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65" r:id="rId4"/>
    <p:sldId id="259" r:id="rId5"/>
    <p:sldId id="261" r:id="rId6"/>
    <p:sldId id="260" r:id="rId7"/>
    <p:sldId id="266" r:id="rId8"/>
    <p:sldId id="258" r:id="rId9"/>
    <p:sldId id="269" r:id="rId10"/>
    <p:sldId id="264" r:id="rId11"/>
    <p:sldId id="270" r:id="rId12"/>
    <p:sldId id="262" r:id="rId13"/>
    <p:sldId id="267" r:id="rId14"/>
    <p:sldId id="276" r:id="rId15"/>
    <p:sldId id="263" r:id="rId16"/>
    <p:sldId id="277" r:id="rId17"/>
    <p:sldId id="271" r:id="rId18"/>
    <p:sldId id="272" r:id="rId19"/>
    <p:sldId id="268" r:id="rId20"/>
    <p:sldId id="275" r:id="rId21"/>
    <p:sldId id="273" r:id="rId22"/>
    <p:sldId id="274" r:id="rId23"/>
    <p:sldId id="27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113" d="100"/>
          <a:sy n="113" d="100"/>
        </p:scale>
        <p:origin x="588" y="8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F217986-E02F-4755-8BDA-E15C8C34DCCC}" type="doc">
      <dgm:prSet loTypeId="urn:microsoft.com/office/officeart/2005/8/layout/equation1" loCatId="relationship" qsTypeId="urn:microsoft.com/office/officeart/2005/8/quickstyle/simple1#16" qsCatId="simple" csTypeId="urn:microsoft.com/office/officeart/2005/8/colors/accent1_2#14" csCatId="accent1" phldr="1"/>
      <dgm:spPr/>
    </dgm:pt>
    <dgm:pt modelId="{00EF7069-5D16-4955-B337-98D2B0FEDF5F}">
      <dgm:prSet phldrT="[文本]"/>
      <dgm:spPr>
        <a:solidFill>
          <a:srgbClr val="843C0C"/>
        </a:solidFill>
        <a:ln>
          <a:solidFill>
            <a:srgbClr val="843C0C"/>
          </a:solidFill>
        </a:ln>
      </dgm:spPr>
      <dgm:t>
        <a:bodyPr/>
        <a:lstStyle/>
        <a:p>
          <a:r>
            <a:rPr lang="en-US" altLang="zh-CN" dirty="0"/>
            <a:t> </a:t>
          </a:r>
          <a:endParaRPr lang="zh-CN" altLang="en-US" dirty="0"/>
        </a:p>
      </dgm:t>
    </dgm:pt>
    <dgm:pt modelId="{04D246CD-209F-422D-BE2E-049CB4A3DD85}" type="parTrans" cxnId="{C95EA18A-BE29-4060-A40E-12B101850D6A}">
      <dgm:prSet/>
      <dgm:spPr/>
      <dgm:t>
        <a:bodyPr/>
        <a:lstStyle/>
        <a:p>
          <a:endParaRPr lang="zh-CN" altLang="en-US"/>
        </a:p>
      </dgm:t>
    </dgm:pt>
    <dgm:pt modelId="{8317E7F9-2F28-47CA-ADF5-6699EB502B4B}" type="sibTrans" cxnId="{C95EA18A-BE29-4060-A40E-12B101850D6A}">
      <dgm:prSet/>
      <dgm:spPr>
        <a:solidFill>
          <a:schemeClr val="accent2">
            <a:lumMod val="20000"/>
            <a:lumOff val="80000"/>
          </a:schemeClr>
        </a:solidFill>
        <a:ln>
          <a:solidFill>
            <a:srgbClr val="843C0C"/>
          </a:solidFill>
        </a:ln>
      </dgm:spPr>
      <dgm:t>
        <a:bodyPr/>
        <a:lstStyle/>
        <a:p>
          <a:endParaRPr lang="zh-CN" altLang="en-US"/>
        </a:p>
      </dgm:t>
    </dgm:pt>
    <dgm:pt modelId="{5F49748B-77D0-4912-93C6-51BC74507DC7}">
      <dgm:prSet phldrT="[文本]"/>
      <dgm:spPr>
        <a:solidFill>
          <a:srgbClr val="843C0C"/>
        </a:solidFill>
        <a:ln>
          <a:solidFill>
            <a:srgbClr val="843C0C"/>
          </a:solidFill>
        </a:ln>
      </dgm:spPr>
      <dgm:t>
        <a:bodyPr/>
        <a:lstStyle/>
        <a:p>
          <a:r>
            <a:rPr lang="en-US" altLang="zh-CN" dirty="0"/>
            <a:t> </a:t>
          </a:r>
          <a:endParaRPr lang="zh-CN" altLang="en-US" dirty="0"/>
        </a:p>
      </dgm:t>
    </dgm:pt>
    <dgm:pt modelId="{EF24ACB8-94CA-4569-8514-3AE1B4848A8C}" type="parTrans" cxnId="{E3DCA45F-EF52-42B6-AB72-82C77C14C5B2}">
      <dgm:prSet/>
      <dgm:spPr/>
      <dgm:t>
        <a:bodyPr/>
        <a:lstStyle/>
        <a:p>
          <a:endParaRPr lang="zh-CN" altLang="en-US"/>
        </a:p>
      </dgm:t>
    </dgm:pt>
    <dgm:pt modelId="{A83B375B-C23A-4C13-8BF1-C51494851DE6}" type="sibTrans" cxnId="{E3DCA45F-EF52-42B6-AB72-82C77C14C5B2}">
      <dgm:prSet/>
      <dgm:spPr>
        <a:solidFill>
          <a:schemeClr val="accent2">
            <a:lumMod val="20000"/>
            <a:lumOff val="80000"/>
          </a:schemeClr>
        </a:solidFill>
        <a:ln>
          <a:solidFill>
            <a:srgbClr val="843C0C"/>
          </a:solidFill>
        </a:ln>
      </dgm:spPr>
      <dgm:t>
        <a:bodyPr/>
        <a:lstStyle/>
        <a:p>
          <a:endParaRPr lang="zh-CN" altLang="en-US"/>
        </a:p>
      </dgm:t>
    </dgm:pt>
    <dgm:pt modelId="{37BB3B3C-5C3A-4B55-87B2-52C8F3C1167D}">
      <dgm:prSet phldrT="[文本]"/>
      <dgm:spPr>
        <a:solidFill>
          <a:srgbClr val="843C0C"/>
        </a:solidFill>
        <a:ln>
          <a:solidFill>
            <a:srgbClr val="843C0C"/>
          </a:solidFill>
        </a:ln>
      </dgm:spPr>
      <dgm:t>
        <a:bodyPr/>
        <a:lstStyle/>
        <a:p>
          <a:r>
            <a:rPr lang="en-US" altLang="zh-CN" dirty="0"/>
            <a:t> </a:t>
          </a:r>
          <a:endParaRPr lang="zh-CN" altLang="en-US" dirty="0"/>
        </a:p>
      </dgm:t>
    </dgm:pt>
    <dgm:pt modelId="{923D08EA-50E3-4D22-AD6D-9F642837C4F6}" type="parTrans" cxnId="{8CCD7033-6AD8-4F78-9EBD-36D8592A1DC0}">
      <dgm:prSet/>
      <dgm:spPr/>
      <dgm:t>
        <a:bodyPr/>
        <a:lstStyle/>
        <a:p>
          <a:endParaRPr lang="zh-CN" altLang="en-US"/>
        </a:p>
      </dgm:t>
    </dgm:pt>
    <dgm:pt modelId="{5553FC1C-CEAF-42F0-8CEB-2BD9F88DF43A}" type="sibTrans" cxnId="{8CCD7033-6AD8-4F78-9EBD-36D8592A1DC0}">
      <dgm:prSet/>
      <dgm:spPr/>
      <dgm:t>
        <a:bodyPr/>
        <a:lstStyle/>
        <a:p>
          <a:endParaRPr lang="zh-CN" altLang="en-US"/>
        </a:p>
      </dgm:t>
    </dgm:pt>
    <dgm:pt modelId="{6D4E9AB0-8275-4F4D-AB5D-290D4BF4356F}" type="pres">
      <dgm:prSet presAssocID="{CF217986-E02F-4755-8BDA-E15C8C34DCCC}" presName="linearFlow" presStyleCnt="0">
        <dgm:presLayoutVars>
          <dgm:dir/>
          <dgm:resizeHandles val="exact"/>
        </dgm:presLayoutVars>
      </dgm:prSet>
      <dgm:spPr/>
    </dgm:pt>
    <dgm:pt modelId="{27189093-570A-4722-A4FB-9E286ED9EBFC}" type="pres">
      <dgm:prSet presAssocID="{00EF7069-5D16-4955-B337-98D2B0FEDF5F}" presName="node" presStyleLbl="node1" presStyleIdx="0" presStyleCnt="3">
        <dgm:presLayoutVars>
          <dgm:bulletEnabled val="1"/>
        </dgm:presLayoutVars>
      </dgm:prSet>
      <dgm:spPr/>
    </dgm:pt>
    <dgm:pt modelId="{12C2C0F6-A3CE-47D1-83EC-A7086808463E}" type="pres">
      <dgm:prSet presAssocID="{8317E7F9-2F28-47CA-ADF5-6699EB502B4B}" presName="spacerL" presStyleCnt="0"/>
      <dgm:spPr/>
    </dgm:pt>
    <dgm:pt modelId="{76BF7BD4-C368-424E-A966-96E49E30A08A}" type="pres">
      <dgm:prSet presAssocID="{8317E7F9-2F28-47CA-ADF5-6699EB502B4B}" presName="sibTrans" presStyleLbl="sibTrans2D1" presStyleIdx="0" presStyleCnt="2"/>
      <dgm:spPr/>
    </dgm:pt>
    <dgm:pt modelId="{14C2BE8E-C436-4A17-9E9D-06F5AE4E34B1}" type="pres">
      <dgm:prSet presAssocID="{8317E7F9-2F28-47CA-ADF5-6699EB502B4B}" presName="spacerR" presStyleCnt="0"/>
      <dgm:spPr/>
    </dgm:pt>
    <dgm:pt modelId="{5066A15E-6B82-4C66-B5D4-FCF3C7BBCF1C}" type="pres">
      <dgm:prSet presAssocID="{5F49748B-77D0-4912-93C6-51BC74507DC7}" presName="node" presStyleLbl="node1" presStyleIdx="1" presStyleCnt="3">
        <dgm:presLayoutVars>
          <dgm:bulletEnabled val="1"/>
        </dgm:presLayoutVars>
      </dgm:prSet>
      <dgm:spPr/>
    </dgm:pt>
    <dgm:pt modelId="{88630D8E-3786-41EF-8D6C-EA12EE5DC880}" type="pres">
      <dgm:prSet presAssocID="{A83B375B-C23A-4C13-8BF1-C51494851DE6}" presName="spacerL" presStyleCnt="0"/>
      <dgm:spPr/>
    </dgm:pt>
    <dgm:pt modelId="{F585574F-FA34-46BA-B2F8-46219D57CF90}" type="pres">
      <dgm:prSet presAssocID="{A83B375B-C23A-4C13-8BF1-C51494851DE6}" presName="sibTrans" presStyleLbl="sibTrans2D1" presStyleIdx="1" presStyleCnt="2"/>
      <dgm:spPr/>
    </dgm:pt>
    <dgm:pt modelId="{C1233766-EEBB-43BA-803A-B2125FDB421C}" type="pres">
      <dgm:prSet presAssocID="{A83B375B-C23A-4C13-8BF1-C51494851DE6}" presName="spacerR" presStyleCnt="0"/>
      <dgm:spPr/>
    </dgm:pt>
    <dgm:pt modelId="{18E19F94-28D1-498E-81F6-F365147D4230}" type="pres">
      <dgm:prSet presAssocID="{37BB3B3C-5C3A-4B55-87B2-52C8F3C1167D}" presName="node" presStyleLbl="node1" presStyleIdx="2" presStyleCnt="3">
        <dgm:presLayoutVars>
          <dgm:bulletEnabled val="1"/>
        </dgm:presLayoutVars>
      </dgm:prSet>
      <dgm:spPr/>
    </dgm:pt>
  </dgm:ptLst>
  <dgm:cxnLst>
    <dgm:cxn modelId="{228F5B01-2E18-425B-8286-A67B63DC79AF}" type="presOf" srcId="{A83B375B-C23A-4C13-8BF1-C51494851DE6}" destId="{F585574F-FA34-46BA-B2F8-46219D57CF90}" srcOrd="0" destOrd="0" presId="urn:microsoft.com/office/officeart/2005/8/layout/equation1"/>
    <dgm:cxn modelId="{8CCD7033-6AD8-4F78-9EBD-36D8592A1DC0}" srcId="{CF217986-E02F-4755-8BDA-E15C8C34DCCC}" destId="{37BB3B3C-5C3A-4B55-87B2-52C8F3C1167D}" srcOrd="2" destOrd="0" parTransId="{923D08EA-50E3-4D22-AD6D-9F642837C4F6}" sibTransId="{5553FC1C-CEAF-42F0-8CEB-2BD9F88DF43A}"/>
    <dgm:cxn modelId="{E3DCA45F-EF52-42B6-AB72-82C77C14C5B2}" srcId="{CF217986-E02F-4755-8BDA-E15C8C34DCCC}" destId="{5F49748B-77D0-4912-93C6-51BC74507DC7}" srcOrd="1" destOrd="0" parTransId="{EF24ACB8-94CA-4569-8514-3AE1B4848A8C}" sibTransId="{A83B375B-C23A-4C13-8BF1-C51494851DE6}"/>
    <dgm:cxn modelId="{C95EA18A-BE29-4060-A40E-12B101850D6A}" srcId="{CF217986-E02F-4755-8BDA-E15C8C34DCCC}" destId="{00EF7069-5D16-4955-B337-98D2B0FEDF5F}" srcOrd="0" destOrd="0" parTransId="{04D246CD-209F-422D-BE2E-049CB4A3DD85}" sibTransId="{8317E7F9-2F28-47CA-ADF5-6699EB502B4B}"/>
    <dgm:cxn modelId="{F64EDF8C-ACF9-48D6-9B7A-3C00FD8DE2DE}" type="presOf" srcId="{37BB3B3C-5C3A-4B55-87B2-52C8F3C1167D}" destId="{18E19F94-28D1-498E-81F6-F365147D4230}" srcOrd="0" destOrd="0" presId="urn:microsoft.com/office/officeart/2005/8/layout/equation1"/>
    <dgm:cxn modelId="{865C1CB6-0B45-4DFE-8430-5F7244C5018C}" type="presOf" srcId="{5F49748B-77D0-4912-93C6-51BC74507DC7}" destId="{5066A15E-6B82-4C66-B5D4-FCF3C7BBCF1C}" srcOrd="0" destOrd="0" presId="urn:microsoft.com/office/officeart/2005/8/layout/equation1"/>
    <dgm:cxn modelId="{77D296DE-6064-48D0-9033-3296F820D75C}" type="presOf" srcId="{CF217986-E02F-4755-8BDA-E15C8C34DCCC}" destId="{6D4E9AB0-8275-4F4D-AB5D-290D4BF4356F}" srcOrd="0" destOrd="0" presId="urn:microsoft.com/office/officeart/2005/8/layout/equation1"/>
    <dgm:cxn modelId="{4FBD17FB-4BFA-4EED-BF23-77AE9706FE9F}" type="presOf" srcId="{00EF7069-5D16-4955-B337-98D2B0FEDF5F}" destId="{27189093-570A-4722-A4FB-9E286ED9EBFC}" srcOrd="0" destOrd="0" presId="urn:microsoft.com/office/officeart/2005/8/layout/equation1"/>
    <dgm:cxn modelId="{CA85E9FB-8299-4715-9559-118D4ED6E712}" type="presOf" srcId="{8317E7F9-2F28-47CA-ADF5-6699EB502B4B}" destId="{76BF7BD4-C368-424E-A966-96E49E30A08A}" srcOrd="0" destOrd="0" presId="urn:microsoft.com/office/officeart/2005/8/layout/equation1"/>
    <dgm:cxn modelId="{141E1649-3865-489A-941E-CAA823A3ACC2}" type="presParOf" srcId="{6D4E9AB0-8275-4F4D-AB5D-290D4BF4356F}" destId="{27189093-570A-4722-A4FB-9E286ED9EBFC}" srcOrd="0" destOrd="0" presId="urn:microsoft.com/office/officeart/2005/8/layout/equation1"/>
    <dgm:cxn modelId="{DF385F14-6C5B-4B9D-95C1-3958B626AC94}" type="presParOf" srcId="{6D4E9AB0-8275-4F4D-AB5D-290D4BF4356F}" destId="{12C2C0F6-A3CE-47D1-83EC-A7086808463E}" srcOrd="1" destOrd="0" presId="urn:microsoft.com/office/officeart/2005/8/layout/equation1"/>
    <dgm:cxn modelId="{2B6D924D-7874-4640-BB8D-BE7A800CF260}" type="presParOf" srcId="{6D4E9AB0-8275-4F4D-AB5D-290D4BF4356F}" destId="{76BF7BD4-C368-424E-A966-96E49E30A08A}" srcOrd="2" destOrd="0" presId="urn:microsoft.com/office/officeart/2005/8/layout/equation1"/>
    <dgm:cxn modelId="{CF554962-1BC0-432E-8EB1-2FEA98BFBE41}" type="presParOf" srcId="{6D4E9AB0-8275-4F4D-AB5D-290D4BF4356F}" destId="{14C2BE8E-C436-4A17-9E9D-06F5AE4E34B1}" srcOrd="3" destOrd="0" presId="urn:microsoft.com/office/officeart/2005/8/layout/equation1"/>
    <dgm:cxn modelId="{A99515F0-B701-4D31-981A-BF01B02BDAB4}" type="presParOf" srcId="{6D4E9AB0-8275-4F4D-AB5D-290D4BF4356F}" destId="{5066A15E-6B82-4C66-B5D4-FCF3C7BBCF1C}" srcOrd="4" destOrd="0" presId="urn:microsoft.com/office/officeart/2005/8/layout/equation1"/>
    <dgm:cxn modelId="{03C68C6B-D408-47C9-BDA1-6774132B596C}" type="presParOf" srcId="{6D4E9AB0-8275-4F4D-AB5D-290D4BF4356F}" destId="{88630D8E-3786-41EF-8D6C-EA12EE5DC880}" srcOrd="5" destOrd="0" presId="urn:microsoft.com/office/officeart/2005/8/layout/equation1"/>
    <dgm:cxn modelId="{35515707-6B0D-49F1-A92E-D7924B3D37A5}" type="presParOf" srcId="{6D4E9AB0-8275-4F4D-AB5D-290D4BF4356F}" destId="{F585574F-FA34-46BA-B2F8-46219D57CF90}" srcOrd="6" destOrd="0" presId="urn:microsoft.com/office/officeart/2005/8/layout/equation1"/>
    <dgm:cxn modelId="{3DB08449-139B-4994-B2EB-CE2E89972A8B}" type="presParOf" srcId="{6D4E9AB0-8275-4F4D-AB5D-290D4BF4356F}" destId="{C1233766-EEBB-43BA-803A-B2125FDB421C}" srcOrd="7" destOrd="0" presId="urn:microsoft.com/office/officeart/2005/8/layout/equation1"/>
    <dgm:cxn modelId="{311B2EB0-E782-4715-BB06-5E5BB2445866}" type="presParOf" srcId="{6D4E9AB0-8275-4F4D-AB5D-290D4BF4356F}" destId="{18E19F94-28D1-498E-81F6-F365147D4230}"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18150-4F50-4E15-AA4B-C7A49C947E5E}" type="doc">
      <dgm:prSet loTypeId="urn:microsoft.com/office/officeart/2005/8/layout/chevron1" loCatId="process" qsTypeId="urn:microsoft.com/office/officeart/2005/8/quickstyle/simple1#17" qsCatId="simple" csTypeId="urn:microsoft.com/office/officeart/2005/8/colors/colorful3#1" csCatId="colorful" phldr="1"/>
      <dgm:spPr/>
      <dgm:t>
        <a:bodyPr/>
        <a:lstStyle/>
        <a:p>
          <a:endParaRPr lang="zh-CN" altLang="en-US"/>
        </a:p>
      </dgm:t>
    </dgm:pt>
    <dgm:pt modelId="{1A1200FC-163F-4708-BD43-2BA7EEF5CAF3}">
      <dgm:prSet phldrT="[文本]" custT="1"/>
      <dgm:spPr/>
      <dgm:t>
        <a:bodyPr/>
        <a:lstStyle/>
        <a:p>
          <a:r>
            <a:rPr lang="zh-CN" altLang="en-US" sz="1600" dirty="0">
              <a:solidFill>
                <a:srgbClr val="843C0C"/>
              </a:solidFill>
              <a:latin typeface="迷你简卡通" panose="03000509000000000000" pitchFamily="65" charset="-122"/>
              <a:ea typeface="迷你简卡通" panose="03000509000000000000" pitchFamily="65" charset="-122"/>
            </a:rPr>
            <a:t>添加文本</a:t>
          </a:r>
        </a:p>
      </dgm:t>
    </dgm:pt>
    <dgm:pt modelId="{E67C8AD6-D19D-4329-933A-61E1828BDF1D}" type="parTrans" cxnId="{77F6E8B3-1B6C-40DA-82D6-2EDDEA54EA02}">
      <dgm:prSet/>
      <dgm:spPr/>
      <dgm:t>
        <a:bodyPr/>
        <a:lstStyle/>
        <a:p>
          <a:endParaRPr lang="zh-CN" altLang="en-US"/>
        </a:p>
      </dgm:t>
    </dgm:pt>
    <dgm:pt modelId="{39EADFC0-0F39-41EC-942B-F537F7312B01}" type="sibTrans" cxnId="{77F6E8B3-1B6C-40DA-82D6-2EDDEA54EA02}">
      <dgm:prSet/>
      <dgm:spPr/>
      <dgm:t>
        <a:bodyPr/>
        <a:lstStyle/>
        <a:p>
          <a:endParaRPr lang="zh-CN" altLang="en-US"/>
        </a:p>
      </dgm:t>
    </dgm:pt>
    <dgm:pt modelId="{79E38C13-1999-491A-B39E-5F8ED374D621}">
      <dgm:prSet phldrT="[文本]"/>
      <dgm:spPr/>
      <dgm:t>
        <a:bodyPr/>
        <a:lstStyle/>
        <a:p>
          <a:r>
            <a:rPr lang="zh-CN" altLang="en-US" dirty="0">
              <a:solidFill>
                <a:schemeClr val="bg1"/>
              </a:solidFill>
              <a:latin typeface="迷你简卡通" panose="03000509000000000000" pitchFamily="65" charset="-122"/>
              <a:ea typeface="迷你简卡通" panose="03000509000000000000" pitchFamily="65" charset="-122"/>
            </a:rPr>
            <a:t>添加文本</a:t>
          </a:r>
          <a:endParaRPr lang="zh-CN" altLang="en-US" dirty="0">
            <a:solidFill>
              <a:schemeClr val="bg1"/>
            </a:solidFill>
          </a:endParaRPr>
        </a:p>
      </dgm:t>
    </dgm:pt>
    <dgm:pt modelId="{725A07D5-A695-465C-8EAD-6238C1FFEAB4}" type="parTrans" cxnId="{852A3CE2-BC3F-4F5C-A46D-7F929B574143}">
      <dgm:prSet/>
      <dgm:spPr/>
      <dgm:t>
        <a:bodyPr/>
        <a:lstStyle/>
        <a:p>
          <a:endParaRPr lang="zh-CN" altLang="en-US"/>
        </a:p>
      </dgm:t>
    </dgm:pt>
    <dgm:pt modelId="{A074CDE4-DFBC-48BA-A6BA-C99FECAAF63B}" type="sibTrans" cxnId="{852A3CE2-BC3F-4F5C-A46D-7F929B574143}">
      <dgm:prSet/>
      <dgm:spPr/>
      <dgm:t>
        <a:bodyPr/>
        <a:lstStyle/>
        <a:p>
          <a:endParaRPr lang="zh-CN" altLang="en-US"/>
        </a:p>
      </dgm:t>
    </dgm:pt>
    <dgm:pt modelId="{38360D12-A8DD-414D-B7B0-44A66E5E73AC}">
      <dgm:prSet phldrT="[文本]"/>
      <dgm:spPr/>
      <dgm:t>
        <a:bodyPr/>
        <a:lstStyle/>
        <a:p>
          <a:r>
            <a:rPr lang="zh-CN" altLang="en-US" dirty="0">
              <a:solidFill>
                <a:schemeClr val="bg1"/>
              </a:solidFill>
              <a:latin typeface="迷你简卡通" panose="03000509000000000000" pitchFamily="65" charset="-122"/>
              <a:ea typeface="迷你简卡通" panose="03000509000000000000" pitchFamily="65" charset="-122"/>
            </a:rPr>
            <a:t>添加文本</a:t>
          </a:r>
          <a:endParaRPr lang="zh-CN" altLang="en-US" dirty="0">
            <a:solidFill>
              <a:schemeClr val="bg1"/>
            </a:solidFill>
          </a:endParaRPr>
        </a:p>
      </dgm:t>
    </dgm:pt>
    <dgm:pt modelId="{F9DCC4C6-C573-4D0B-93BF-AEDB0C48A347}" type="parTrans" cxnId="{A420F769-5ED2-4499-958E-7C498BA0DC0D}">
      <dgm:prSet/>
      <dgm:spPr/>
      <dgm:t>
        <a:bodyPr/>
        <a:lstStyle/>
        <a:p>
          <a:endParaRPr lang="zh-CN" altLang="en-US"/>
        </a:p>
      </dgm:t>
    </dgm:pt>
    <dgm:pt modelId="{79A2C790-5869-477A-8D3B-4F1F27012362}" type="sibTrans" cxnId="{A420F769-5ED2-4499-958E-7C498BA0DC0D}">
      <dgm:prSet/>
      <dgm:spPr/>
      <dgm:t>
        <a:bodyPr/>
        <a:lstStyle/>
        <a:p>
          <a:endParaRPr lang="zh-CN" altLang="en-US"/>
        </a:p>
      </dgm:t>
    </dgm:pt>
    <dgm:pt modelId="{6EA45B4C-CFA4-4983-9EC4-B1ABD079B616}">
      <dgm:prSet/>
      <dgm:spPr/>
      <dgm:t>
        <a:bodyPr/>
        <a:lstStyle/>
        <a:p>
          <a:r>
            <a:rPr lang="zh-CN" altLang="en-US">
              <a:solidFill>
                <a:schemeClr val="bg1"/>
              </a:solidFill>
              <a:latin typeface="迷你简卡通" panose="03000509000000000000" pitchFamily="65" charset="-122"/>
              <a:ea typeface="迷你简卡通" panose="03000509000000000000" pitchFamily="65" charset="-122"/>
            </a:rPr>
            <a:t>添加文本</a:t>
          </a:r>
          <a:endParaRPr lang="zh-CN" altLang="en-US" dirty="0">
            <a:solidFill>
              <a:schemeClr val="bg1"/>
            </a:solidFill>
          </a:endParaRPr>
        </a:p>
      </dgm:t>
    </dgm:pt>
    <dgm:pt modelId="{EA7A3D60-1384-498A-BE78-0388FD4F44AD}" type="parTrans" cxnId="{66821D44-30AA-4B93-B150-292791D49117}">
      <dgm:prSet/>
      <dgm:spPr/>
      <dgm:t>
        <a:bodyPr/>
        <a:lstStyle/>
        <a:p>
          <a:endParaRPr lang="zh-CN" altLang="en-US"/>
        </a:p>
      </dgm:t>
    </dgm:pt>
    <dgm:pt modelId="{D0A1766F-D8B8-42B3-B41E-086A3FBF9022}" type="sibTrans" cxnId="{66821D44-30AA-4B93-B150-292791D49117}">
      <dgm:prSet/>
      <dgm:spPr/>
      <dgm:t>
        <a:bodyPr/>
        <a:lstStyle/>
        <a:p>
          <a:endParaRPr lang="zh-CN" altLang="en-US"/>
        </a:p>
      </dgm:t>
    </dgm:pt>
    <dgm:pt modelId="{E55BC83C-FF88-4C41-B231-922328713302}" type="pres">
      <dgm:prSet presAssocID="{21B18150-4F50-4E15-AA4B-C7A49C947E5E}" presName="Name0" presStyleCnt="0">
        <dgm:presLayoutVars>
          <dgm:dir/>
          <dgm:animLvl val="lvl"/>
          <dgm:resizeHandles val="exact"/>
        </dgm:presLayoutVars>
      </dgm:prSet>
      <dgm:spPr/>
    </dgm:pt>
    <dgm:pt modelId="{CE316D40-3221-4C80-8EA6-41CD1895CE4A}" type="pres">
      <dgm:prSet presAssocID="{1A1200FC-163F-4708-BD43-2BA7EEF5CAF3}" presName="parTxOnly" presStyleLbl="node1" presStyleIdx="0" presStyleCnt="4">
        <dgm:presLayoutVars>
          <dgm:chMax val="0"/>
          <dgm:chPref val="0"/>
          <dgm:bulletEnabled val="1"/>
        </dgm:presLayoutVars>
      </dgm:prSet>
      <dgm:spPr/>
    </dgm:pt>
    <dgm:pt modelId="{66DDFC5F-B2CC-4FD2-98A3-9F16620BCEEA}" type="pres">
      <dgm:prSet presAssocID="{39EADFC0-0F39-41EC-942B-F537F7312B01}" presName="parTxOnlySpace" presStyleCnt="0"/>
      <dgm:spPr/>
    </dgm:pt>
    <dgm:pt modelId="{16B2C3ED-C422-4246-8E41-C90F7113A801}" type="pres">
      <dgm:prSet presAssocID="{79E38C13-1999-491A-B39E-5F8ED374D621}" presName="parTxOnly" presStyleLbl="node1" presStyleIdx="1" presStyleCnt="4">
        <dgm:presLayoutVars>
          <dgm:chMax val="0"/>
          <dgm:chPref val="0"/>
          <dgm:bulletEnabled val="1"/>
        </dgm:presLayoutVars>
      </dgm:prSet>
      <dgm:spPr/>
    </dgm:pt>
    <dgm:pt modelId="{5613B8A4-3FC6-45B0-8538-C0F4F3C246BF}" type="pres">
      <dgm:prSet presAssocID="{A074CDE4-DFBC-48BA-A6BA-C99FECAAF63B}" presName="parTxOnlySpace" presStyleCnt="0"/>
      <dgm:spPr/>
    </dgm:pt>
    <dgm:pt modelId="{3801BF83-570D-42F7-B82A-5CF806A8D3BA}" type="pres">
      <dgm:prSet presAssocID="{38360D12-A8DD-414D-B7B0-44A66E5E73AC}" presName="parTxOnly" presStyleLbl="node1" presStyleIdx="2" presStyleCnt="4">
        <dgm:presLayoutVars>
          <dgm:chMax val="0"/>
          <dgm:chPref val="0"/>
          <dgm:bulletEnabled val="1"/>
        </dgm:presLayoutVars>
      </dgm:prSet>
      <dgm:spPr/>
    </dgm:pt>
    <dgm:pt modelId="{980F2405-F27A-4531-A05C-3FFCA6700756}" type="pres">
      <dgm:prSet presAssocID="{79A2C790-5869-477A-8D3B-4F1F27012362}" presName="parTxOnlySpace" presStyleCnt="0"/>
      <dgm:spPr/>
    </dgm:pt>
    <dgm:pt modelId="{8DA41373-DF4A-4170-A8A4-0403894A2A1B}" type="pres">
      <dgm:prSet presAssocID="{6EA45B4C-CFA4-4983-9EC4-B1ABD079B616}" presName="parTxOnly" presStyleLbl="node1" presStyleIdx="3" presStyleCnt="4">
        <dgm:presLayoutVars>
          <dgm:chMax val="0"/>
          <dgm:chPref val="0"/>
          <dgm:bulletEnabled val="1"/>
        </dgm:presLayoutVars>
      </dgm:prSet>
      <dgm:spPr/>
    </dgm:pt>
  </dgm:ptLst>
  <dgm:cxnLst>
    <dgm:cxn modelId="{51EA881D-277E-43D4-AE7F-B395A5323447}" type="presOf" srcId="{79E38C13-1999-491A-B39E-5F8ED374D621}" destId="{16B2C3ED-C422-4246-8E41-C90F7113A801}" srcOrd="0" destOrd="0" presId="urn:microsoft.com/office/officeart/2005/8/layout/chevron1"/>
    <dgm:cxn modelId="{3A679A34-7760-4F8A-AE02-9BB0CA459AB9}" type="presOf" srcId="{38360D12-A8DD-414D-B7B0-44A66E5E73AC}" destId="{3801BF83-570D-42F7-B82A-5CF806A8D3BA}" srcOrd="0" destOrd="0" presId="urn:microsoft.com/office/officeart/2005/8/layout/chevron1"/>
    <dgm:cxn modelId="{987DD160-7BBE-4253-B33A-626E5DB16389}" type="presOf" srcId="{6EA45B4C-CFA4-4983-9EC4-B1ABD079B616}" destId="{8DA41373-DF4A-4170-A8A4-0403894A2A1B}" srcOrd="0" destOrd="0" presId="urn:microsoft.com/office/officeart/2005/8/layout/chevron1"/>
    <dgm:cxn modelId="{66821D44-30AA-4B93-B150-292791D49117}" srcId="{21B18150-4F50-4E15-AA4B-C7A49C947E5E}" destId="{6EA45B4C-CFA4-4983-9EC4-B1ABD079B616}" srcOrd="3" destOrd="0" parTransId="{EA7A3D60-1384-498A-BE78-0388FD4F44AD}" sibTransId="{D0A1766F-D8B8-42B3-B41E-086A3FBF9022}"/>
    <dgm:cxn modelId="{A420F769-5ED2-4499-958E-7C498BA0DC0D}" srcId="{21B18150-4F50-4E15-AA4B-C7A49C947E5E}" destId="{38360D12-A8DD-414D-B7B0-44A66E5E73AC}" srcOrd="2" destOrd="0" parTransId="{F9DCC4C6-C573-4D0B-93BF-AEDB0C48A347}" sibTransId="{79A2C790-5869-477A-8D3B-4F1F27012362}"/>
    <dgm:cxn modelId="{0757016E-7B70-4E3B-951B-9CB28AD77CEA}" type="presOf" srcId="{21B18150-4F50-4E15-AA4B-C7A49C947E5E}" destId="{E55BC83C-FF88-4C41-B231-922328713302}" srcOrd="0" destOrd="0" presId="urn:microsoft.com/office/officeart/2005/8/layout/chevron1"/>
    <dgm:cxn modelId="{6D4A64B3-1F80-4D01-AE13-391EA516EC93}" type="presOf" srcId="{1A1200FC-163F-4708-BD43-2BA7EEF5CAF3}" destId="{CE316D40-3221-4C80-8EA6-41CD1895CE4A}" srcOrd="0" destOrd="0" presId="urn:microsoft.com/office/officeart/2005/8/layout/chevron1"/>
    <dgm:cxn modelId="{77F6E8B3-1B6C-40DA-82D6-2EDDEA54EA02}" srcId="{21B18150-4F50-4E15-AA4B-C7A49C947E5E}" destId="{1A1200FC-163F-4708-BD43-2BA7EEF5CAF3}" srcOrd="0" destOrd="0" parTransId="{E67C8AD6-D19D-4329-933A-61E1828BDF1D}" sibTransId="{39EADFC0-0F39-41EC-942B-F537F7312B01}"/>
    <dgm:cxn modelId="{852A3CE2-BC3F-4F5C-A46D-7F929B574143}" srcId="{21B18150-4F50-4E15-AA4B-C7A49C947E5E}" destId="{79E38C13-1999-491A-B39E-5F8ED374D621}" srcOrd="1" destOrd="0" parTransId="{725A07D5-A695-465C-8EAD-6238C1FFEAB4}" sibTransId="{A074CDE4-DFBC-48BA-A6BA-C99FECAAF63B}"/>
    <dgm:cxn modelId="{D6051C26-00A8-4467-8B06-BE18E3F987C8}" type="presParOf" srcId="{E55BC83C-FF88-4C41-B231-922328713302}" destId="{CE316D40-3221-4C80-8EA6-41CD1895CE4A}" srcOrd="0" destOrd="0" presId="urn:microsoft.com/office/officeart/2005/8/layout/chevron1"/>
    <dgm:cxn modelId="{E5F8A808-B64F-40E9-BC13-407DA6912E8B}" type="presParOf" srcId="{E55BC83C-FF88-4C41-B231-922328713302}" destId="{66DDFC5F-B2CC-4FD2-98A3-9F16620BCEEA}" srcOrd="1" destOrd="0" presId="urn:microsoft.com/office/officeart/2005/8/layout/chevron1"/>
    <dgm:cxn modelId="{D5D823C3-6EAA-4F4F-A50A-35FB5B02F59F}" type="presParOf" srcId="{E55BC83C-FF88-4C41-B231-922328713302}" destId="{16B2C3ED-C422-4246-8E41-C90F7113A801}" srcOrd="2" destOrd="0" presId="urn:microsoft.com/office/officeart/2005/8/layout/chevron1"/>
    <dgm:cxn modelId="{1086D6EC-8F51-467D-B085-2FB856046A86}" type="presParOf" srcId="{E55BC83C-FF88-4C41-B231-922328713302}" destId="{5613B8A4-3FC6-45B0-8538-C0F4F3C246BF}" srcOrd="3" destOrd="0" presId="urn:microsoft.com/office/officeart/2005/8/layout/chevron1"/>
    <dgm:cxn modelId="{C0DC9229-35DA-41C0-8FC4-25D3707BC789}" type="presParOf" srcId="{E55BC83C-FF88-4C41-B231-922328713302}" destId="{3801BF83-570D-42F7-B82A-5CF806A8D3BA}" srcOrd="4" destOrd="0" presId="urn:microsoft.com/office/officeart/2005/8/layout/chevron1"/>
    <dgm:cxn modelId="{BCF18A0A-CD37-4A24-ABA3-4128D2131FD0}" type="presParOf" srcId="{E55BC83C-FF88-4C41-B231-922328713302}" destId="{980F2405-F27A-4531-A05C-3FFCA6700756}" srcOrd="5" destOrd="0" presId="urn:microsoft.com/office/officeart/2005/8/layout/chevron1"/>
    <dgm:cxn modelId="{489CD6F3-A484-4624-AEC3-14248273EF5F}" type="presParOf" srcId="{E55BC83C-FF88-4C41-B231-922328713302}" destId="{8DA41373-DF4A-4170-A8A4-0403894A2A1B}"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89093-570A-4722-A4FB-9E286ED9EBFC}">
      <dsp:nvSpPr>
        <dsp:cNvPr id="0" name=""/>
        <dsp:cNvSpPr/>
      </dsp:nvSpPr>
      <dsp:spPr>
        <a:xfrm>
          <a:off x="1080" y="1045658"/>
          <a:ext cx="1432402" cy="1432402"/>
        </a:xfrm>
        <a:prstGeom prst="ellipse">
          <a:avLst/>
        </a:prstGeom>
        <a:solidFill>
          <a:srgbClr val="843C0C"/>
        </a:solidFill>
        <a:ln w="12700" cap="flat" cmpd="sng" algn="ctr">
          <a:solidFill>
            <a:srgbClr val="843C0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altLang="zh-CN" sz="5400" kern="1200" dirty="0"/>
            <a:t> </a:t>
          </a:r>
          <a:endParaRPr lang="zh-CN" altLang="en-US" sz="5400" kern="1200" dirty="0"/>
        </a:p>
      </dsp:txBody>
      <dsp:txXfrm>
        <a:off x="210850" y="1255428"/>
        <a:ext cx="1012862" cy="1012862"/>
      </dsp:txXfrm>
    </dsp:sp>
    <dsp:sp modelId="{76BF7BD4-C368-424E-A966-96E49E30A08A}">
      <dsp:nvSpPr>
        <dsp:cNvPr id="0" name=""/>
        <dsp:cNvSpPr/>
      </dsp:nvSpPr>
      <dsp:spPr>
        <a:xfrm>
          <a:off x="1549794" y="1346463"/>
          <a:ext cx="830793" cy="830793"/>
        </a:xfrm>
        <a:prstGeom prst="mathPlus">
          <a:avLst/>
        </a:prstGeom>
        <a:solidFill>
          <a:schemeClr val="accent2">
            <a:lumMod val="20000"/>
            <a:lumOff val="80000"/>
          </a:schemeClr>
        </a:solidFill>
        <a:ln>
          <a:solidFill>
            <a:srgbClr val="843C0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1659916" y="1664158"/>
        <a:ext cx="610549" cy="195403"/>
      </dsp:txXfrm>
    </dsp:sp>
    <dsp:sp modelId="{5066A15E-6B82-4C66-B5D4-FCF3C7BBCF1C}">
      <dsp:nvSpPr>
        <dsp:cNvPr id="0" name=""/>
        <dsp:cNvSpPr/>
      </dsp:nvSpPr>
      <dsp:spPr>
        <a:xfrm>
          <a:off x="2496899" y="1045658"/>
          <a:ext cx="1432402" cy="1432402"/>
        </a:xfrm>
        <a:prstGeom prst="ellipse">
          <a:avLst/>
        </a:prstGeom>
        <a:solidFill>
          <a:srgbClr val="843C0C"/>
        </a:solidFill>
        <a:ln w="12700" cap="flat" cmpd="sng" algn="ctr">
          <a:solidFill>
            <a:srgbClr val="843C0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altLang="zh-CN" sz="5400" kern="1200" dirty="0"/>
            <a:t> </a:t>
          </a:r>
          <a:endParaRPr lang="zh-CN" altLang="en-US" sz="5400" kern="1200" dirty="0"/>
        </a:p>
      </dsp:txBody>
      <dsp:txXfrm>
        <a:off x="2706669" y="1255428"/>
        <a:ext cx="1012862" cy="1012862"/>
      </dsp:txXfrm>
    </dsp:sp>
    <dsp:sp modelId="{F585574F-FA34-46BA-B2F8-46219D57CF90}">
      <dsp:nvSpPr>
        <dsp:cNvPr id="0" name=""/>
        <dsp:cNvSpPr/>
      </dsp:nvSpPr>
      <dsp:spPr>
        <a:xfrm>
          <a:off x="4045612" y="1346463"/>
          <a:ext cx="830793" cy="830793"/>
        </a:xfrm>
        <a:prstGeom prst="mathEqual">
          <a:avLst/>
        </a:prstGeom>
        <a:solidFill>
          <a:schemeClr val="accent2">
            <a:lumMod val="20000"/>
            <a:lumOff val="80000"/>
          </a:schemeClr>
        </a:solidFill>
        <a:ln>
          <a:solidFill>
            <a:srgbClr val="843C0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p>
      </dsp:txBody>
      <dsp:txXfrm>
        <a:off x="4155734" y="1517606"/>
        <a:ext cx="610549" cy="488507"/>
      </dsp:txXfrm>
    </dsp:sp>
    <dsp:sp modelId="{18E19F94-28D1-498E-81F6-F365147D4230}">
      <dsp:nvSpPr>
        <dsp:cNvPr id="0" name=""/>
        <dsp:cNvSpPr/>
      </dsp:nvSpPr>
      <dsp:spPr>
        <a:xfrm>
          <a:off x="4992717" y="1045658"/>
          <a:ext cx="1432402" cy="1432402"/>
        </a:xfrm>
        <a:prstGeom prst="ellipse">
          <a:avLst/>
        </a:prstGeom>
        <a:solidFill>
          <a:srgbClr val="843C0C"/>
        </a:solidFill>
        <a:ln w="12700" cap="flat" cmpd="sng" algn="ctr">
          <a:solidFill>
            <a:srgbClr val="843C0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altLang="zh-CN" sz="5400" kern="1200" dirty="0"/>
            <a:t> </a:t>
          </a:r>
          <a:endParaRPr lang="zh-CN" altLang="en-US" sz="5400" kern="1200" dirty="0"/>
        </a:p>
      </dsp:txBody>
      <dsp:txXfrm>
        <a:off x="5202487" y="1255428"/>
        <a:ext cx="1012862" cy="1012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6D40-3221-4C80-8EA6-41CD1895CE4A}">
      <dsp:nvSpPr>
        <dsp:cNvPr id="0" name=""/>
        <dsp:cNvSpPr/>
      </dsp:nvSpPr>
      <dsp:spPr bwMode="white">
        <a:xfrm>
          <a:off x="0" y="1338041"/>
          <a:ext cx="1547598" cy="61903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rgbClr val="843C0C"/>
              </a:solidFill>
              <a:latin typeface="迷你简卡通" panose="03000509000000000000" pitchFamily="65" charset="-122"/>
              <a:ea typeface="迷你简卡通" panose="03000509000000000000" pitchFamily="65" charset="-122"/>
            </a:rPr>
            <a:t>添加文本</a:t>
          </a:r>
        </a:p>
      </dsp:txBody>
      <dsp:txXfrm>
        <a:off x="0" y="1338041"/>
        <a:ext cx="1547598" cy="619039"/>
      </dsp:txXfrm>
    </dsp:sp>
    <dsp:sp modelId="{16B2C3ED-C422-4246-8E41-C90F7113A801}">
      <dsp:nvSpPr>
        <dsp:cNvPr id="0" name=""/>
        <dsp:cNvSpPr/>
      </dsp:nvSpPr>
      <dsp:spPr bwMode="white">
        <a:xfrm>
          <a:off x="1392838" y="1338041"/>
          <a:ext cx="1547598" cy="619039"/>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3">
            <a:hueOff val="900000"/>
            <a:satOff val="33333"/>
            <a:lumOff val="-4836"/>
            <a:alpha val="100000"/>
          </a:schemeClr>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chemeClr val="bg1"/>
              </a:solidFill>
              <a:latin typeface="迷你简卡通" panose="03000509000000000000" pitchFamily="65" charset="-122"/>
              <a:ea typeface="迷你简卡通" panose="03000509000000000000" pitchFamily="65" charset="-122"/>
            </a:rPr>
            <a:t>添加文本</a:t>
          </a:r>
          <a:endParaRPr lang="zh-CN" altLang="en-US" sz="3600" kern="1200" dirty="0">
            <a:solidFill>
              <a:schemeClr val="bg1"/>
            </a:solidFill>
          </a:endParaRPr>
        </a:p>
      </dsp:txBody>
      <dsp:txXfrm>
        <a:off x="1392838" y="1338041"/>
        <a:ext cx="1547598" cy="619039"/>
      </dsp:txXfrm>
    </dsp:sp>
    <dsp:sp modelId="{3801BF83-570D-42F7-B82A-5CF806A8D3BA}">
      <dsp:nvSpPr>
        <dsp:cNvPr id="0" name=""/>
        <dsp:cNvSpPr/>
      </dsp:nvSpPr>
      <dsp:spPr bwMode="white">
        <a:xfrm>
          <a:off x="2785677" y="1338041"/>
          <a:ext cx="1547598" cy="619039"/>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3">
            <a:hueOff val="1800000"/>
            <a:satOff val="66667"/>
            <a:lumOff val="-9672"/>
            <a:alpha val="100000"/>
          </a:schemeClr>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chemeClr val="bg1"/>
              </a:solidFill>
              <a:latin typeface="迷你简卡通" panose="03000509000000000000" pitchFamily="65" charset="-122"/>
              <a:ea typeface="迷你简卡通" panose="03000509000000000000" pitchFamily="65" charset="-122"/>
            </a:rPr>
            <a:t>添加文本</a:t>
          </a:r>
          <a:endParaRPr lang="zh-CN" altLang="en-US" sz="3600" kern="1200" dirty="0">
            <a:solidFill>
              <a:schemeClr val="bg1"/>
            </a:solidFill>
          </a:endParaRPr>
        </a:p>
      </dsp:txBody>
      <dsp:txXfrm>
        <a:off x="2785677" y="1338041"/>
        <a:ext cx="1547598" cy="619039"/>
      </dsp:txXfrm>
    </dsp:sp>
    <dsp:sp modelId="{8DA41373-DF4A-4170-A8A4-0403894A2A1B}">
      <dsp:nvSpPr>
        <dsp:cNvPr id="0" name=""/>
        <dsp:cNvSpPr/>
      </dsp:nvSpPr>
      <dsp:spPr bwMode="white">
        <a:xfrm>
          <a:off x="4178515" y="1338041"/>
          <a:ext cx="1547598" cy="619039"/>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hemeClr val="lt1"/>
        </a:lnRef>
        <a:fillRef idx="1">
          <a:schemeClr val="accent3">
            <a:hueOff val="2700000"/>
            <a:satOff val="100000"/>
            <a:lumOff val="-14509"/>
            <a:alpha val="100000"/>
          </a:schemeClr>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1600200">
            <a:lnSpc>
              <a:spcPct val="90000"/>
            </a:lnSpc>
            <a:spcBef>
              <a:spcPct val="0"/>
            </a:spcBef>
            <a:spcAft>
              <a:spcPct val="35000"/>
            </a:spcAft>
            <a:buNone/>
          </a:pPr>
          <a:r>
            <a:rPr lang="zh-CN" altLang="en-US" sz="3600" kern="1200">
              <a:solidFill>
                <a:schemeClr val="bg1"/>
              </a:solidFill>
              <a:latin typeface="迷你简卡通" panose="03000509000000000000" pitchFamily="65" charset="-122"/>
              <a:ea typeface="迷你简卡通" panose="03000509000000000000" pitchFamily="65" charset="-122"/>
            </a:rPr>
            <a:t>添加文本</a:t>
          </a:r>
          <a:endParaRPr lang="zh-CN" altLang="en-US" sz="3600" kern="1200" dirty="0">
            <a:solidFill>
              <a:schemeClr val="bg1"/>
            </a:solidFill>
          </a:endParaRPr>
        </a:p>
      </dsp:txBody>
      <dsp:txXfrm>
        <a:off x="4178515" y="1338041"/>
        <a:ext cx="1547598" cy="61903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CE405-3C73-452D-B709-B938A8EE682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D5D48-5D48-447A-A532-BA7E83D8FAC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ED5D48-5D48-447A-A532-BA7E83D8FAC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726AC8-3D35-4C12-B8FC-54154C399573}"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17B8DE-68F0-453C-86FA-5FA5673F4F2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0" r="-40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26AC8-3D35-4C12-B8FC-54154C399573}"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7B8DE-68F0-453C-86FA-5FA5673F4F2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9.png"/><Relationship Id="rId5" Type="http://schemas.openxmlformats.org/officeDocument/2006/relationships/diagramLayout" Target="../diagrams/layout1.xml"/><Relationship Id="rId10" Type="http://schemas.openxmlformats.org/officeDocument/2006/relationships/image" Target="../media/image18.png"/><Relationship Id="rId4" Type="http://schemas.openxmlformats.org/officeDocument/2006/relationships/diagramData" Target="../diagrams/data1.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4763729" y="3805084"/>
            <a:ext cx="2964426" cy="516193"/>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426" y="1265598"/>
            <a:ext cx="8243426" cy="3483384"/>
          </a:xfrm>
          <a:prstGeom prst="rect">
            <a:avLst/>
          </a:prstGeom>
          <a:noFill/>
          <a:ln w="57150">
            <a:solidFill>
              <a:schemeClr val="accent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文本框 6"/>
          <p:cNvSpPr txBox="1"/>
          <p:nvPr/>
        </p:nvSpPr>
        <p:spPr>
          <a:xfrm>
            <a:off x="5029202" y="336908"/>
            <a:ext cx="2185986" cy="1446550"/>
          </a:xfrm>
          <a:prstGeom prst="rect">
            <a:avLst/>
          </a:prstGeom>
        </p:spPr>
        <p:txBody>
          <a:bodyPr wrap="square" rtlCol="0">
            <a:spAutoFit/>
          </a:bodyPr>
          <a:lstStyle/>
          <a:p>
            <a:r>
              <a:rPr lang="en-US" altLang="zh-CN" sz="8800" b="1" dirty="0">
                <a:ln w="0"/>
                <a:gradFill>
                  <a:gsLst>
                    <a:gs pos="21000">
                      <a:srgbClr val="53575C"/>
                    </a:gs>
                    <a:gs pos="88000">
                      <a:srgbClr val="C5C7CA"/>
                    </a:gs>
                  </a:gsLst>
                  <a:lin ang="5400000"/>
                </a:gradFill>
                <a:latin typeface="迷你简卡通" panose="03000509000000000000" pitchFamily="65" charset="-122"/>
                <a:ea typeface="迷你简卡通" panose="03000509000000000000" pitchFamily="65" charset="-122"/>
              </a:rPr>
              <a:t>9.10</a:t>
            </a:r>
            <a:endParaRPr lang="zh-CN" altLang="en-US" sz="8800" b="1" dirty="0">
              <a:ln w="0"/>
              <a:gradFill>
                <a:gsLst>
                  <a:gs pos="21000">
                    <a:srgbClr val="53575C"/>
                  </a:gs>
                  <a:gs pos="88000">
                    <a:srgbClr val="C5C7CA"/>
                  </a:gs>
                </a:gsLst>
                <a:lin ang="5400000"/>
              </a:gradFill>
              <a:latin typeface="迷你简卡通" panose="03000509000000000000" pitchFamily="65" charset="-122"/>
              <a:ea typeface="迷你简卡通" panose="03000509000000000000" pitchFamily="65" charset="-122"/>
            </a:endParaRPr>
          </a:p>
        </p:txBody>
      </p:sp>
      <p:sp useBgFill="1">
        <p:nvSpPr>
          <p:cNvPr id="8" name="文本框 7"/>
          <p:cNvSpPr txBox="1"/>
          <p:nvPr/>
        </p:nvSpPr>
        <p:spPr>
          <a:xfrm>
            <a:off x="1143000" y="2152169"/>
            <a:ext cx="11049000" cy="1446550"/>
          </a:xfrm>
          <a:prstGeom prst="rect">
            <a:avLst/>
          </a:prstGeom>
        </p:spPr>
        <p:txBody>
          <a:bodyPr wrap="square" rtlCol="0">
            <a:spAutoFit/>
          </a:bodyPr>
          <a:lstStyle/>
          <a:p>
            <a:r>
              <a:rPr lang="zh-CN" altLang="en-US" sz="8800" b="1" dirty="0">
                <a:solidFill>
                  <a:srgbClr val="843C0C"/>
                </a:solidFill>
                <a:latin typeface="迷你简卡通" panose="03000509000000000000" pitchFamily="65" charset="-122"/>
                <a:ea typeface="迷你简卡通" panose="03000509000000000000" pitchFamily="65" charset="-122"/>
              </a:rPr>
              <a:t>祝全体老师节日快乐</a:t>
            </a:r>
          </a:p>
        </p:txBody>
      </p:sp>
      <p:sp>
        <p:nvSpPr>
          <p:cNvPr id="9" name="文本框 8"/>
          <p:cNvSpPr txBox="1"/>
          <p:nvPr/>
        </p:nvSpPr>
        <p:spPr>
          <a:xfrm>
            <a:off x="5029202" y="3832347"/>
            <a:ext cx="2451459" cy="460375"/>
          </a:xfrm>
          <a:prstGeom prst="rect">
            <a:avLst/>
          </a:prstGeom>
          <a:noFill/>
        </p:spPr>
        <p:txBody>
          <a:bodyPr wrap="square" rtlCol="0">
            <a:spAutoFit/>
          </a:bodyPr>
          <a:lstStyle/>
          <a:p>
            <a:r>
              <a:rPr lang="zh-CN" altLang="en-US" sz="2400">
                <a:solidFill>
                  <a:schemeClr val="bg1"/>
                </a:solidFill>
                <a:latin typeface="迷你简卡通" panose="03000509000000000000" pitchFamily="65" charset="-122"/>
                <a:ea typeface="迷你简卡通" panose="03000509000000000000" pitchFamily="65" charset="-122"/>
              </a:rPr>
              <a:t>主讲人：</a:t>
            </a:r>
            <a:r>
              <a:rPr lang="en-US" altLang="zh-CN" sz="2400">
                <a:solidFill>
                  <a:schemeClr val="bg1"/>
                </a:solidFill>
                <a:latin typeface="迷你简卡通" panose="03000509000000000000" pitchFamily="65" charset="-122"/>
                <a:ea typeface="迷你简卡通" panose="03000509000000000000" pitchFamily="65" charset="-122"/>
              </a:rPr>
              <a:t>xiazaii</a:t>
            </a:r>
            <a:endParaRPr lang="zh-CN" altLang="en-US" sz="2400" dirty="0">
              <a:solidFill>
                <a:schemeClr val="bg1"/>
              </a:solidFill>
              <a:latin typeface="迷你简卡通" panose="03000509000000000000" pitchFamily="65" charset="-122"/>
              <a:ea typeface="迷你简卡通" panose="03000509000000000000" pitchFamily="65" charset="-122"/>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8405" y="164609"/>
            <a:ext cx="978123" cy="2032463"/>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684776">
            <a:off x="10025814" y="5128086"/>
            <a:ext cx="950076" cy="129636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9702" y="3434775"/>
            <a:ext cx="1119023" cy="1065309"/>
          </a:xfrm>
          <a:prstGeom prst="rect">
            <a:avLst/>
          </a:prstGeom>
        </p:spPr>
      </p:pic>
      <p:pic>
        <p:nvPicPr>
          <p:cNvPr id="18" name="图片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8195" y="5094149"/>
            <a:ext cx="1816514" cy="1511644"/>
          </a:xfrm>
          <a:prstGeom prst="rect">
            <a:avLst/>
          </a:prstGeom>
        </p:spPr>
      </p:pic>
      <p:pic>
        <p:nvPicPr>
          <p:cNvPr id="20" name="图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336908"/>
            <a:ext cx="887811" cy="1153001"/>
          </a:xfrm>
          <a:prstGeom prst="rect">
            <a:avLst/>
          </a:prstGeom>
        </p:spPr>
      </p:pic>
      <p:pic>
        <p:nvPicPr>
          <p:cNvPr id="22"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3126" y="193850"/>
            <a:ext cx="1918137" cy="80028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38" presetClass="entr" presetSubtype="0" accel="50000" fill="hold" grpId="0" nodeType="with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set>
                                      <p:cBhvr>
                                        <p:cTn id="15" dur="455" fill="hold">
                                          <p:stCondLst>
                                            <p:cond delay="0"/>
                                          </p:stCondLst>
                                        </p:cTn>
                                        <p:tgtEl>
                                          <p:spTgt spid="8"/>
                                        </p:tgtEl>
                                        <p:attrNameLst>
                                          <p:attrName>style.rotation</p:attrName>
                                        </p:attrNameLst>
                                      </p:cBhvr>
                                      <p:to>
                                        <p:strVal val="-45.0"/>
                                      </p:to>
                                    </p:set>
                                    <p:anim calcmode="lin" valueType="num">
                                      <p:cBhvr>
                                        <p:cTn id="16"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3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anim calcmode="lin" valueType="num">
                                      <p:cBhvr>
                                        <p:cTn id="54" dur="1000" fill="hold"/>
                                        <p:tgtEl>
                                          <p:spTgt spid="22"/>
                                        </p:tgtEl>
                                        <p:attrNameLst>
                                          <p:attrName>style.rotation</p:attrName>
                                        </p:attrNameLst>
                                      </p:cBhvr>
                                      <p:tavLst>
                                        <p:tav tm="0">
                                          <p:val>
                                            <p:fltVal val="90"/>
                                          </p:val>
                                        </p:tav>
                                        <p:tav tm="100000">
                                          <p:val>
                                            <p:fltVal val="0"/>
                                          </p:val>
                                        </p:tav>
                                      </p:tavLst>
                                    </p:anim>
                                    <p:animEffect transition="in" filter="fade">
                                      <p:cBhvr>
                                        <p:cTn id="55" dur="1000"/>
                                        <p:tgtEl>
                                          <p:spTgt spid="22"/>
                                        </p:tgtEl>
                                      </p:cBhvr>
                                    </p:animEffect>
                                  </p:childTnLst>
                                </p:cTn>
                              </p:par>
                              <p:par>
                                <p:cTn id="56" presetID="2" presetClass="entr" presetSubtype="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471612"/>
            <a:ext cx="5214937" cy="5214937"/>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741" y="1842988"/>
            <a:ext cx="724060" cy="880614"/>
          </a:xfrm>
          <a:prstGeom prst="rect">
            <a:avLst/>
          </a:prstGeom>
        </p:spPr>
      </p:pic>
      <p:cxnSp>
        <p:nvCxnSpPr>
          <p:cNvPr id="11" name="直接连接符 10"/>
          <p:cNvCxnSpPr/>
          <p:nvPr/>
        </p:nvCxnSpPr>
        <p:spPr>
          <a:xfrm>
            <a:off x="6215062" y="2723602"/>
            <a:ext cx="4429126" cy="0"/>
          </a:xfrm>
          <a:prstGeom prst="line">
            <a:avLst/>
          </a:prstGeom>
          <a:ln w="28575">
            <a:solidFill>
              <a:srgbClr val="843C0C"/>
            </a:solidFill>
            <a:prstDash val="lgDashDotDot"/>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400801" y="2157313"/>
            <a:ext cx="4450556" cy="707886"/>
          </a:xfrm>
          <a:prstGeom prst="rect">
            <a:avLst/>
          </a:prstGeom>
          <a:noFill/>
        </p:spPr>
        <p:txBody>
          <a:bodyPr wrap="square" rtlCol="0">
            <a:spAutoFit/>
          </a:bodyPr>
          <a:lstStyle/>
          <a:p>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a:p>
            <a:pPr algn="l"/>
            <a:endParaRPr lang="zh-CN" altLang="en-US" sz="2000" b="1" dirty="0">
              <a:solidFill>
                <a:srgbClr val="843C0C"/>
              </a:solidFill>
              <a:latin typeface="迷你简卡通" panose="03000509000000000000" pitchFamily="65" charset="-122"/>
              <a:ea typeface="迷你简卡通" panose="03000509000000000000" pitchFamily="65" charset="-122"/>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741" y="3179524"/>
            <a:ext cx="724060" cy="880614"/>
          </a:xfrm>
          <a:prstGeom prst="rect">
            <a:avLst/>
          </a:prstGeom>
        </p:spPr>
      </p:pic>
      <p:cxnSp>
        <p:nvCxnSpPr>
          <p:cNvPr id="15" name="直接连接符 14"/>
          <p:cNvCxnSpPr/>
          <p:nvPr/>
        </p:nvCxnSpPr>
        <p:spPr>
          <a:xfrm>
            <a:off x="6215062" y="4060138"/>
            <a:ext cx="4429126" cy="0"/>
          </a:xfrm>
          <a:prstGeom prst="line">
            <a:avLst/>
          </a:prstGeom>
          <a:ln w="28575">
            <a:solidFill>
              <a:srgbClr val="843C0C"/>
            </a:solidFill>
            <a:prstDash val="lgDashDot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400801" y="3493849"/>
            <a:ext cx="4450556" cy="707886"/>
          </a:xfrm>
          <a:prstGeom prst="rect">
            <a:avLst/>
          </a:prstGeom>
          <a:noFill/>
        </p:spPr>
        <p:txBody>
          <a:bodyPr wrap="square" rtlCol="0">
            <a:spAutoFit/>
          </a:bodyPr>
          <a:lstStyle/>
          <a:p>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a:p>
            <a:pPr algn="l"/>
            <a:endParaRPr lang="zh-CN" altLang="en-US" sz="2000" b="1" dirty="0">
              <a:solidFill>
                <a:srgbClr val="843C0C"/>
              </a:solidFill>
              <a:latin typeface="迷你简卡通" panose="03000509000000000000" pitchFamily="65" charset="-122"/>
              <a:ea typeface="迷你简卡通" panose="03000509000000000000" pitchFamily="65" charset="-122"/>
            </a:endParaRP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741" y="4516060"/>
            <a:ext cx="724060" cy="880614"/>
          </a:xfrm>
          <a:prstGeom prst="rect">
            <a:avLst/>
          </a:prstGeom>
        </p:spPr>
      </p:pic>
      <p:cxnSp>
        <p:nvCxnSpPr>
          <p:cNvPr id="18" name="直接连接符 17"/>
          <p:cNvCxnSpPr/>
          <p:nvPr/>
        </p:nvCxnSpPr>
        <p:spPr>
          <a:xfrm>
            <a:off x="6215062" y="5396674"/>
            <a:ext cx="4429126" cy="0"/>
          </a:xfrm>
          <a:prstGeom prst="line">
            <a:avLst/>
          </a:prstGeom>
          <a:ln w="28575">
            <a:solidFill>
              <a:srgbClr val="843C0C"/>
            </a:solidFill>
            <a:prstDash val="lgDashDot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400801" y="4830385"/>
            <a:ext cx="4450556" cy="707886"/>
          </a:xfrm>
          <a:prstGeom prst="rect">
            <a:avLst/>
          </a:prstGeom>
          <a:noFill/>
        </p:spPr>
        <p:txBody>
          <a:bodyPr wrap="square" rtlCol="0">
            <a:spAutoFit/>
          </a:bodyPr>
          <a:lstStyle/>
          <a:p>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a:p>
            <a:pPr algn="l"/>
            <a:endParaRPr lang="zh-CN" altLang="en-US" sz="2000" b="1"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80">
                                          <p:stCondLst>
                                            <p:cond delay="0"/>
                                          </p:stCondLst>
                                        </p:cTn>
                                        <p:tgtEl>
                                          <p:spTgt spid="14"/>
                                        </p:tgtEl>
                                      </p:cBhvr>
                                    </p:animEffect>
                                    <p:anim calcmode="lin" valueType="num">
                                      <p:cBhvr>
                                        <p:cTn id="5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2" dur="26">
                                          <p:stCondLst>
                                            <p:cond delay="650"/>
                                          </p:stCondLst>
                                        </p:cTn>
                                        <p:tgtEl>
                                          <p:spTgt spid="14"/>
                                        </p:tgtEl>
                                      </p:cBhvr>
                                      <p:to x="100000" y="60000"/>
                                    </p:animScale>
                                    <p:animScale>
                                      <p:cBhvr>
                                        <p:cTn id="63" dur="166" decel="50000">
                                          <p:stCondLst>
                                            <p:cond delay="676"/>
                                          </p:stCondLst>
                                        </p:cTn>
                                        <p:tgtEl>
                                          <p:spTgt spid="14"/>
                                        </p:tgtEl>
                                      </p:cBhvr>
                                      <p:to x="100000" y="100000"/>
                                    </p:animScale>
                                    <p:animScale>
                                      <p:cBhvr>
                                        <p:cTn id="64" dur="26">
                                          <p:stCondLst>
                                            <p:cond delay="1312"/>
                                          </p:stCondLst>
                                        </p:cTn>
                                        <p:tgtEl>
                                          <p:spTgt spid="14"/>
                                        </p:tgtEl>
                                      </p:cBhvr>
                                      <p:to x="100000" y="80000"/>
                                    </p:animScale>
                                    <p:animScale>
                                      <p:cBhvr>
                                        <p:cTn id="65" dur="166" decel="50000">
                                          <p:stCondLst>
                                            <p:cond delay="1338"/>
                                          </p:stCondLst>
                                        </p:cTn>
                                        <p:tgtEl>
                                          <p:spTgt spid="14"/>
                                        </p:tgtEl>
                                      </p:cBhvr>
                                      <p:to x="100000" y="100000"/>
                                    </p:animScale>
                                    <p:animScale>
                                      <p:cBhvr>
                                        <p:cTn id="66" dur="26">
                                          <p:stCondLst>
                                            <p:cond delay="1642"/>
                                          </p:stCondLst>
                                        </p:cTn>
                                        <p:tgtEl>
                                          <p:spTgt spid="14"/>
                                        </p:tgtEl>
                                      </p:cBhvr>
                                      <p:to x="100000" y="90000"/>
                                    </p:animScale>
                                    <p:animScale>
                                      <p:cBhvr>
                                        <p:cTn id="67" dur="166" decel="50000">
                                          <p:stCondLst>
                                            <p:cond delay="1668"/>
                                          </p:stCondLst>
                                        </p:cTn>
                                        <p:tgtEl>
                                          <p:spTgt spid="14"/>
                                        </p:tgtEl>
                                      </p:cBhvr>
                                      <p:to x="100000" y="100000"/>
                                    </p:animScale>
                                    <p:animScale>
                                      <p:cBhvr>
                                        <p:cTn id="68" dur="26">
                                          <p:stCondLst>
                                            <p:cond delay="1808"/>
                                          </p:stCondLst>
                                        </p:cTn>
                                        <p:tgtEl>
                                          <p:spTgt spid="14"/>
                                        </p:tgtEl>
                                      </p:cBhvr>
                                      <p:to x="100000" y="95000"/>
                                    </p:animScale>
                                    <p:animScale>
                                      <p:cBhvr>
                                        <p:cTn id="69" dur="166" decel="50000">
                                          <p:stCondLst>
                                            <p:cond delay="1834"/>
                                          </p:stCondLst>
                                        </p:cTn>
                                        <p:tgtEl>
                                          <p:spTgt spid="1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6"/>
                                        </p:tgtEl>
                                        <p:attrNameLst>
                                          <p:attrName>ppt_y</p:attrName>
                                        </p:attrNameLst>
                                      </p:cBhvr>
                                      <p:tavLst>
                                        <p:tav tm="0">
                                          <p:val>
                                            <p:strVal val="#ppt_y"/>
                                          </p:val>
                                        </p:tav>
                                        <p:tav tm="100000">
                                          <p:val>
                                            <p:strVal val="#ppt_y"/>
                                          </p:val>
                                        </p:tav>
                                      </p:tavLst>
                                    </p:anim>
                                    <p:anim calcmode="lin" valueType="num">
                                      <p:cBhvr>
                                        <p:cTn id="81"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80">
                                          <p:stCondLst>
                                            <p:cond delay="0"/>
                                          </p:stCondLst>
                                        </p:cTn>
                                        <p:tgtEl>
                                          <p:spTgt spid="17"/>
                                        </p:tgtEl>
                                      </p:cBhvr>
                                    </p:animEffect>
                                    <p:anim calcmode="lin" valueType="num">
                                      <p:cBhvr>
                                        <p:cTn id="8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4" dur="26">
                                          <p:stCondLst>
                                            <p:cond delay="650"/>
                                          </p:stCondLst>
                                        </p:cTn>
                                        <p:tgtEl>
                                          <p:spTgt spid="17"/>
                                        </p:tgtEl>
                                      </p:cBhvr>
                                      <p:to x="100000" y="60000"/>
                                    </p:animScale>
                                    <p:animScale>
                                      <p:cBhvr>
                                        <p:cTn id="95" dur="166" decel="50000">
                                          <p:stCondLst>
                                            <p:cond delay="676"/>
                                          </p:stCondLst>
                                        </p:cTn>
                                        <p:tgtEl>
                                          <p:spTgt spid="17"/>
                                        </p:tgtEl>
                                      </p:cBhvr>
                                      <p:to x="100000" y="100000"/>
                                    </p:animScale>
                                    <p:animScale>
                                      <p:cBhvr>
                                        <p:cTn id="96" dur="26">
                                          <p:stCondLst>
                                            <p:cond delay="1312"/>
                                          </p:stCondLst>
                                        </p:cTn>
                                        <p:tgtEl>
                                          <p:spTgt spid="17"/>
                                        </p:tgtEl>
                                      </p:cBhvr>
                                      <p:to x="100000" y="80000"/>
                                    </p:animScale>
                                    <p:animScale>
                                      <p:cBhvr>
                                        <p:cTn id="97" dur="166" decel="50000">
                                          <p:stCondLst>
                                            <p:cond delay="1338"/>
                                          </p:stCondLst>
                                        </p:cTn>
                                        <p:tgtEl>
                                          <p:spTgt spid="17"/>
                                        </p:tgtEl>
                                      </p:cBhvr>
                                      <p:to x="100000" y="100000"/>
                                    </p:animScale>
                                    <p:animScale>
                                      <p:cBhvr>
                                        <p:cTn id="98" dur="26">
                                          <p:stCondLst>
                                            <p:cond delay="1642"/>
                                          </p:stCondLst>
                                        </p:cTn>
                                        <p:tgtEl>
                                          <p:spTgt spid="17"/>
                                        </p:tgtEl>
                                      </p:cBhvr>
                                      <p:to x="100000" y="90000"/>
                                    </p:animScale>
                                    <p:animScale>
                                      <p:cBhvr>
                                        <p:cTn id="99" dur="166" decel="50000">
                                          <p:stCondLst>
                                            <p:cond delay="1668"/>
                                          </p:stCondLst>
                                        </p:cTn>
                                        <p:tgtEl>
                                          <p:spTgt spid="17"/>
                                        </p:tgtEl>
                                      </p:cBhvr>
                                      <p:to x="100000" y="100000"/>
                                    </p:animScale>
                                    <p:animScale>
                                      <p:cBhvr>
                                        <p:cTn id="100" dur="26">
                                          <p:stCondLst>
                                            <p:cond delay="1808"/>
                                          </p:stCondLst>
                                        </p:cTn>
                                        <p:tgtEl>
                                          <p:spTgt spid="17"/>
                                        </p:tgtEl>
                                      </p:cBhvr>
                                      <p:to x="100000" y="95000"/>
                                    </p:animScale>
                                    <p:animScale>
                                      <p:cBhvr>
                                        <p:cTn id="101" dur="166" decel="50000">
                                          <p:stCondLst>
                                            <p:cond delay="1834"/>
                                          </p:stCondLst>
                                        </p:cTn>
                                        <p:tgtEl>
                                          <p:spTgt spid="17"/>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19"/>
                                        </p:tgtEl>
                                        <p:attrNameLst>
                                          <p:attrName>ppt_y</p:attrName>
                                        </p:attrNameLst>
                                      </p:cBhvr>
                                      <p:tavLst>
                                        <p:tav tm="0">
                                          <p:val>
                                            <p:strVal val="#ppt_y"/>
                                          </p:val>
                                        </p:tav>
                                        <p:tav tm="100000">
                                          <p:val>
                                            <p:strVal val="#ppt_y"/>
                                          </p:val>
                                        </p:tav>
                                      </p:tavLst>
                                    </p:anim>
                                    <p:anim calcmode="lin" valueType="num">
                                      <p:cBhvr>
                                        <p:cTn id="1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172" y="1588251"/>
            <a:ext cx="4409709" cy="3740987"/>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4543" y="4316241"/>
            <a:ext cx="1217299" cy="1012997"/>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6846" y="1588251"/>
            <a:ext cx="881733" cy="1317646"/>
          </a:xfrm>
          <a:prstGeom prst="rect">
            <a:avLst/>
          </a:prstGeom>
        </p:spPr>
      </p:pic>
      <p:sp>
        <p:nvSpPr>
          <p:cNvPr id="17" name="文本框 16"/>
          <p:cNvSpPr txBox="1"/>
          <p:nvPr/>
        </p:nvSpPr>
        <p:spPr>
          <a:xfrm>
            <a:off x="550690" y="2282250"/>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8" name="文本框 17"/>
          <p:cNvSpPr txBox="1"/>
          <p:nvPr/>
        </p:nvSpPr>
        <p:spPr>
          <a:xfrm>
            <a:off x="8993269" y="2641953"/>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088" y="1456609"/>
            <a:ext cx="2071688" cy="227885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638" y="1456608"/>
            <a:ext cx="2071688" cy="2278857"/>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276" y="1480894"/>
            <a:ext cx="2071688" cy="2278857"/>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6278" y="2282009"/>
            <a:ext cx="1115684" cy="1124682"/>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0877" y="2399749"/>
            <a:ext cx="1194072" cy="889203"/>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1798" y="1981186"/>
            <a:ext cx="1325804" cy="1307766"/>
          </a:xfrm>
          <a:prstGeom prst="rect">
            <a:avLst/>
          </a:prstGeom>
        </p:spPr>
      </p:pic>
      <p:sp>
        <p:nvSpPr>
          <p:cNvPr id="20" name="文本框 19"/>
          <p:cNvSpPr txBox="1"/>
          <p:nvPr/>
        </p:nvSpPr>
        <p:spPr>
          <a:xfrm>
            <a:off x="1478044" y="4084991"/>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cxnSp>
        <p:nvCxnSpPr>
          <p:cNvPr id="22" name="直接连接符 21"/>
          <p:cNvCxnSpPr/>
          <p:nvPr/>
        </p:nvCxnSpPr>
        <p:spPr>
          <a:xfrm>
            <a:off x="4600576" y="2224533"/>
            <a:ext cx="0" cy="2890392"/>
          </a:xfrm>
          <a:prstGeom prst="line">
            <a:avLst/>
          </a:prstGeom>
          <a:ln w="28575">
            <a:solidFill>
              <a:srgbClr val="843C0C"/>
            </a:solidFill>
            <a:prstDash val="dash"/>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1171" y="1319530"/>
            <a:ext cx="663256" cy="905003"/>
          </a:xfrm>
          <a:prstGeom prst="rect">
            <a:avLst/>
          </a:prstGeom>
        </p:spPr>
      </p:pic>
      <p:sp>
        <p:nvSpPr>
          <p:cNvPr id="27" name="文本框 26"/>
          <p:cNvSpPr txBox="1"/>
          <p:nvPr/>
        </p:nvSpPr>
        <p:spPr>
          <a:xfrm>
            <a:off x="4939982" y="4084991"/>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cxnSp>
        <p:nvCxnSpPr>
          <p:cNvPr id="33" name="直接连接符 32"/>
          <p:cNvCxnSpPr/>
          <p:nvPr/>
        </p:nvCxnSpPr>
        <p:spPr>
          <a:xfrm>
            <a:off x="8307068" y="2224533"/>
            <a:ext cx="0" cy="2890392"/>
          </a:xfrm>
          <a:prstGeom prst="line">
            <a:avLst/>
          </a:prstGeom>
          <a:ln w="28575">
            <a:solidFill>
              <a:srgbClr val="843C0C"/>
            </a:solidFill>
            <a:prstDash val="dash"/>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7663" y="1319530"/>
            <a:ext cx="663256" cy="905003"/>
          </a:xfrm>
          <a:prstGeom prst="rect">
            <a:avLst/>
          </a:prstGeom>
        </p:spPr>
      </p:pic>
      <p:sp>
        <p:nvSpPr>
          <p:cNvPr id="35" name="文本框 34"/>
          <p:cNvSpPr txBox="1"/>
          <p:nvPr/>
        </p:nvSpPr>
        <p:spPr>
          <a:xfrm>
            <a:off x="8482883" y="4084991"/>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52 -0.00208 C -0.00026 0.19514 0.00026 0.39236 0.00065 0.58959 " pathEditMode="relative" ptsTypes="AA">
                                      <p:cBhvr>
                                        <p:cTn id="36" dur="2000" fill="hold"/>
                                        <p:tgtEl>
                                          <p:spTgt spid="2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0.00052 -0.00208 C -0.00026 0.19514 0.00026 0.39236 0.00065 0.58959 " pathEditMode="relative" rAng="0" ptsTypes="AA">
                                      <p:cBhvr>
                                        <p:cTn id="63" dur="2000" fill="hold"/>
                                        <p:tgtEl>
                                          <p:spTgt spid="34"/>
                                        </p:tgtEl>
                                        <p:attrNameLst>
                                          <p:attrName>ppt_x</p:attrName>
                                          <p:attrName>ppt_y</p:attrName>
                                        </p:attrNameLst>
                                      </p:cBhvr>
                                      <p:rCtr x="52" y="29583"/>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7"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THREE</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926" y="2098443"/>
            <a:ext cx="978123" cy="2032463"/>
          </a:xfrm>
          <a:prstGeom prst="rect">
            <a:avLst/>
          </a:prstGeom>
        </p:spPr>
      </p:pic>
      <p:sp>
        <p:nvSpPr>
          <p:cNvPr id="8" name="椭圆 7"/>
          <p:cNvSpPr/>
          <p:nvPr/>
        </p:nvSpPr>
        <p:spPr>
          <a:xfrm>
            <a:off x="4800600" y="3186113"/>
            <a:ext cx="2428875" cy="1200150"/>
          </a:xfrm>
          <a:prstGeom prst="ellipse">
            <a:avLst/>
          </a:prstGeom>
          <a:noFill/>
          <a:ln w="190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77" y="1745151"/>
            <a:ext cx="544069" cy="706583"/>
          </a:xfrm>
          <a:prstGeom prst="rect">
            <a:avLst/>
          </a:prstGeom>
        </p:spPr>
      </p:pic>
      <p:sp>
        <p:nvSpPr>
          <p:cNvPr id="11" name="文本框 10"/>
          <p:cNvSpPr txBox="1"/>
          <p:nvPr/>
        </p:nvSpPr>
        <p:spPr>
          <a:xfrm>
            <a:off x="1899524" y="1707713"/>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477" y="3826689"/>
            <a:ext cx="544069" cy="706583"/>
          </a:xfrm>
          <a:prstGeom prst="rect">
            <a:avLst/>
          </a:prstGeom>
        </p:spPr>
      </p:pic>
      <p:sp>
        <p:nvSpPr>
          <p:cNvPr id="13" name="文本框 12"/>
          <p:cNvSpPr txBox="1"/>
          <p:nvPr/>
        </p:nvSpPr>
        <p:spPr>
          <a:xfrm>
            <a:off x="1899524" y="3789251"/>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5801" y="1985387"/>
            <a:ext cx="544069" cy="706583"/>
          </a:xfrm>
          <a:prstGeom prst="rect">
            <a:avLst/>
          </a:prstGeom>
        </p:spPr>
      </p:pic>
      <p:sp>
        <p:nvSpPr>
          <p:cNvPr id="15" name="文本框 14"/>
          <p:cNvSpPr txBox="1"/>
          <p:nvPr/>
        </p:nvSpPr>
        <p:spPr>
          <a:xfrm>
            <a:off x="8533848" y="1947949"/>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577" y="3826689"/>
            <a:ext cx="544069" cy="706583"/>
          </a:xfrm>
          <a:prstGeom prst="rect">
            <a:avLst/>
          </a:prstGeom>
        </p:spPr>
      </p:pic>
      <p:sp>
        <p:nvSpPr>
          <p:cNvPr id="17" name="文本框 16"/>
          <p:cNvSpPr txBox="1"/>
          <p:nvPr/>
        </p:nvSpPr>
        <p:spPr>
          <a:xfrm>
            <a:off x="8537624" y="3789251"/>
            <a:ext cx="2801775"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ppt_w</p:attrName>
                                        </p:attrNameLst>
                                      </p:cBhvr>
                                      <p:tavLst>
                                        <p:tav tm="0" fmla="#ppt_w*sin(2.5*pi*$)">
                                          <p:val>
                                            <p:fltVal val="0"/>
                                          </p:val>
                                        </p:tav>
                                        <p:tav tm="100000">
                                          <p:val>
                                            <p:fltVal val="1"/>
                                          </p:val>
                                        </p:tav>
                                      </p:tavLst>
                                    </p:anim>
                                    <p:anim calcmode="lin" valueType="num">
                                      <p:cBhvr>
                                        <p:cTn id="2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072" y="1655569"/>
            <a:ext cx="1562456" cy="1689485"/>
          </a:xfrm>
          <a:prstGeom prst="rect">
            <a:avLst/>
          </a:prstGeom>
        </p:spPr>
      </p:pic>
      <p:sp>
        <p:nvSpPr>
          <p:cNvPr id="6" name="矩形 5"/>
          <p:cNvSpPr/>
          <p:nvPr/>
        </p:nvSpPr>
        <p:spPr>
          <a:xfrm>
            <a:off x="1488281" y="3557587"/>
            <a:ext cx="2655094" cy="2671763"/>
          </a:xfrm>
          <a:prstGeom prst="rect">
            <a:avLst/>
          </a:prstGeom>
          <a:noFill/>
          <a:ln w="38100">
            <a:solidFill>
              <a:srgbClr val="843C0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41600" y="368494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477" y="1655569"/>
            <a:ext cx="1562456" cy="1689485"/>
          </a:xfrm>
          <a:prstGeom prst="rect">
            <a:avLst/>
          </a:prstGeom>
        </p:spPr>
      </p:pic>
      <p:sp>
        <p:nvSpPr>
          <p:cNvPr id="9" name="矩形 8"/>
          <p:cNvSpPr/>
          <p:nvPr/>
        </p:nvSpPr>
        <p:spPr>
          <a:xfrm>
            <a:off x="5179686" y="3557587"/>
            <a:ext cx="2655094" cy="2671763"/>
          </a:xfrm>
          <a:prstGeom prst="rect">
            <a:avLst/>
          </a:prstGeom>
          <a:noFill/>
          <a:ln w="38100">
            <a:solidFill>
              <a:srgbClr val="843C0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033005" y="368494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313" y="1655569"/>
            <a:ext cx="1562456" cy="1689485"/>
          </a:xfrm>
          <a:prstGeom prst="rect">
            <a:avLst/>
          </a:prstGeom>
        </p:spPr>
      </p:pic>
      <p:sp>
        <p:nvSpPr>
          <p:cNvPr id="12" name="矩形 11"/>
          <p:cNvSpPr/>
          <p:nvPr/>
        </p:nvSpPr>
        <p:spPr>
          <a:xfrm>
            <a:off x="8709522" y="3557587"/>
            <a:ext cx="2655094" cy="2671763"/>
          </a:xfrm>
          <a:prstGeom prst="rect">
            <a:avLst/>
          </a:prstGeom>
          <a:noFill/>
          <a:ln w="38100">
            <a:solidFill>
              <a:srgbClr val="843C0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562841" y="368494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heel(1)">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heel(1)">
                                      <p:cBhvr>
                                        <p:cTn id="64" dur="2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9" grpId="0" animBg="1"/>
      <p:bldP spid="10"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514" y="657226"/>
            <a:ext cx="2712748" cy="3614737"/>
          </a:xfrm>
          <a:prstGeom prst="rect">
            <a:avLst/>
          </a:prstGeom>
        </p:spPr>
      </p:pic>
      <p:cxnSp>
        <p:nvCxnSpPr>
          <p:cNvPr id="9" name="直接连接符 8"/>
          <p:cNvCxnSpPr/>
          <p:nvPr/>
        </p:nvCxnSpPr>
        <p:spPr>
          <a:xfrm>
            <a:off x="4929188" y="1628775"/>
            <a:ext cx="0" cy="1757363"/>
          </a:xfrm>
          <a:prstGeom prst="line">
            <a:avLst/>
          </a:prstGeom>
          <a:ln w="28575">
            <a:solidFill>
              <a:srgbClr val="843C0C"/>
            </a:solidFill>
            <a:prstDash val="lg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331115" y="1628775"/>
            <a:ext cx="5072063"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6586" y="3386138"/>
            <a:ext cx="2815990" cy="2643902"/>
          </a:xfrm>
          <a:prstGeom prst="rect">
            <a:avLst/>
          </a:prstGeom>
        </p:spPr>
      </p:pic>
      <p:cxnSp>
        <p:nvCxnSpPr>
          <p:cNvPr id="13" name="直接连接符 12"/>
          <p:cNvCxnSpPr/>
          <p:nvPr/>
        </p:nvCxnSpPr>
        <p:spPr>
          <a:xfrm>
            <a:off x="7267575" y="3938587"/>
            <a:ext cx="0" cy="1757363"/>
          </a:xfrm>
          <a:prstGeom prst="line">
            <a:avLst/>
          </a:prstGeom>
          <a:ln w="28575">
            <a:solidFill>
              <a:srgbClr val="843C0C"/>
            </a:solidFill>
            <a:prstDash val="lgDashDot"/>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793585" y="3887273"/>
            <a:ext cx="5072063" cy="2585323"/>
          </a:xfrm>
          <a:prstGeom prst="rect">
            <a:avLst/>
          </a:prstGeom>
          <a:noFill/>
        </p:spPr>
        <p:txBody>
          <a:bodyPr wrap="square" rtlCol="0">
            <a:spAutoFit/>
          </a:bodyPr>
          <a:lstStyle/>
          <a:p>
            <a:pPr algn="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484" y="918836"/>
            <a:ext cx="3771899" cy="3771899"/>
          </a:xfrm>
          <a:prstGeom prst="rect">
            <a:avLst/>
          </a:prstGeom>
        </p:spPr>
      </p:pic>
      <p:cxnSp>
        <p:nvCxnSpPr>
          <p:cNvPr id="6" name="直接连接符 5"/>
          <p:cNvCxnSpPr/>
          <p:nvPr/>
        </p:nvCxnSpPr>
        <p:spPr>
          <a:xfrm>
            <a:off x="6243639" y="1943100"/>
            <a:ext cx="0" cy="3971925"/>
          </a:xfrm>
          <a:prstGeom prst="line">
            <a:avLst/>
          </a:prstGeom>
          <a:ln w="28575">
            <a:solidFill>
              <a:srgbClr val="843C0C"/>
            </a:solidFill>
            <a:prstDash val="lgDashDot"/>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8783" y="657226"/>
            <a:ext cx="4057649" cy="4057649"/>
          </a:xfrm>
          <a:prstGeom prst="rect">
            <a:avLst/>
          </a:prstGeom>
        </p:spPr>
      </p:pic>
      <p:sp>
        <p:nvSpPr>
          <p:cNvPr id="10" name="文本框 9"/>
          <p:cNvSpPr txBox="1"/>
          <p:nvPr/>
        </p:nvSpPr>
        <p:spPr>
          <a:xfrm>
            <a:off x="2424903" y="381101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1" name="文本框 10"/>
          <p:cNvSpPr txBox="1"/>
          <p:nvPr/>
        </p:nvSpPr>
        <p:spPr>
          <a:xfrm>
            <a:off x="7276719" y="381101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3" y="1171576"/>
            <a:ext cx="6831696" cy="3430322"/>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361" y="2762595"/>
            <a:ext cx="3637469" cy="2868004"/>
          </a:xfrm>
          <a:prstGeom prst="rect">
            <a:avLst/>
          </a:prstGeom>
        </p:spPr>
      </p:pic>
      <p:sp>
        <p:nvSpPr>
          <p:cNvPr id="12" name="文本框 11"/>
          <p:cNvSpPr txBox="1"/>
          <p:nvPr/>
        </p:nvSpPr>
        <p:spPr>
          <a:xfrm>
            <a:off x="7119937" y="1469933"/>
            <a:ext cx="5072063" cy="2585323"/>
          </a:xfrm>
          <a:prstGeom prst="rect">
            <a:avLst/>
          </a:prstGeom>
          <a:noFill/>
        </p:spPr>
        <p:txBody>
          <a:bodyPr wrap="square" rtlCol="0">
            <a:spAutoFit/>
          </a:bodyPr>
          <a:lstStyle/>
          <a:p>
            <a:pP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3" name="矩形 12"/>
          <p:cNvSpPr/>
          <p:nvPr/>
        </p:nvSpPr>
        <p:spPr>
          <a:xfrm>
            <a:off x="478859" y="4753435"/>
            <a:ext cx="5294502" cy="1754326"/>
          </a:xfrm>
          <a:prstGeom prst="rect">
            <a:avLst/>
          </a:prstGeom>
        </p:spPr>
        <p:txBody>
          <a:bodyPr wrap="square">
            <a:spAutoFit/>
          </a:bodyPr>
          <a:lstStyle/>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a:t>
            </a:r>
            <a:endParaRPr lang="en-US" altLang="zh-CN"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单击此处添加文本单击此处添加文本单击此处添加文本单击此处添加文本</a:t>
            </a:r>
          </a:p>
          <a:p>
            <a:pPr>
              <a:lnSpc>
                <a:spcPct val="150000"/>
              </a:lnSpc>
            </a:pPr>
            <a:endParaRPr lang="zh-CN" altLang="en-US"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FOUR </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881" y="456284"/>
            <a:ext cx="3179262" cy="223190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256" y="1271748"/>
            <a:ext cx="2076749" cy="1755706"/>
          </a:xfrm>
          <a:prstGeom prst="rect">
            <a:avLst/>
          </a:prstGeom>
        </p:spPr>
      </p:pic>
      <p:sp>
        <p:nvSpPr>
          <p:cNvPr id="6" name="文本框 5"/>
          <p:cNvSpPr txBox="1"/>
          <p:nvPr/>
        </p:nvSpPr>
        <p:spPr>
          <a:xfrm>
            <a:off x="5088671" y="556574"/>
            <a:ext cx="2529170" cy="1015663"/>
          </a:xfrm>
          <a:prstGeom prst="rect">
            <a:avLst/>
          </a:prstGeom>
          <a:noFill/>
        </p:spPr>
        <p:txBody>
          <a:bodyPr wrap="square" rtlCol="0">
            <a:spAutoFit/>
          </a:bodyPr>
          <a:lstStyle/>
          <a:p>
            <a:r>
              <a:rPr lang="zh-CN" altLang="en-US" sz="6000" b="1" dirty="0">
                <a:solidFill>
                  <a:schemeClr val="bg1"/>
                </a:solidFill>
                <a:latin typeface="迷你简卡通" panose="03000509000000000000" pitchFamily="65" charset="-122"/>
                <a:ea typeface="迷你简卡通" panose="03000509000000000000" pitchFamily="65" charset="-122"/>
              </a:rPr>
              <a:t>目录</a:t>
            </a:r>
            <a:endParaRPr lang="en-US" altLang="zh-CN" sz="6000" b="1" dirty="0">
              <a:solidFill>
                <a:schemeClr val="bg1"/>
              </a:solidFill>
              <a:latin typeface="迷你简卡通" panose="03000509000000000000" pitchFamily="65" charset="-122"/>
              <a:ea typeface="迷你简卡通" panose="03000509000000000000" pitchFamily="65"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386" y="3400426"/>
            <a:ext cx="759095" cy="985837"/>
          </a:xfrm>
          <a:prstGeom prst="rect">
            <a:avLst/>
          </a:prstGeom>
        </p:spPr>
      </p:pic>
      <p:cxnSp>
        <p:nvCxnSpPr>
          <p:cNvPr id="10" name="直接连接符 9"/>
          <p:cNvCxnSpPr/>
          <p:nvPr/>
        </p:nvCxnSpPr>
        <p:spPr>
          <a:xfrm>
            <a:off x="1134386" y="4386263"/>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722594" y="3832242"/>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01.</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636" y="3400426"/>
            <a:ext cx="759095" cy="985837"/>
          </a:xfrm>
          <a:prstGeom prst="rect">
            <a:avLst/>
          </a:prstGeom>
        </p:spPr>
      </p:pic>
      <p:cxnSp>
        <p:nvCxnSpPr>
          <p:cNvPr id="14" name="直接连接符 13"/>
          <p:cNvCxnSpPr/>
          <p:nvPr/>
        </p:nvCxnSpPr>
        <p:spPr>
          <a:xfrm>
            <a:off x="6944636" y="4386263"/>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532844" y="3832242"/>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02.</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746" y="4818079"/>
            <a:ext cx="759095" cy="985837"/>
          </a:xfrm>
          <a:prstGeom prst="rect">
            <a:avLst/>
          </a:prstGeom>
        </p:spPr>
      </p:pic>
      <p:cxnSp>
        <p:nvCxnSpPr>
          <p:cNvPr id="17" name="直接连接符 16"/>
          <p:cNvCxnSpPr/>
          <p:nvPr/>
        </p:nvCxnSpPr>
        <p:spPr>
          <a:xfrm>
            <a:off x="1093746" y="5803916"/>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681954" y="5249895"/>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03.</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48" y="4818079"/>
            <a:ext cx="759095" cy="985837"/>
          </a:xfrm>
          <a:prstGeom prst="rect">
            <a:avLst/>
          </a:prstGeom>
        </p:spPr>
      </p:pic>
      <p:cxnSp>
        <p:nvCxnSpPr>
          <p:cNvPr id="20" name="直接连接符 19"/>
          <p:cNvCxnSpPr/>
          <p:nvPr/>
        </p:nvCxnSpPr>
        <p:spPr>
          <a:xfrm>
            <a:off x="6816048" y="5803916"/>
            <a:ext cx="4352013" cy="0"/>
          </a:xfrm>
          <a:prstGeom prst="line">
            <a:avLst/>
          </a:prstGeom>
          <a:ln w="19050">
            <a:solidFill>
              <a:srgbClr val="843C0C"/>
            </a:solidFill>
            <a:prstDash val="lg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404256" y="5249895"/>
            <a:ext cx="3763805" cy="523220"/>
          </a:xfrm>
          <a:prstGeom prst="rect">
            <a:avLst/>
          </a:prstGeom>
          <a:noFill/>
        </p:spPr>
        <p:txBody>
          <a:bodyPr wrap="square" rtlCol="0">
            <a:spAutoFit/>
          </a:bodyPr>
          <a:lstStyle/>
          <a:p>
            <a:pPr algn="l"/>
            <a:r>
              <a:rPr lang="en-US" altLang="zh-CN" sz="2800" b="1" dirty="0">
                <a:solidFill>
                  <a:srgbClr val="843C0C"/>
                </a:solidFill>
                <a:latin typeface="迷你简卡通" panose="03000509000000000000" pitchFamily="65" charset="-122"/>
                <a:ea typeface="迷你简卡通" panose="03000509000000000000" pitchFamily="65" charset="-122"/>
              </a:rPr>
              <a:t>04.</a:t>
            </a:r>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graphicFrame>
        <p:nvGraphicFramePr>
          <p:cNvPr id="2" name="图示 1"/>
          <p:cNvGraphicFramePr/>
          <p:nvPr/>
        </p:nvGraphicFramePr>
        <p:xfrm>
          <a:off x="3114674" y="1904674"/>
          <a:ext cx="5726113" cy="3295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文本框 4"/>
          <p:cNvSpPr txBox="1"/>
          <p:nvPr/>
        </p:nvSpPr>
        <p:spPr>
          <a:xfrm>
            <a:off x="1713786" y="3978683"/>
            <a:ext cx="2801775" cy="2585323"/>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6" name="文本框 5"/>
          <p:cNvSpPr txBox="1"/>
          <p:nvPr/>
        </p:nvSpPr>
        <p:spPr>
          <a:xfrm>
            <a:off x="3828692" y="1321810"/>
            <a:ext cx="2801775" cy="2585323"/>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7" name="文本框 6"/>
          <p:cNvSpPr txBox="1"/>
          <p:nvPr/>
        </p:nvSpPr>
        <p:spPr>
          <a:xfrm>
            <a:off x="5229579" y="4068187"/>
            <a:ext cx="2801775" cy="212365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8" name="文本框 7"/>
          <p:cNvSpPr txBox="1"/>
          <p:nvPr/>
        </p:nvSpPr>
        <p:spPr>
          <a:xfrm>
            <a:off x="7344485" y="1321811"/>
            <a:ext cx="2801775" cy="2585323"/>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509552" y="5487272"/>
            <a:ext cx="1520523" cy="107673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 0 L -0.25 0 E" pathEditMode="relative" ptsTypes="">
                                      <p:cBhvr>
                                        <p:cTn id="18" dur="2000" fill="hold"/>
                                        <p:tgtEl>
                                          <p:spTgt spid="1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graphicEl>
                                              <a:dgm id="{CE316D40-3221-4C80-8EA6-41CD1895CE4A}"/>
                                            </p:graphicEl>
                                          </p:spTgt>
                                        </p:tgtEl>
                                        <p:attrNameLst>
                                          <p:attrName>style.visibility</p:attrName>
                                        </p:attrNameLst>
                                      </p:cBhvr>
                                      <p:to>
                                        <p:strVal val="visible"/>
                                      </p:to>
                                    </p:set>
                                    <p:anim calcmode="lin" valueType="num">
                                      <p:cBhvr additive="base">
                                        <p:cTn id="23" dur="500" fill="hold"/>
                                        <p:tgtEl>
                                          <p:spTgt spid="2">
                                            <p:graphicEl>
                                              <a:dgm id="{CE316D40-3221-4C80-8EA6-41CD1895CE4A}"/>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graphicEl>
                                              <a:dgm id="{CE316D40-3221-4C80-8EA6-41CD1895CE4A}"/>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
                                            <p:graphicEl>
                                              <a:dgm id="{16B2C3ED-C422-4246-8E41-C90F7113A801}"/>
                                            </p:graphicEl>
                                          </p:spTgt>
                                        </p:tgtEl>
                                        <p:attrNameLst>
                                          <p:attrName>style.visibility</p:attrName>
                                        </p:attrNameLst>
                                      </p:cBhvr>
                                      <p:to>
                                        <p:strVal val="visible"/>
                                      </p:to>
                                    </p:set>
                                    <p:anim calcmode="lin" valueType="num">
                                      <p:cBhvr additive="base">
                                        <p:cTn id="29" dur="500" fill="hold"/>
                                        <p:tgtEl>
                                          <p:spTgt spid="2">
                                            <p:graphicEl>
                                              <a:dgm id="{16B2C3ED-C422-4246-8E41-C90F7113A801}"/>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graphicEl>
                                              <a:dgm id="{16B2C3ED-C422-4246-8E41-C90F7113A801}"/>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graphicEl>
                                              <a:dgm id="{3801BF83-570D-42F7-B82A-5CF806A8D3BA}"/>
                                            </p:graphicEl>
                                          </p:spTgt>
                                        </p:tgtEl>
                                        <p:attrNameLst>
                                          <p:attrName>style.visibility</p:attrName>
                                        </p:attrNameLst>
                                      </p:cBhvr>
                                      <p:to>
                                        <p:strVal val="visible"/>
                                      </p:to>
                                    </p:set>
                                    <p:anim calcmode="lin" valueType="num">
                                      <p:cBhvr additive="base">
                                        <p:cTn id="35" dur="500" fill="hold"/>
                                        <p:tgtEl>
                                          <p:spTgt spid="2">
                                            <p:graphicEl>
                                              <a:dgm id="{3801BF83-570D-42F7-B82A-5CF806A8D3BA}"/>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graphicEl>
                                              <a:dgm id="{3801BF83-570D-42F7-B82A-5CF806A8D3BA}"/>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
                                            <p:graphicEl>
                                              <a:dgm id="{8DA41373-DF4A-4170-A8A4-0403894A2A1B}"/>
                                            </p:graphicEl>
                                          </p:spTgt>
                                        </p:tgtEl>
                                        <p:attrNameLst>
                                          <p:attrName>style.visibility</p:attrName>
                                        </p:attrNameLst>
                                      </p:cBhvr>
                                      <p:to>
                                        <p:strVal val="visible"/>
                                      </p:to>
                                    </p:set>
                                    <p:anim calcmode="lin" valueType="num">
                                      <p:cBhvr additive="base">
                                        <p:cTn id="41" dur="500" fill="hold"/>
                                        <p:tgtEl>
                                          <p:spTgt spid="2">
                                            <p:graphicEl>
                                              <a:dgm id="{8DA41373-DF4A-4170-A8A4-0403894A2A1B}"/>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graphicEl>
                                              <a:dgm id="{8DA41373-DF4A-4170-A8A4-0403894A2A1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Sub>
          <a:bldDgm bld="one"/>
        </p:bldSub>
      </p:bldGraphic>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461" y="1850737"/>
            <a:ext cx="3963303" cy="252787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388" y="1629643"/>
            <a:ext cx="3775797" cy="4106282"/>
          </a:xfrm>
          <a:prstGeom prst="rect">
            <a:avLst/>
          </a:prstGeom>
        </p:spPr>
      </p:pic>
      <p:sp>
        <p:nvSpPr>
          <p:cNvPr id="8" name="文本框 7"/>
          <p:cNvSpPr txBox="1"/>
          <p:nvPr/>
        </p:nvSpPr>
        <p:spPr>
          <a:xfrm>
            <a:off x="2360661" y="2568000"/>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9" name="矩形 8"/>
          <p:cNvSpPr/>
          <p:nvPr/>
        </p:nvSpPr>
        <p:spPr>
          <a:xfrm>
            <a:off x="6634861" y="4777383"/>
            <a:ext cx="5294502" cy="923330"/>
          </a:xfrm>
          <a:prstGeom prst="rect">
            <a:avLst/>
          </a:prstGeom>
        </p:spPr>
        <p:txBody>
          <a:bodyPr wrap="square">
            <a:spAutoFit/>
          </a:bodyPr>
          <a:lstStyle/>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a:t>
            </a:r>
            <a:endParaRPr lang="en-US" altLang="zh-CN"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722" y="1877137"/>
            <a:ext cx="2356443" cy="166867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0453" y="1740561"/>
            <a:ext cx="2702947" cy="1805253"/>
          </a:xfrm>
          <a:prstGeom prst="rect">
            <a:avLst/>
          </a:prstGeom>
        </p:spPr>
      </p:pic>
      <p:sp>
        <p:nvSpPr>
          <p:cNvPr id="8" name="文本框 7"/>
          <p:cNvSpPr txBox="1"/>
          <p:nvPr/>
        </p:nvSpPr>
        <p:spPr>
          <a:xfrm>
            <a:off x="5555853" y="2828925"/>
            <a:ext cx="1771650" cy="1200329"/>
          </a:xfrm>
          <a:prstGeom prst="rect">
            <a:avLst/>
          </a:prstGeom>
          <a:noFill/>
        </p:spPr>
        <p:txBody>
          <a:bodyPr wrap="square" rtlCol="0">
            <a:spAutoFit/>
          </a:bodyPr>
          <a:lstStyle/>
          <a:p>
            <a:pPr algn="l"/>
            <a:r>
              <a:rPr lang="en-US" altLang="zh-CN" sz="7200" b="1" dirty="0">
                <a:solidFill>
                  <a:srgbClr val="843C0C"/>
                </a:solidFill>
                <a:latin typeface="迷你简卡通" panose="03000509000000000000" pitchFamily="65" charset="-122"/>
                <a:ea typeface="迷你简卡通" panose="03000509000000000000" pitchFamily="65" charset="-122"/>
              </a:rPr>
              <a:t>V S</a:t>
            </a:r>
            <a:endParaRPr lang="zh-CN" altLang="en-US" sz="7200" b="1" dirty="0">
              <a:solidFill>
                <a:srgbClr val="843C0C"/>
              </a:solidFill>
              <a:latin typeface="迷你简卡通" panose="03000509000000000000" pitchFamily="65" charset="-122"/>
              <a:ea typeface="迷你简卡通" panose="03000509000000000000" pitchFamily="65" charset="-122"/>
            </a:endParaRPr>
          </a:p>
        </p:txBody>
      </p:sp>
      <p:sp>
        <p:nvSpPr>
          <p:cNvPr id="9" name="文本框 8"/>
          <p:cNvSpPr txBox="1"/>
          <p:nvPr/>
        </p:nvSpPr>
        <p:spPr>
          <a:xfrm>
            <a:off x="2048055" y="3811012"/>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0" name="文本框 9"/>
          <p:cNvSpPr txBox="1"/>
          <p:nvPr/>
        </p:nvSpPr>
        <p:spPr>
          <a:xfrm>
            <a:off x="8070453" y="3668137"/>
            <a:ext cx="2801775" cy="3046988"/>
          </a:xfrm>
          <a:prstGeom prst="rect">
            <a:avLst/>
          </a:prstGeom>
          <a:noFill/>
        </p:spPr>
        <p:txBody>
          <a:bodyPr wrap="square" rtlCol="0">
            <a:spAutoFit/>
          </a:bodyPr>
          <a:lstStyle/>
          <a:p>
            <a:pPr algn="ctr">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gn="ct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a:t>
            </a:r>
          </a:p>
          <a:p>
            <a:pPr algn="ct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4763729" y="3805084"/>
            <a:ext cx="2964426" cy="516193"/>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矩形 5"/>
          <p:cNvSpPr/>
          <p:nvPr/>
        </p:nvSpPr>
        <p:spPr>
          <a:xfrm>
            <a:off x="2257426" y="1265598"/>
            <a:ext cx="8243426" cy="3483384"/>
          </a:xfrm>
          <a:prstGeom prst="rect">
            <a:avLst/>
          </a:prstGeom>
          <a:noFill/>
          <a:ln w="57150">
            <a:solidFill>
              <a:schemeClr val="accent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useBgFill="1">
        <p:nvSpPr>
          <p:cNvPr id="7" name="文本框 6"/>
          <p:cNvSpPr txBox="1"/>
          <p:nvPr/>
        </p:nvSpPr>
        <p:spPr>
          <a:xfrm>
            <a:off x="5029202" y="336908"/>
            <a:ext cx="2185986" cy="144655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0" normalizeH="0" baseline="0" noProof="0" dirty="0">
                <a:ln w="0"/>
                <a:gradFill>
                  <a:gsLst>
                    <a:gs pos="21000">
                      <a:srgbClr val="53575C"/>
                    </a:gs>
                    <a:gs pos="88000">
                      <a:srgbClr val="C5C7CA"/>
                    </a:gs>
                  </a:gsLst>
                  <a:lin ang="5400000"/>
                </a:gradFill>
                <a:effectLst/>
                <a:uLnTx/>
                <a:uFillTx/>
                <a:latin typeface="迷你简卡通" panose="03000509000000000000" pitchFamily="65" charset="-122"/>
                <a:ea typeface="迷你简卡通" panose="03000509000000000000" pitchFamily="65" charset="-122"/>
                <a:cs typeface="+mn-cs"/>
              </a:rPr>
              <a:t>9.10</a:t>
            </a:r>
            <a:endParaRPr kumimoji="0" lang="zh-CN" altLang="en-US" sz="8800" b="1" i="0" u="none" strike="noStrike" kern="1200" cap="none" spc="0" normalizeH="0" baseline="0" noProof="0" dirty="0">
              <a:ln w="0"/>
              <a:gradFill>
                <a:gsLst>
                  <a:gs pos="21000">
                    <a:srgbClr val="53575C"/>
                  </a:gs>
                  <a:gs pos="88000">
                    <a:srgbClr val="C5C7CA"/>
                  </a:gs>
                </a:gsLst>
                <a:lin ang="5400000"/>
              </a:gradFill>
              <a:effectLst/>
              <a:uLnTx/>
              <a:uFillTx/>
              <a:latin typeface="迷你简卡通" panose="03000509000000000000" pitchFamily="65" charset="-122"/>
              <a:ea typeface="迷你简卡通" panose="03000509000000000000" pitchFamily="65" charset="-122"/>
              <a:cs typeface="+mn-cs"/>
            </a:endParaRPr>
          </a:p>
        </p:txBody>
      </p:sp>
      <p:sp useBgFill="1">
        <p:nvSpPr>
          <p:cNvPr id="8" name="文本框 7"/>
          <p:cNvSpPr txBox="1"/>
          <p:nvPr/>
        </p:nvSpPr>
        <p:spPr>
          <a:xfrm>
            <a:off x="1143000" y="2152169"/>
            <a:ext cx="11049000" cy="144655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srgbClr val="843C0C"/>
                </a:solidFill>
                <a:effectLst/>
                <a:uLnTx/>
                <a:uFillTx/>
                <a:latin typeface="迷你简卡通" panose="03000509000000000000" pitchFamily="65" charset="-122"/>
                <a:ea typeface="迷你简卡通" panose="03000509000000000000" pitchFamily="65" charset="-122"/>
                <a:cs typeface="+mn-cs"/>
              </a:rPr>
              <a:t>谢谢，老师们辛苦了</a:t>
            </a:r>
          </a:p>
        </p:txBody>
      </p:sp>
      <p:sp>
        <p:nvSpPr>
          <p:cNvPr id="9" name="文本框 8"/>
          <p:cNvSpPr txBox="1"/>
          <p:nvPr/>
        </p:nvSpPr>
        <p:spPr>
          <a:xfrm>
            <a:off x="5503311" y="3818569"/>
            <a:ext cx="24514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迷你简卡通" panose="03000509000000000000" pitchFamily="65" charset="-122"/>
                <a:ea typeface="迷你简卡通" panose="03000509000000000000" pitchFamily="65" charset="-122"/>
                <a:cs typeface="+mn-cs"/>
              </a:rPr>
              <a:t>谢谢聆听</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405" y="164609"/>
            <a:ext cx="978123" cy="2032463"/>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84776">
            <a:off x="10025814" y="5128086"/>
            <a:ext cx="950076" cy="129636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702" y="3434775"/>
            <a:ext cx="1119023" cy="1065309"/>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195" y="5094149"/>
            <a:ext cx="1816514" cy="1511644"/>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36908"/>
            <a:ext cx="887811" cy="1153001"/>
          </a:xfrm>
          <a:prstGeom prst="rect">
            <a:avLst/>
          </a:prstGeom>
        </p:spPr>
      </p:pic>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3126" y="193850"/>
            <a:ext cx="1918137" cy="80028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set>
                                      <p:cBhvr>
                                        <p:cTn id="19" dur="455" fill="hold">
                                          <p:stCondLst>
                                            <p:cond delay="0"/>
                                          </p:stCondLst>
                                        </p:cTn>
                                        <p:tgtEl>
                                          <p:spTgt spid="8"/>
                                        </p:tgtEl>
                                        <p:attrNameLst>
                                          <p:attrName>style.rotation</p:attrName>
                                        </p:attrNameLst>
                                      </p:cBhvr>
                                      <p:to>
                                        <p:strVal val="-45.0"/>
                                      </p:to>
                                    </p:set>
                                    <p:anim calcmode="lin" valueType="num">
                                      <p:cBhvr>
                                        <p:cTn id="20"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 calcmode="lin" valueType="num">
                                      <p:cBhvr>
                                        <p:cTn id="66" dur="1000" fill="hold"/>
                                        <p:tgtEl>
                                          <p:spTgt spid="22"/>
                                        </p:tgtEl>
                                        <p:attrNameLst>
                                          <p:attrName>style.rotation</p:attrName>
                                        </p:attrNameLst>
                                      </p:cBhvr>
                                      <p:tavLst>
                                        <p:tav tm="0">
                                          <p:val>
                                            <p:fltVal val="90"/>
                                          </p:val>
                                        </p:tav>
                                        <p:tav tm="100000">
                                          <p:val>
                                            <p:fltVal val="0"/>
                                          </p:val>
                                        </p:tav>
                                      </p:tavLst>
                                    </p:anim>
                                    <p:animEffect transition="in" filter="fade">
                                      <p:cBhvr>
                                        <p:cTn id="67" dur="1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6"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1+#ppt_w/2"/>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ONE </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5949" y="2358853"/>
            <a:ext cx="3054385" cy="2541760"/>
          </a:xfrm>
          <a:prstGeom prst="rect">
            <a:avLst/>
          </a:prstGeom>
        </p:spPr>
      </p:pic>
      <p:cxnSp>
        <p:nvCxnSpPr>
          <p:cNvPr id="7" name="直接连接符 6"/>
          <p:cNvCxnSpPr/>
          <p:nvPr/>
        </p:nvCxnSpPr>
        <p:spPr>
          <a:xfrm>
            <a:off x="6029326" y="2244199"/>
            <a:ext cx="0" cy="2771067"/>
          </a:xfrm>
          <a:prstGeom prst="line">
            <a:avLst/>
          </a:prstGeom>
          <a:ln w="28575">
            <a:solidFill>
              <a:srgbClr val="843C0C"/>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356511" y="1624250"/>
            <a:ext cx="5216363" cy="443198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a:t>
            </a:r>
            <a:endParaRPr lang="en-US" altLang="zh-CN"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00" y="1624250"/>
            <a:ext cx="2070258" cy="20280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p:cTn id="29"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xEl>
                                              <p:pRg st="0" end="0"/>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9">
                                            <p:txEl>
                                              <p:pRg st="1" end="1"/>
                                            </p:txEl>
                                          </p:spTgt>
                                        </p:tgtEl>
                                        <p:attrNameLst>
                                          <p:attrName>style.visibility</p:attrName>
                                        </p:attrNameLst>
                                      </p:cBhvr>
                                      <p:to>
                                        <p:strVal val="visible"/>
                                      </p:to>
                                    </p:set>
                                    <p:anim calcmode="lin" valueType="num">
                                      <p:cBhvr>
                                        <p:cTn id="36"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xEl>
                                              <p:pRg st="1" end="1"/>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p:cTn id="43" dur="500" fill="hold"/>
                                        <p:tgtEl>
                                          <p:spTgt spid="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xEl>
                                              <p:pRg st="2" end="2"/>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9">
                                            <p:txEl>
                                              <p:pRg st="4" end="4"/>
                                            </p:txEl>
                                          </p:spTgt>
                                        </p:tgtEl>
                                        <p:attrNameLst>
                                          <p:attrName>style.visibility</p:attrName>
                                        </p:attrNameLst>
                                      </p:cBhvr>
                                      <p:to>
                                        <p:strVal val="visible"/>
                                      </p:to>
                                    </p:set>
                                    <p:anim calcmode="lin" valueType="num">
                                      <p:cBhvr>
                                        <p:cTn id="50" dur="500" fill="hold"/>
                                        <p:tgtEl>
                                          <p:spTgt spid="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9">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9">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487" y="2295364"/>
            <a:ext cx="2262358" cy="214633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3494" y="2559177"/>
            <a:ext cx="1656663" cy="32690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563743" y="3497390"/>
            <a:ext cx="1656663" cy="3269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0106" y="4114803"/>
            <a:ext cx="1656663" cy="326900"/>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318" y="2870187"/>
            <a:ext cx="795333" cy="584073"/>
          </a:xfrm>
          <a:prstGeom prst="rect">
            <a:avLst/>
          </a:prstGeom>
        </p:spPr>
      </p:pic>
      <p:sp>
        <p:nvSpPr>
          <p:cNvPr id="12" name="文本框 11"/>
          <p:cNvSpPr txBox="1"/>
          <p:nvPr/>
        </p:nvSpPr>
        <p:spPr>
          <a:xfrm>
            <a:off x="563025" y="3452550"/>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9062" y="947117"/>
            <a:ext cx="795333" cy="584073"/>
          </a:xfrm>
          <a:prstGeom prst="rect">
            <a:avLst/>
          </a:prstGeom>
        </p:spPr>
      </p:pic>
      <p:sp>
        <p:nvSpPr>
          <p:cNvPr id="14" name="文本框 13"/>
          <p:cNvSpPr txBox="1"/>
          <p:nvPr/>
        </p:nvSpPr>
        <p:spPr>
          <a:xfrm>
            <a:off x="8356769" y="1529480"/>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9062" y="3859340"/>
            <a:ext cx="795333" cy="584073"/>
          </a:xfrm>
          <a:prstGeom prst="rect">
            <a:avLst/>
          </a:prstGeom>
        </p:spPr>
      </p:pic>
      <p:sp>
        <p:nvSpPr>
          <p:cNvPr id="16" name="文本框 15"/>
          <p:cNvSpPr txBox="1"/>
          <p:nvPr/>
        </p:nvSpPr>
        <p:spPr>
          <a:xfrm>
            <a:off x="8356769" y="4441703"/>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5"/>
                                        </p:tgtEl>
                                      </p:cBhvr>
                                    </p:animEffect>
                                    <p:animScale>
                                      <p:cBhvr>
                                        <p:cTn id="26" dur="250" autoRev="1" fill="hold"/>
                                        <p:tgtEl>
                                          <p:spTgt spid="5"/>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0-#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graphicFrame>
        <p:nvGraphicFramePr>
          <p:cNvPr id="5" name="图示 4"/>
          <p:cNvGraphicFramePr/>
          <p:nvPr/>
        </p:nvGraphicFramePr>
        <p:xfrm>
          <a:off x="1830386" y="815672"/>
          <a:ext cx="6426201" cy="3523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2473" y="2118988"/>
            <a:ext cx="1009650" cy="1009650"/>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7943" y="2033407"/>
            <a:ext cx="1088250" cy="1088250"/>
          </a:xfrm>
          <a:prstGeom prst="rect">
            <a:avLst/>
          </a:prstGeom>
        </p:spPr>
      </p:pic>
      <p:pic>
        <p:nvPicPr>
          <p:cNvPr id="13" name="图片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1056" y="2207257"/>
            <a:ext cx="914400" cy="914400"/>
          </a:xfrm>
          <a:prstGeom prst="rect">
            <a:avLst/>
          </a:prstGeom>
        </p:spPr>
      </p:pic>
      <p:pic>
        <p:nvPicPr>
          <p:cNvPr id="15" name="图片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17588" y="2237063"/>
            <a:ext cx="2273818" cy="4204658"/>
          </a:xfrm>
          <a:prstGeom prst="rect">
            <a:avLst/>
          </a:prstGeom>
        </p:spPr>
      </p:pic>
      <p:sp>
        <p:nvSpPr>
          <p:cNvPr id="16" name="文本框 15"/>
          <p:cNvSpPr txBox="1"/>
          <p:nvPr/>
        </p:nvSpPr>
        <p:spPr>
          <a:xfrm>
            <a:off x="1828796" y="3657275"/>
            <a:ext cx="6373815" cy="350865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graphicEl>
                                              <a:dgm id="{27189093-570A-4722-A4FB-9E286ED9EBFC}"/>
                                            </p:graphicEl>
                                          </p:spTgt>
                                        </p:tgtEl>
                                        <p:attrNameLst>
                                          <p:attrName>style.visibility</p:attrName>
                                        </p:attrNameLst>
                                      </p:cBhvr>
                                      <p:to>
                                        <p:strVal val="visible"/>
                                      </p:to>
                                    </p:set>
                                    <p:animEffect transition="in" filter="fade">
                                      <p:cBhvr>
                                        <p:cTn id="24" dur="1000"/>
                                        <p:tgtEl>
                                          <p:spTgt spid="5">
                                            <p:graphicEl>
                                              <a:dgm id="{27189093-570A-4722-A4FB-9E286ED9EBFC}"/>
                                            </p:graphicEl>
                                          </p:spTgt>
                                        </p:tgtEl>
                                      </p:cBhvr>
                                    </p:animEffect>
                                    <p:anim calcmode="lin" valueType="num">
                                      <p:cBhvr>
                                        <p:cTn id="25" dur="1000" fill="hold"/>
                                        <p:tgtEl>
                                          <p:spTgt spid="5">
                                            <p:graphicEl>
                                              <a:dgm id="{27189093-570A-4722-A4FB-9E286ED9EBFC}"/>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27189093-570A-4722-A4FB-9E286ED9EBFC}"/>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76BF7BD4-C368-424E-A966-96E49E30A08A}"/>
                                            </p:graphicEl>
                                          </p:spTgt>
                                        </p:tgtEl>
                                        <p:attrNameLst>
                                          <p:attrName>style.visibility</p:attrName>
                                        </p:attrNameLst>
                                      </p:cBhvr>
                                      <p:to>
                                        <p:strVal val="visible"/>
                                      </p:to>
                                    </p:set>
                                    <p:animEffect transition="in" filter="fade">
                                      <p:cBhvr>
                                        <p:cTn id="31" dur="1000"/>
                                        <p:tgtEl>
                                          <p:spTgt spid="5">
                                            <p:graphicEl>
                                              <a:dgm id="{76BF7BD4-C368-424E-A966-96E49E30A08A}"/>
                                            </p:graphicEl>
                                          </p:spTgt>
                                        </p:tgtEl>
                                      </p:cBhvr>
                                    </p:animEffect>
                                    <p:anim calcmode="lin" valueType="num">
                                      <p:cBhvr>
                                        <p:cTn id="32" dur="1000" fill="hold"/>
                                        <p:tgtEl>
                                          <p:spTgt spid="5">
                                            <p:graphicEl>
                                              <a:dgm id="{76BF7BD4-C368-424E-A966-96E49E30A08A}"/>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76BF7BD4-C368-424E-A966-96E49E30A08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5066A15E-6B82-4C66-B5D4-FCF3C7BBCF1C}"/>
                                            </p:graphicEl>
                                          </p:spTgt>
                                        </p:tgtEl>
                                        <p:attrNameLst>
                                          <p:attrName>style.visibility</p:attrName>
                                        </p:attrNameLst>
                                      </p:cBhvr>
                                      <p:to>
                                        <p:strVal val="visible"/>
                                      </p:to>
                                    </p:set>
                                    <p:animEffect transition="in" filter="fade">
                                      <p:cBhvr>
                                        <p:cTn id="36" dur="1000"/>
                                        <p:tgtEl>
                                          <p:spTgt spid="5">
                                            <p:graphicEl>
                                              <a:dgm id="{5066A15E-6B82-4C66-B5D4-FCF3C7BBCF1C}"/>
                                            </p:graphicEl>
                                          </p:spTgt>
                                        </p:tgtEl>
                                      </p:cBhvr>
                                    </p:animEffect>
                                    <p:anim calcmode="lin" valueType="num">
                                      <p:cBhvr>
                                        <p:cTn id="37" dur="1000" fill="hold"/>
                                        <p:tgtEl>
                                          <p:spTgt spid="5">
                                            <p:graphicEl>
                                              <a:dgm id="{5066A15E-6B82-4C66-B5D4-FCF3C7BBCF1C}"/>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5066A15E-6B82-4C66-B5D4-FCF3C7BBCF1C}"/>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F585574F-FA34-46BA-B2F8-46219D57CF90}"/>
                                            </p:graphicEl>
                                          </p:spTgt>
                                        </p:tgtEl>
                                        <p:attrNameLst>
                                          <p:attrName>style.visibility</p:attrName>
                                        </p:attrNameLst>
                                      </p:cBhvr>
                                      <p:to>
                                        <p:strVal val="visible"/>
                                      </p:to>
                                    </p:set>
                                    <p:animEffect transition="in" filter="fade">
                                      <p:cBhvr>
                                        <p:cTn id="43" dur="1000"/>
                                        <p:tgtEl>
                                          <p:spTgt spid="5">
                                            <p:graphicEl>
                                              <a:dgm id="{F585574F-FA34-46BA-B2F8-46219D57CF90}"/>
                                            </p:graphicEl>
                                          </p:spTgt>
                                        </p:tgtEl>
                                      </p:cBhvr>
                                    </p:animEffect>
                                    <p:anim calcmode="lin" valueType="num">
                                      <p:cBhvr>
                                        <p:cTn id="44" dur="1000" fill="hold"/>
                                        <p:tgtEl>
                                          <p:spTgt spid="5">
                                            <p:graphicEl>
                                              <a:dgm id="{F585574F-FA34-46BA-B2F8-46219D57CF90}"/>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F585574F-FA34-46BA-B2F8-46219D57CF90}"/>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18E19F94-28D1-498E-81F6-F365147D4230}"/>
                                            </p:graphicEl>
                                          </p:spTgt>
                                        </p:tgtEl>
                                        <p:attrNameLst>
                                          <p:attrName>style.visibility</p:attrName>
                                        </p:attrNameLst>
                                      </p:cBhvr>
                                      <p:to>
                                        <p:strVal val="visible"/>
                                      </p:to>
                                    </p:set>
                                    <p:animEffect transition="in" filter="fade">
                                      <p:cBhvr>
                                        <p:cTn id="48" dur="1000"/>
                                        <p:tgtEl>
                                          <p:spTgt spid="5">
                                            <p:graphicEl>
                                              <a:dgm id="{18E19F94-28D1-498E-81F6-F365147D4230}"/>
                                            </p:graphicEl>
                                          </p:spTgt>
                                        </p:tgtEl>
                                      </p:cBhvr>
                                    </p:animEffect>
                                    <p:anim calcmode="lin" valueType="num">
                                      <p:cBhvr>
                                        <p:cTn id="49" dur="1000" fill="hold"/>
                                        <p:tgtEl>
                                          <p:spTgt spid="5">
                                            <p:graphicEl>
                                              <a:dgm id="{18E19F94-28D1-498E-81F6-F365147D4230}"/>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18E19F94-28D1-498E-81F6-F365147D4230}"/>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randombar(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16">
                                            <p:txEl>
                                              <p:pRg st="0" end="0"/>
                                            </p:txEl>
                                          </p:spTgt>
                                        </p:tgtEl>
                                        <p:attrNameLst>
                                          <p:attrName>style.visibility</p:attrName>
                                        </p:attrNameLst>
                                      </p:cBhvr>
                                      <p:to>
                                        <p:strVal val="visible"/>
                                      </p:to>
                                    </p:set>
                                    <p:anim calcmode="lin" valueType="num">
                                      <p:cBhvr>
                                        <p:cTn id="70"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6">
                                            <p:txEl>
                                              <p:pRg st="0" end="0"/>
                                            </p:txEl>
                                          </p:spTgt>
                                        </p:tgtEl>
                                      </p:cBhvr>
                                    </p:animEffect>
                                  </p:childTnLst>
                                </p:cTn>
                              </p:par>
                              <p:par>
                                <p:cTn id="75" presetID="41" presetClass="entr" presetSubtype="0" fill="hold" nodeType="withEffect">
                                  <p:stCondLst>
                                    <p:cond delay="0"/>
                                  </p:stCondLst>
                                  <p:iterate type="lt">
                                    <p:tmPct val="10000"/>
                                  </p:iterate>
                                  <p:childTnLst>
                                    <p:set>
                                      <p:cBhvr>
                                        <p:cTn id="76" dur="1" fill="hold">
                                          <p:stCondLst>
                                            <p:cond delay="0"/>
                                          </p:stCondLst>
                                        </p:cTn>
                                        <p:tgtEl>
                                          <p:spTgt spid="16">
                                            <p:txEl>
                                              <p:pRg st="1" end="1"/>
                                            </p:txEl>
                                          </p:spTgt>
                                        </p:tgtEl>
                                        <p:attrNameLst>
                                          <p:attrName>style.visibility</p:attrName>
                                        </p:attrNameLst>
                                      </p:cBhvr>
                                      <p:to>
                                        <p:strVal val="visible"/>
                                      </p:to>
                                    </p:set>
                                    <p:anim calcmode="lin" valueType="num">
                                      <p:cBhvr>
                                        <p:cTn id="77"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79"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6">
                                            <p:txEl>
                                              <p:pRg st="1" end="1"/>
                                            </p:txEl>
                                          </p:spTgt>
                                        </p:tgtEl>
                                      </p:cBhvr>
                                    </p:animEffect>
                                  </p:childTnLst>
                                </p:cTn>
                              </p:par>
                              <p:par>
                                <p:cTn id="82" presetID="41" presetClass="entr" presetSubtype="0" fill="hold" nodeType="withEffect">
                                  <p:stCondLst>
                                    <p:cond delay="0"/>
                                  </p:stCondLst>
                                  <p:iterate type="lt">
                                    <p:tmPct val="10000"/>
                                  </p:iterate>
                                  <p:childTnLst>
                                    <p:set>
                                      <p:cBhvr>
                                        <p:cTn id="83" dur="1" fill="hold">
                                          <p:stCondLst>
                                            <p:cond delay="0"/>
                                          </p:stCondLst>
                                        </p:cTn>
                                        <p:tgtEl>
                                          <p:spTgt spid="16">
                                            <p:txEl>
                                              <p:pRg st="3" end="3"/>
                                            </p:txEl>
                                          </p:spTgt>
                                        </p:tgtEl>
                                        <p:attrNameLst>
                                          <p:attrName>style.visibility</p:attrName>
                                        </p:attrNameLst>
                                      </p:cBhvr>
                                      <p:to>
                                        <p:strVal val="visible"/>
                                      </p:to>
                                    </p:set>
                                    <p:anim calcmode="lin" valueType="num">
                                      <p:cBhvr>
                                        <p:cTn id="84" dur="500" fill="hold"/>
                                        <p:tgtEl>
                                          <p:spTgt spid="1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6">
                                            <p:txEl>
                                              <p:pRg st="3" end="3"/>
                                            </p:txEl>
                                          </p:spTgt>
                                        </p:tgtEl>
                                        <p:attrNameLst>
                                          <p:attrName>ppt_y</p:attrName>
                                        </p:attrNameLst>
                                      </p:cBhvr>
                                      <p:tavLst>
                                        <p:tav tm="0">
                                          <p:val>
                                            <p:strVal val="#ppt_y"/>
                                          </p:val>
                                        </p:tav>
                                        <p:tav tm="100000">
                                          <p:val>
                                            <p:strVal val="#ppt_y"/>
                                          </p:val>
                                        </p:tav>
                                      </p:tavLst>
                                    </p:anim>
                                    <p:anim calcmode="lin" valueType="num">
                                      <p:cBhvr>
                                        <p:cTn id="86" dur="500" fill="hold"/>
                                        <p:tgtEl>
                                          <p:spTgt spid="1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4" y="2273864"/>
            <a:ext cx="3935736" cy="27885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709">
            <a:off x="3428434" y="730430"/>
            <a:ext cx="1698374" cy="2683712"/>
          </a:xfrm>
          <a:prstGeom prst="rect">
            <a:avLst/>
          </a:prstGeom>
        </p:spPr>
      </p:pic>
      <p:cxnSp>
        <p:nvCxnSpPr>
          <p:cNvPr id="9" name="直接连接符 8"/>
          <p:cNvCxnSpPr/>
          <p:nvPr/>
        </p:nvCxnSpPr>
        <p:spPr>
          <a:xfrm>
            <a:off x="7358063" y="2514600"/>
            <a:ext cx="0" cy="2214563"/>
          </a:xfrm>
          <a:prstGeom prst="line">
            <a:avLst/>
          </a:prstGeom>
          <a:ln w="19050">
            <a:solidFill>
              <a:srgbClr val="843C0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72388" y="2873969"/>
            <a:ext cx="3900487" cy="1569660"/>
          </a:xfrm>
          <a:prstGeom prst="rect">
            <a:avLst/>
          </a:prstGeom>
          <a:noFill/>
        </p:spPr>
        <p:txBody>
          <a:bodyPr wrap="square" rtlCol="0">
            <a:spAutoFit/>
          </a:bodyPr>
          <a:lstStyle/>
          <a:p>
            <a:pPr algn="l"/>
            <a:r>
              <a:rPr lang="en-US" altLang="zh-CN" sz="3200" b="1" dirty="0">
                <a:solidFill>
                  <a:srgbClr val="843C0C"/>
                </a:solidFill>
                <a:latin typeface="迷你简卡通" panose="03000509000000000000" pitchFamily="65" charset="-122"/>
                <a:ea typeface="迷你简卡通" panose="03000509000000000000" pitchFamily="65" charset="-122"/>
              </a:rPr>
              <a:t>PART    TWO </a:t>
            </a:r>
          </a:p>
          <a:p>
            <a:pPr algn="l"/>
            <a:endParaRPr lang="en-US" altLang="zh-CN" sz="3200" b="1" dirty="0">
              <a:solidFill>
                <a:srgbClr val="843C0C"/>
              </a:solidFill>
              <a:latin typeface="迷你简卡通" panose="03000509000000000000" pitchFamily="65" charset="-122"/>
              <a:ea typeface="迷你简卡通" panose="03000509000000000000" pitchFamily="65" charset="-122"/>
            </a:endParaRPr>
          </a:p>
          <a:p>
            <a:pPr algn="l"/>
            <a:r>
              <a:rPr lang="zh-CN" altLang="en-US" sz="3200" b="1" dirty="0">
                <a:solidFill>
                  <a:srgbClr val="843C0C"/>
                </a:solidFill>
                <a:latin typeface="迷你简卡通" panose="03000509000000000000" pitchFamily="65" charset="-122"/>
                <a:ea typeface="迷你简卡通" panose="03000509000000000000" pitchFamily="65"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696 -2.22222E-6 L 0.20039 -2.22222E-6 " pathEditMode="relative" rAng="0" ptsTypes="AA">
                                      <p:cBhvr>
                                        <p:cTn id="6" dur="2000" fill="hold"/>
                                        <p:tgtEl>
                                          <p:spTgt spid="5"/>
                                        </p:tgtEl>
                                        <p:attrNameLst>
                                          <p:attrName>ppt_x</p:attrName>
                                          <p:attrName>ppt_y</p:attrName>
                                        </p:attrNameLst>
                                      </p:cBhvr>
                                      <p:rCtr x="11367" y="0"/>
                                    </p:animMotion>
                                  </p:childTnLst>
                                </p:cTn>
                              </p:par>
                              <p:par>
                                <p:cTn id="7" presetID="0" presetClass="path" presetSubtype="0" accel="50000" decel="50000" fill="hold" nodeType="withEffect">
                                  <p:stCondLst>
                                    <p:cond delay="0"/>
                                  </p:stCondLst>
                                  <p:childTnLst>
                                    <p:animMotion origin="layout" path="M -1.25E-6 -3.33333E-6 L 0.22735 -3.33333E-6 " pathEditMode="relative" rAng="0" ptsTypes="AA">
                                      <p:cBhvr>
                                        <p:cTn id="8" dur="2000" fill="hold"/>
                                        <p:tgtEl>
                                          <p:spTgt spid="7"/>
                                        </p:tgtEl>
                                        <p:attrNameLst>
                                          <p:attrName>ppt_x</p:attrName>
                                          <p:attrName>ppt_y</p:attrName>
                                        </p:attrNameLst>
                                      </p:cBhvr>
                                      <p:rCtr x="11367" y="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p:cTn id="27"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672" y="2184077"/>
            <a:ext cx="2210304" cy="283274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597" y="2747722"/>
            <a:ext cx="2295526" cy="1705453"/>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044629">
            <a:off x="6346751" y="2857260"/>
            <a:ext cx="2295526" cy="1705453"/>
          </a:xfrm>
          <a:prstGeom prst="rect">
            <a:avLst/>
          </a:prstGeom>
        </p:spPr>
      </p:pic>
      <p:sp>
        <p:nvSpPr>
          <p:cNvPr id="10" name="文本框 9"/>
          <p:cNvSpPr txBox="1"/>
          <p:nvPr/>
        </p:nvSpPr>
        <p:spPr>
          <a:xfrm>
            <a:off x="1341600" y="4453175"/>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
        <p:nvSpPr>
          <p:cNvPr id="11" name="文本框 10"/>
          <p:cNvSpPr txBox="1"/>
          <p:nvPr/>
        </p:nvSpPr>
        <p:spPr>
          <a:xfrm>
            <a:off x="7866225" y="1676074"/>
            <a:ext cx="3486150" cy="2585323"/>
          </a:xfrm>
          <a:prstGeom prst="rect">
            <a:avLst/>
          </a:prstGeom>
          <a:noFill/>
        </p:spPr>
        <p:txBody>
          <a:bodyPr wrap="square" rtlCol="0">
            <a:spAutoFit/>
          </a:bodyPr>
          <a:lstStyle/>
          <a:p>
            <a:pPr algn="l">
              <a:lnSpc>
                <a:spcPct val="150000"/>
              </a:lnSpc>
            </a:pPr>
            <a:r>
              <a:rPr lang="zh-CN" altLang="en-US" sz="2800" b="1" dirty="0">
                <a:solidFill>
                  <a:srgbClr val="843C0C"/>
                </a:solidFill>
                <a:latin typeface="迷你简卡通" panose="03000509000000000000" pitchFamily="65" charset="-122"/>
                <a:ea typeface="迷你简卡通" panose="03000509000000000000" pitchFamily="65" charset="-122"/>
              </a:rPr>
              <a:t>添加标题</a:t>
            </a:r>
            <a:endParaRPr lang="en-US" altLang="zh-CN" sz="28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dirty="0">
                <a:solidFill>
                  <a:srgbClr val="843C0C"/>
                </a:solidFill>
                <a:latin typeface="迷你简卡通" panose="03000509000000000000" pitchFamily="65" charset="-122"/>
                <a:ea typeface="迷你简卡通" panose="03000509000000000000" pitchFamily="65" charset="-122"/>
              </a:rPr>
              <a:t>单击此处添加文本单击此处添加文本单击此处添加文本</a:t>
            </a:r>
          </a:p>
          <a:p>
            <a:pPr>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a:p>
            <a:pPr algn="l">
              <a:lnSpc>
                <a:spcPct val="150000"/>
              </a:lnSpc>
            </a:pPr>
            <a:endParaRPr lang="zh-CN" altLang="en-US" sz="2000" dirty="0">
              <a:solidFill>
                <a:srgbClr val="843C0C"/>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
                                            <p:txEl>
                                              <p:pRg st="0" end="0"/>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p:cTn id="41"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p:cTn id="50"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xEl>
                                              <p:pRg st="0" end="0"/>
                                            </p:txEl>
                                          </p:spTgt>
                                        </p:tgtEl>
                                      </p:cBhvr>
                                    </p:animEffect>
                                  </p:childTnLst>
                                </p:cTn>
                              </p:par>
                              <p:par>
                                <p:cTn id="55" presetID="41" presetClass="entr" presetSubtype="0" fill="hold" nodeType="withEffect">
                                  <p:stCondLst>
                                    <p:cond delay="0"/>
                                  </p:stCondLst>
                                  <p:iterate type="lt">
                                    <p:tmPct val="10000"/>
                                  </p:iterate>
                                  <p:childTnLst>
                                    <p:set>
                                      <p:cBhvr>
                                        <p:cTn id="56" dur="1" fill="hold">
                                          <p:stCondLst>
                                            <p:cond delay="0"/>
                                          </p:stCondLst>
                                        </p:cTn>
                                        <p:tgtEl>
                                          <p:spTgt spid="11">
                                            <p:txEl>
                                              <p:pRg st="1" end="1"/>
                                            </p:txEl>
                                          </p:spTgt>
                                        </p:tgtEl>
                                        <p:attrNameLst>
                                          <p:attrName>style.visibility</p:attrName>
                                        </p:attrNameLst>
                                      </p:cBhvr>
                                      <p:to>
                                        <p:strVal val="visible"/>
                                      </p:to>
                                    </p:set>
                                    <p:anim calcmode="lin" valueType="num">
                                      <p:cBhvr>
                                        <p:cTn id="57"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59"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 y="142876"/>
            <a:ext cx="1192564" cy="1028700"/>
          </a:xfrm>
          <a:prstGeom prst="rect">
            <a:avLst/>
          </a:prstGeom>
        </p:spPr>
      </p:pic>
      <p:sp>
        <p:nvSpPr>
          <p:cNvPr id="4" name="文本框 3"/>
          <p:cNvSpPr txBox="1"/>
          <p:nvPr/>
        </p:nvSpPr>
        <p:spPr>
          <a:xfrm>
            <a:off x="1557337" y="395616"/>
            <a:ext cx="3486150" cy="523220"/>
          </a:xfrm>
          <a:prstGeom prst="rect">
            <a:avLst/>
          </a:prstGeom>
          <a:noFill/>
        </p:spPr>
        <p:txBody>
          <a:bodyPr wrap="square" rtlCol="0">
            <a:spAutoFit/>
          </a:bodyPr>
          <a:lstStyle/>
          <a:p>
            <a:pPr algn="l"/>
            <a:r>
              <a:rPr lang="zh-CN" altLang="en-US" sz="2800" b="1" dirty="0">
                <a:solidFill>
                  <a:srgbClr val="843C0C"/>
                </a:solidFill>
                <a:latin typeface="迷你简卡通" panose="03000509000000000000" pitchFamily="65" charset="-122"/>
                <a:ea typeface="迷你简卡通" panose="03000509000000000000" pitchFamily="65" charset="-122"/>
              </a:rPr>
              <a:t>单击此处添加标题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47966">
            <a:off x="5954338" y="2182614"/>
            <a:ext cx="1194072" cy="88920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02498">
            <a:off x="4987601" y="3450989"/>
            <a:ext cx="1194072" cy="88920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788" y="3343840"/>
            <a:ext cx="1194072" cy="88920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081995">
            <a:off x="4590308" y="2294037"/>
            <a:ext cx="1194072" cy="889203"/>
          </a:xfrm>
          <a:prstGeom prst="rect">
            <a:avLst/>
          </a:prstGeom>
        </p:spPr>
      </p:pic>
      <p:sp>
        <p:nvSpPr>
          <p:cNvPr id="11" name="文本框 10"/>
          <p:cNvSpPr txBox="1"/>
          <p:nvPr/>
        </p:nvSpPr>
        <p:spPr>
          <a:xfrm>
            <a:off x="-144109" y="2147436"/>
            <a:ext cx="4600573" cy="959558"/>
          </a:xfrm>
          <a:prstGeom prst="rect">
            <a:avLst/>
          </a:prstGeom>
          <a:noFill/>
        </p:spPr>
        <p:txBody>
          <a:bodyPr wrap="square" rtlCol="0">
            <a:spAutoFit/>
          </a:bodyPr>
          <a:lstStyle/>
          <a:p>
            <a:pPr algn="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01.</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gn="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
        <p:nvSpPr>
          <p:cNvPr id="12" name="文本框 11"/>
          <p:cNvSpPr txBox="1"/>
          <p:nvPr/>
        </p:nvSpPr>
        <p:spPr>
          <a:xfrm>
            <a:off x="7379983" y="2147436"/>
            <a:ext cx="4600573" cy="959558"/>
          </a:xfrm>
          <a:prstGeom prst="rect">
            <a:avLst/>
          </a:prstGeom>
          <a:noFill/>
        </p:spPr>
        <p:txBody>
          <a:bodyPr wrap="square" rtlCol="0">
            <a:spAutoFit/>
          </a:bodyPr>
          <a:lstStyle/>
          <a:p>
            <a:pP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02.</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
        <p:nvSpPr>
          <p:cNvPr id="13" name="文本框 12"/>
          <p:cNvSpPr txBox="1"/>
          <p:nvPr/>
        </p:nvSpPr>
        <p:spPr>
          <a:xfrm>
            <a:off x="-55775" y="3600960"/>
            <a:ext cx="4600573" cy="1015663"/>
          </a:xfrm>
          <a:prstGeom prst="rect">
            <a:avLst/>
          </a:prstGeom>
          <a:noFill/>
        </p:spPr>
        <p:txBody>
          <a:bodyPr wrap="square" rtlCol="0">
            <a:spAutoFit/>
          </a:bodyPr>
          <a:lstStyle/>
          <a:p>
            <a:pPr algn="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03.</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gn="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
        <p:nvSpPr>
          <p:cNvPr id="15" name="文本框 14"/>
          <p:cNvSpPr txBox="1"/>
          <p:nvPr/>
        </p:nvSpPr>
        <p:spPr>
          <a:xfrm>
            <a:off x="7379983" y="3629012"/>
            <a:ext cx="4600573" cy="1015663"/>
          </a:xfrm>
          <a:prstGeom prst="rect">
            <a:avLst/>
          </a:prstGeom>
          <a:noFill/>
        </p:spPr>
        <p:txBody>
          <a:bodyPr wrap="square" rtlCol="0">
            <a:spAutoFit/>
          </a:bodyPr>
          <a:lstStyle/>
          <a:p>
            <a:pPr>
              <a:lnSpc>
                <a:spcPct val="150000"/>
              </a:lnSpc>
            </a:pPr>
            <a:r>
              <a:rPr lang="en-US" altLang="zh-CN" sz="2000" b="1" dirty="0">
                <a:solidFill>
                  <a:srgbClr val="843C0C"/>
                </a:solidFill>
                <a:latin typeface="迷你简卡通" panose="03000509000000000000" pitchFamily="65" charset="-122"/>
                <a:ea typeface="迷你简卡通" panose="03000509000000000000" pitchFamily="65" charset="-122"/>
              </a:rPr>
              <a:t>04.</a:t>
            </a:r>
            <a:r>
              <a:rPr lang="zh-CN" altLang="en-US" sz="2000" b="1" dirty="0">
                <a:solidFill>
                  <a:srgbClr val="843C0C"/>
                </a:solidFill>
                <a:latin typeface="迷你简卡通" panose="03000509000000000000" pitchFamily="65" charset="-122"/>
                <a:ea typeface="迷你简卡通" panose="03000509000000000000" pitchFamily="65" charset="-122"/>
              </a:rPr>
              <a:t>添加标题</a:t>
            </a:r>
            <a:endParaRPr lang="en-US" altLang="zh-CN" sz="2000" b="1" dirty="0">
              <a:solidFill>
                <a:srgbClr val="843C0C"/>
              </a:solidFill>
              <a:latin typeface="迷你简卡通" panose="03000509000000000000" pitchFamily="65" charset="-122"/>
              <a:ea typeface="迷你简卡通" panose="03000509000000000000" pitchFamily="65" charset="-122"/>
            </a:endParaRPr>
          </a:p>
          <a:p>
            <a:pPr>
              <a:lnSpc>
                <a:spcPct val="150000"/>
              </a:lnSpc>
            </a:pPr>
            <a:r>
              <a:rPr lang="zh-CN" altLang="en-US" sz="2000" b="1" dirty="0">
                <a:solidFill>
                  <a:srgbClr val="843C0C"/>
                </a:solidFill>
                <a:latin typeface="迷你简卡通" panose="03000509000000000000" pitchFamily="65" charset="-122"/>
                <a:ea typeface="迷你简卡通" panose="03000509000000000000" pitchFamily="65" charset="-122"/>
              </a:rPr>
              <a:t>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b="1" dirty="0" smtClean="0">
            <a:solidFill>
              <a:srgbClr val="843C0C"/>
            </a:solidFill>
            <a:latin typeface="迷你简卡通" panose="03000509000000000000" pitchFamily="65" charset="-122"/>
            <a:ea typeface="迷你简卡通" panose="03000509000000000000" pitchFamily="65"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宽屏</PresentationFormat>
  <Paragraphs>186</Paragraphs>
  <Slides>23</Slides>
  <Notes>23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迷你简卡通</vt:lpstr>
      <vt:lpstr>Arial</vt:lpstr>
      <vt:lpstr>等线</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cp:lastModifiedBy>天 下</cp:lastModifiedBy>
  <cp:revision>126</cp:revision>
  <dcterms:created xsi:type="dcterms:W3CDTF">2017-09-04T02:40:00Z</dcterms:created>
  <dcterms:modified xsi:type="dcterms:W3CDTF">2021-01-06T09:04:20Z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