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3E6B-6EA2-4030-A151-49ECA7BB9E1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B4F9-825D-4A96-B69C-11239393FE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D988098-809D-49B3-81AE-2799F39D35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BBEDFA68-2A24-4AFE-9DBC-87862444F1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91673" y="785611"/>
            <a:ext cx="37735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老师：</a:t>
            </a:r>
            <a:endParaRPr lang="en-US" altLang="zh-CN" sz="5400" b="1" dirty="0"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  <a:p>
            <a:endParaRPr lang="en-US" altLang="zh-CN" sz="5400" b="1" dirty="0"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  <a:p>
            <a:r>
              <a:rPr lang="zh-CN" altLang="en-US" sz="5400" b="1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祝您</a:t>
            </a:r>
            <a:endParaRPr lang="en-US" altLang="zh-CN" sz="5400" b="1" dirty="0"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  <a:p>
            <a:endParaRPr lang="en-US" altLang="zh-CN" sz="5400" b="1" dirty="0"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  <a:p>
            <a:r>
              <a:rPr lang="zh-CN" altLang="en-US" sz="5400" b="1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节日快乐！</a:t>
            </a:r>
          </a:p>
        </p:txBody>
      </p:sp>
      <p:sp>
        <p:nvSpPr>
          <p:cNvPr id="6" name="任意多边形 5"/>
          <p:cNvSpPr/>
          <p:nvPr/>
        </p:nvSpPr>
        <p:spPr>
          <a:xfrm rot="2370766">
            <a:off x="1571223" y="5402218"/>
            <a:ext cx="890072" cy="614668"/>
          </a:xfrm>
          <a:custGeom>
            <a:avLst/>
            <a:gdLst>
              <a:gd name="connsiteX0" fmla="*/ 0 w 890072"/>
              <a:gd name="connsiteY0" fmla="*/ 573579 h 614668"/>
              <a:gd name="connsiteX1" fmla="*/ 785611 w 890072"/>
              <a:gd name="connsiteY1" fmla="*/ 560700 h 614668"/>
              <a:gd name="connsiteX2" fmla="*/ 875763 w 890072"/>
              <a:gd name="connsiteY2" fmla="*/ 45545 h 614668"/>
              <a:gd name="connsiteX3" fmla="*/ 888642 w 890072"/>
              <a:gd name="connsiteY3" fmla="*/ 58424 h 61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0072" h="614668">
                <a:moveTo>
                  <a:pt x="0" y="573579"/>
                </a:moveTo>
                <a:cubicBezTo>
                  <a:pt x="319825" y="611142"/>
                  <a:pt x="639651" y="648706"/>
                  <a:pt x="785611" y="560700"/>
                </a:cubicBezTo>
                <a:cubicBezTo>
                  <a:pt x="931571" y="472694"/>
                  <a:pt x="858591" y="129258"/>
                  <a:pt x="875763" y="45545"/>
                </a:cubicBezTo>
                <a:cubicBezTo>
                  <a:pt x="892935" y="-38168"/>
                  <a:pt x="890788" y="10128"/>
                  <a:pt x="888642" y="584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455313" y="5125792"/>
            <a:ext cx="443483" cy="112945"/>
          </a:xfrm>
          <a:custGeom>
            <a:avLst/>
            <a:gdLst>
              <a:gd name="connsiteX0" fmla="*/ 0 w 443483"/>
              <a:gd name="connsiteY0" fmla="*/ 103031 h 112945"/>
              <a:gd name="connsiteX1" fmla="*/ 193183 w 443483"/>
              <a:gd name="connsiteY1" fmla="*/ 0 h 112945"/>
              <a:gd name="connsiteX2" fmla="*/ 425002 w 443483"/>
              <a:gd name="connsiteY2" fmla="*/ 103031 h 112945"/>
              <a:gd name="connsiteX3" fmla="*/ 412124 w 443483"/>
              <a:gd name="connsiteY3" fmla="*/ 103031 h 11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483" h="112945">
                <a:moveTo>
                  <a:pt x="0" y="103031"/>
                </a:moveTo>
                <a:cubicBezTo>
                  <a:pt x="61174" y="51515"/>
                  <a:pt x="122349" y="0"/>
                  <a:pt x="193183" y="0"/>
                </a:cubicBezTo>
                <a:cubicBezTo>
                  <a:pt x="264017" y="0"/>
                  <a:pt x="388512" y="85859"/>
                  <a:pt x="425002" y="103031"/>
                </a:cubicBezTo>
                <a:cubicBezTo>
                  <a:pt x="461492" y="120203"/>
                  <a:pt x="436808" y="111617"/>
                  <a:pt x="412124" y="10303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225899" y="5098889"/>
            <a:ext cx="443483" cy="112945"/>
          </a:xfrm>
          <a:custGeom>
            <a:avLst/>
            <a:gdLst>
              <a:gd name="connsiteX0" fmla="*/ 0 w 443483"/>
              <a:gd name="connsiteY0" fmla="*/ 103031 h 112945"/>
              <a:gd name="connsiteX1" fmla="*/ 193183 w 443483"/>
              <a:gd name="connsiteY1" fmla="*/ 0 h 112945"/>
              <a:gd name="connsiteX2" fmla="*/ 425002 w 443483"/>
              <a:gd name="connsiteY2" fmla="*/ 103031 h 112945"/>
              <a:gd name="connsiteX3" fmla="*/ 412124 w 443483"/>
              <a:gd name="connsiteY3" fmla="*/ 103031 h 11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483" h="112945">
                <a:moveTo>
                  <a:pt x="0" y="103031"/>
                </a:moveTo>
                <a:cubicBezTo>
                  <a:pt x="61174" y="51515"/>
                  <a:pt x="122349" y="0"/>
                  <a:pt x="193183" y="0"/>
                </a:cubicBezTo>
                <a:cubicBezTo>
                  <a:pt x="264017" y="0"/>
                  <a:pt x="388512" y="85859"/>
                  <a:pt x="425002" y="103031"/>
                </a:cubicBezTo>
                <a:cubicBezTo>
                  <a:pt x="461492" y="120203"/>
                  <a:pt x="436808" y="111617"/>
                  <a:pt x="412124" y="10303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心形 8"/>
          <p:cNvSpPr/>
          <p:nvPr/>
        </p:nvSpPr>
        <p:spPr>
          <a:xfrm>
            <a:off x="3107950" y="1558343"/>
            <a:ext cx="591904" cy="492508"/>
          </a:xfrm>
          <a:custGeom>
            <a:avLst/>
            <a:gdLst>
              <a:gd name="connsiteX0" fmla="*/ 289775 w 579550"/>
              <a:gd name="connsiteY0" fmla="*/ 144888 h 579550"/>
              <a:gd name="connsiteX1" fmla="*/ 289775 w 579550"/>
              <a:gd name="connsiteY1" fmla="*/ 579550 h 579550"/>
              <a:gd name="connsiteX2" fmla="*/ 289775 w 579550"/>
              <a:gd name="connsiteY2" fmla="*/ 144888 h 579550"/>
              <a:gd name="connsiteX0-1" fmla="*/ 309912 w 584174"/>
              <a:gd name="connsiteY0-2" fmla="*/ 151475 h 521743"/>
              <a:gd name="connsiteX1-3" fmla="*/ 284155 w 584174"/>
              <a:gd name="connsiteY1-4" fmla="*/ 521743 h 521743"/>
              <a:gd name="connsiteX2-5" fmla="*/ 309912 w 584174"/>
              <a:gd name="connsiteY2-6" fmla="*/ 151475 h 521743"/>
              <a:gd name="connsiteX0-7" fmla="*/ 375784 w 591904"/>
              <a:gd name="connsiteY0-8" fmla="*/ 160877 h 492508"/>
              <a:gd name="connsiteX1-9" fmla="*/ 259874 w 591904"/>
              <a:gd name="connsiteY1-10" fmla="*/ 492508 h 492508"/>
              <a:gd name="connsiteX2-11" fmla="*/ 375784 w 591904"/>
              <a:gd name="connsiteY2-12" fmla="*/ 160877 h 4925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91904" h="492508">
                <a:moveTo>
                  <a:pt x="375784" y="160877"/>
                </a:moveTo>
                <a:cubicBezTo>
                  <a:pt x="496524" y="-177194"/>
                  <a:pt x="851498" y="57846"/>
                  <a:pt x="259874" y="492508"/>
                </a:cubicBezTo>
                <a:cubicBezTo>
                  <a:pt x="-331750" y="57846"/>
                  <a:pt x="255044" y="-177194"/>
                  <a:pt x="375784" y="160877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心形 8"/>
          <p:cNvSpPr/>
          <p:nvPr/>
        </p:nvSpPr>
        <p:spPr>
          <a:xfrm>
            <a:off x="3651152" y="2920104"/>
            <a:ext cx="585370" cy="437068"/>
          </a:xfrm>
          <a:custGeom>
            <a:avLst/>
            <a:gdLst>
              <a:gd name="connsiteX0" fmla="*/ 289775 w 579550"/>
              <a:gd name="connsiteY0" fmla="*/ 144888 h 579550"/>
              <a:gd name="connsiteX1" fmla="*/ 289775 w 579550"/>
              <a:gd name="connsiteY1" fmla="*/ 579550 h 579550"/>
              <a:gd name="connsiteX2" fmla="*/ 289775 w 579550"/>
              <a:gd name="connsiteY2" fmla="*/ 144888 h 579550"/>
              <a:gd name="connsiteX0-1" fmla="*/ 309912 w 584174"/>
              <a:gd name="connsiteY0-2" fmla="*/ 151475 h 521743"/>
              <a:gd name="connsiteX1-3" fmla="*/ 284155 w 584174"/>
              <a:gd name="connsiteY1-4" fmla="*/ 521743 h 521743"/>
              <a:gd name="connsiteX2-5" fmla="*/ 309912 w 584174"/>
              <a:gd name="connsiteY2-6" fmla="*/ 151475 h 521743"/>
              <a:gd name="connsiteX0-7" fmla="*/ 375784 w 591904"/>
              <a:gd name="connsiteY0-8" fmla="*/ 160877 h 492508"/>
              <a:gd name="connsiteX1-9" fmla="*/ 259874 w 591904"/>
              <a:gd name="connsiteY1-10" fmla="*/ 492508 h 492508"/>
              <a:gd name="connsiteX2-11" fmla="*/ 375784 w 591904"/>
              <a:gd name="connsiteY2-12" fmla="*/ 160877 h 492508"/>
              <a:gd name="connsiteX0-13" fmla="*/ 257061 w 585370"/>
              <a:gd name="connsiteY0-14" fmla="*/ 182711 h 437068"/>
              <a:gd name="connsiteX1-15" fmla="*/ 308576 w 585370"/>
              <a:gd name="connsiteY1-16" fmla="*/ 437068 h 437068"/>
              <a:gd name="connsiteX2-17" fmla="*/ 257061 w 585370"/>
              <a:gd name="connsiteY2-18" fmla="*/ 182711 h 4370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85370" h="437068">
                <a:moveTo>
                  <a:pt x="257061" y="182711"/>
                </a:moveTo>
                <a:cubicBezTo>
                  <a:pt x="377801" y="-155360"/>
                  <a:pt x="900200" y="2406"/>
                  <a:pt x="308576" y="437068"/>
                </a:cubicBezTo>
                <a:cubicBezTo>
                  <a:pt x="-283048" y="2406"/>
                  <a:pt x="136321" y="-155360"/>
                  <a:pt x="257061" y="182711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心形 8"/>
          <p:cNvSpPr/>
          <p:nvPr/>
        </p:nvSpPr>
        <p:spPr>
          <a:xfrm>
            <a:off x="3237863" y="3138638"/>
            <a:ext cx="332077" cy="247946"/>
          </a:xfrm>
          <a:custGeom>
            <a:avLst/>
            <a:gdLst>
              <a:gd name="connsiteX0" fmla="*/ 289775 w 579550"/>
              <a:gd name="connsiteY0" fmla="*/ 144888 h 579550"/>
              <a:gd name="connsiteX1" fmla="*/ 289775 w 579550"/>
              <a:gd name="connsiteY1" fmla="*/ 579550 h 579550"/>
              <a:gd name="connsiteX2" fmla="*/ 289775 w 579550"/>
              <a:gd name="connsiteY2" fmla="*/ 144888 h 579550"/>
              <a:gd name="connsiteX0-1" fmla="*/ 309912 w 584174"/>
              <a:gd name="connsiteY0-2" fmla="*/ 151475 h 521743"/>
              <a:gd name="connsiteX1-3" fmla="*/ 284155 w 584174"/>
              <a:gd name="connsiteY1-4" fmla="*/ 521743 h 521743"/>
              <a:gd name="connsiteX2-5" fmla="*/ 309912 w 584174"/>
              <a:gd name="connsiteY2-6" fmla="*/ 151475 h 521743"/>
              <a:gd name="connsiteX0-7" fmla="*/ 375784 w 591904"/>
              <a:gd name="connsiteY0-8" fmla="*/ 160877 h 492508"/>
              <a:gd name="connsiteX1-9" fmla="*/ 259874 w 591904"/>
              <a:gd name="connsiteY1-10" fmla="*/ 492508 h 492508"/>
              <a:gd name="connsiteX2-11" fmla="*/ 375784 w 591904"/>
              <a:gd name="connsiteY2-12" fmla="*/ 160877 h 492508"/>
              <a:gd name="connsiteX0-13" fmla="*/ 257061 w 585370"/>
              <a:gd name="connsiteY0-14" fmla="*/ 182711 h 437068"/>
              <a:gd name="connsiteX1-15" fmla="*/ 308576 w 585370"/>
              <a:gd name="connsiteY1-16" fmla="*/ 437068 h 437068"/>
              <a:gd name="connsiteX2-17" fmla="*/ 257061 w 585370"/>
              <a:gd name="connsiteY2-18" fmla="*/ 182711 h 4370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85370" h="437068">
                <a:moveTo>
                  <a:pt x="257061" y="182711"/>
                </a:moveTo>
                <a:cubicBezTo>
                  <a:pt x="377801" y="-155360"/>
                  <a:pt x="900200" y="2406"/>
                  <a:pt x="308576" y="437068"/>
                </a:cubicBezTo>
                <a:cubicBezTo>
                  <a:pt x="-283048" y="2406"/>
                  <a:pt x="136321" y="-155360"/>
                  <a:pt x="257061" y="182711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5659" y="285485"/>
            <a:ext cx="5932321" cy="60026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743" y="1558343"/>
            <a:ext cx="1891352" cy="243828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120021" y="4304714"/>
            <a:ext cx="7071979" cy="1378634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那些年教师节我们的祝福</a:t>
            </a:r>
            <a:endParaRPr lang="en-US" altLang="zh-CN" sz="4400" b="1" dirty="0">
              <a:solidFill>
                <a:schemeClr val="accent2">
                  <a:lumMod val="60000"/>
                  <a:lumOff val="40000"/>
                </a:schemeClr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  <a:p>
            <a:pPr algn="r"/>
            <a:r>
              <a:rPr lang="en-US" altLang="zh-CN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   </a:t>
            </a:r>
            <a:r>
              <a:rPr lang="en-US" altLang="zh-CN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——</a:t>
            </a:r>
            <a:r>
              <a:rPr lang="zh-CN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谢谢你们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003" y="2307101"/>
            <a:ext cx="533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0" i="0" dirty="0">
                <a:effectLst/>
                <a:latin typeface="汉仪丫丫体简" panose="02010604000101010101" pitchFamily="2" charset="-122"/>
                <a:ea typeface="汉仪丫丫体简" panose="02010604000101010101" pitchFamily="2" charset="-122"/>
              </a:rPr>
              <a:t>三尺讲台，染苍苍白发，育桃李天下 </a:t>
            </a:r>
            <a:r>
              <a:rPr lang="en-US" altLang="zh-CN" sz="3600" b="0" i="0" dirty="0">
                <a:effectLst/>
                <a:latin typeface="汉仪丫丫体简" panose="02010604000101010101" pitchFamily="2" charset="-122"/>
                <a:ea typeface="汉仪丫丫体简" panose="02010604000101010101" pitchFamily="2" charset="-122"/>
              </a:rPr>
              <a:t>,</a:t>
            </a:r>
            <a:r>
              <a:rPr lang="zh-CN" altLang="en-US" sz="3600" b="0" i="0" dirty="0">
                <a:effectLst/>
                <a:latin typeface="汉仪丫丫体简" panose="02010604000101010101" pitchFamily="2" charset="-122"/>
                <a:ea typeface="汉仪丫丫体简" panose="02010604000101010101" pitchFamily="2" charset="-122"/>
              </a:rPr>
              <a:t>寒来暑往，撒点点心血，教九州才子</a:t>
            </a:r>
            <a:endParaRPr lang="zh-CN" altLang="en-US" sz="3600" dirty="0"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pic>
        <p:nvPicPr>
          <p:cNvPr id="2050" name="Picture 2" descr="http://z.hersp.com/dat/2012/03/09/11/02/51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30" y="1609134"/>
            <a:ext cx="5685350" cy="379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26609"/>
            <a:ext cx="5683347" cy="703385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   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7003" y="216691"/>
            <a:ext cx="4134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那些年教师节我们的祝福</a:t>
            </a:r>
            <a:endParaRPr lang="en-US" altLang="zh-CN" sz="2800" b="1" dirty="0">
              <a:solidFill>
                <a:schemeClr val="accent2">
                  <a:lumMod val="60000"/>
                  <a:lumOff val="40000"/>
                </a:schemeClr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9882" y="1194806"/>
            <a:ext cx="10907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  曾经的一切又在脑海记起，好恨自己次次失之交臂，今天的天地作了铁证，因为您的生日，老师，我爱您，生日快乐！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26609"/>
            <a:ext cx="5683347" cy="703385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   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7003" y="216691"/>
            <a:ext cx="4134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那些年教师节我们的祝福</a:t>
            </a:r>
            <a:endParaRPr lang="en-US" altLang="zh-CN" sz="2800" b="1" dirty="0">
              <a:solidFill>
                <a:schemeClr val="accent2">
                  <a:lumMod val="60000"/>
                  <a:lumOff val="40000"/>
                </a:schemeClr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pic>
        <p:nvPicPr>
          <p:cNvPr id="3076" name="Picture 4" descr="http://pic16.nipic.com/20110823/2572670_101340459000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3"/>
          <a:stretch>
            <a:fillRect/>
          </a:stretch>
        </p:blipFill>
        <p:spPr bwMode="auto">
          <a:xfrm>
            <a:off x="5570806" y="2690431"/>
            <a:ext cx="5866227" cy="375257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8813" y="4542917"/>
            <a:ext cx="118449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   漫漫人生旅途，往事已不堪回首，但您的教诲和箴言却时常浮现在我的脑海里，在这节日的喜庆里，我真诚地祝福：老师，节日快乐！</a:t>
            </a:r>
          </a:p>
        </p:txBody>
      </p:sp>
      <p:pic>
        <p:nvPicPr>
          <p:cNvPr id="4100" name="Picture 4" descr="http://www.yuenei.com/uploads/allimg/120526/194tap3-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0"/>
          <a:stretch>
            <a:fillRect/>
          </a:stretch>
        </p:blipFill>
        <p:spPr bwMode="auto">
          <a:xfrm>
            <a:off x="6808762" y="1125414"/>
            <a:ext cx="4155123" cy="28534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zb.com.cn/res/Home/1005/4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5" y="1125414"/>
            <a:ext cx="4155123" cy="283933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126609"/>
            <a:ext cx="5683347" cy="703385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   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7003" y="216691"/>
            <a:ext cx="4134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那些年教师节我们的祝福</a:t>
            </a:r>
            <a:endParaRPr lang="en-US" altLang="zh-CN" sz="2800" b="1" dirty="0">
              <a:solidFill>
                <a:schemeClr val="accent2">
                  <a:lumMod val="60000"/>
                  <a:lumOff val="40000"/>
                </a:schemeClr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26609"/>
            <a:ext cx="5683347" cy="703385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   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7003" y="216691"/>
            <a:ext cx="4134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那些年教师节我们的祝福</a:t>
            </a:r>
            <a:endParaRPr lang="en-US" altLang="zh-CN" sz="2800" b="1" dirty="0">
              <a:solidFill>
                <a:schemeClr val="accent2">
                  <a:lumMod val="60000"/>
                  <a:lumOff val="40000"/>
                </a:schemeClr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pic>
        <p:nvPicPr>
          <p:cNvPr id="7170" name="Picture 2" descr="http://img1.gtimg.com/cd/pics/hv1/145/70/557/36236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445" y="1347955"/>
            <a:ext cx="7920111" cy="51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3371689"/>
            <a:ext cx="12192000" cy="2307102"/>
          </a:xfrm>
          <a:prstGeom prst="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经历了风雨，才知道您的可贵；走上了成功，才知道您的伟大</a:t>
            </a:r>
            <a:endParaRPr lang="en-US" altLang="zh-CN" sz="3200" dirty="0"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  <a:p>
            <a:r>
              <a:rPr lang="en-US" altLang="zh-CN" sz="32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                                   ——</a:t>
            </a:r>
            <a:r>
              <a:rPr lang="zh-CN" altLang="en-US" sz="32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谢谢您，我尊敬的老师！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otos.tuchong.com/233572/f/2899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04" y="1140394"/>
            <a:ext cx="8078817" cy="535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126609"/>
            <a:ext cx="5683347" cy="703385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   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7003" y="216691"/>
            <a:ext cx="4134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那些年教师节我们的祝福</a:t>
            </a:r>
            <a:endParaRPr lang="en-US" altLang="zh-CN" sz="2800" b="1" dirty="0">
              <a:solidFill>
                <a:schemeClr val="accent2">
                  <a:lumMod val="60000"/>
                  <a:lumOff val="40000"/>
                </a:schemeClr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95889" y="3713871"/>
            <a:ext cx="3981949" cy="2614608"/>
          </a:xfrm>
          <a:prstGeom prst="rect">
            <a:avLst/>
          </a:prstGeom>
          <a:solidFill>
            <a:schemeClr val="accent4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795889" y="3713871"/>
            <a:ext cx="40891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   每一天，每一时，每一秒，你不慕虚荣，把心儿操。这一天，这一时，这一秒，我充满感恩，送祝福到。教师节，老师，您辛苦了！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467228"/>
            <a:ext cx="9453489" cy="2232628"/>
          </a:xfrm>
          <a:custGeom>
            <a:avLst/>
            <a:gdLst>
              <a:gd name="connsiteX0" fmla="*/ 0 w 9129932"/>
              <a:gd name="connsiteY0" fmla="*/ 0 h 1754326"/>
              <a:gd name="connsiteX1" fmla="*/ 9129932 w 9129932"/>
              <a:gd name="connsiteY1" fmla="*/ 0 h 1754326"/>
              <a:gd name="connsiteX2" fmla="*/ 9129932 w 9129932"/>
              <a:gd name="connsiteY2" fmla="*/ 1754326 h 1754326"/>
              <a:gd name="connsiteX3" fmla="*/ 0 w 9129932"/>
              <a:gd name="connsiteY3" fmla="*/ 1754326 h 1754326"/>
              <a:gd name="connsiteX4" fmla="*/ 0 w 9129932"/>
              <a:gd name="connsiteY4" fmla="*/ 0 h 1754326"/>
              <a:gd name="connsiteX0-1" fmla="*/ 28136 w 9129932"/>
              <a:gd name="connsiteY0-2" fmla="*/ 0 h 2232628"/>
              <a:gd name="connsiteX1-3" fmla="*/ 9129932 w 9129932"/>
              <a:gd name="connsiteY1-4" fmla="*/ 478302 h 2232628"/>
              <a:gd name="connsiteX2-5" fmla="*/ 9129932 w 9129932"/>
              <a:gd name="connsiteY2-6" fmla="*/ 2232628 h 2232628"/>
              <a:gd name="connsiteX3-7" fmla="*/ 0 w 9129932"/>
              <a:gd name="connsiteY3-8" fmla="*/ 2232628 h 2232628"/>
              <a:gd name="connsiteX4-9" fmla="*/ 28136 w 9129932"/>
              <a:gd name="connsiteY4-10" fmla="*/ 0 h 2232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29932" h="2232628">
                <a:moveTo>
                  <a:pt x="28136" y="0"/>
                </a:moveTo>
                <a:lnTo>
                  <a:pt x="9129932" y="478302"/>
                </a:lnTo>
                <a:lnTo>
                  <a:pt x="9129932" y="2232628"/>
                </a:lnTo>
                <a:lnTo>
                  <a:pt x="0" y="2232628"/>
                </a:lnTo>
                <a:lnTo>
                  <a:pt x="28136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 rot="161117">
            <a:off x="126611" y="3978875"/>
            <a:ext cx="116761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经历了人生的坎坷，才知道您的</a:t>
            </a:r>
            <a:r>
              <a:rPr lang="zh-CN" altLang="en-US" sz="44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可贵</a:t>
            </a:r>
            <a:r>
              <a:rPr lang="zh-CN" altLang="en-US" sz="36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；</a:t>
            </a:r>
            <a:endParaRPr lang="en-US" altLang="zh-CN" sz="3600" dirty="0"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  <a:p>
            <a:r>
              <a:rPr lang="zh-CN" altLang="en-US" sz="36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走上了辉煌的舞台，才知道你的</a:t>
            </a:r>
            <a:r>
              <a:rPr lang="zh-CN" altLang="en-US" sz="44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伟大</a:t>
            </a:r>
            <a:r>
              <a:rPr lang="zh-CN" altLang="en-US" sz="36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；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26609"/>
            <a:ext cx="5683347" cy="703385"/>
          </a:xfrm>
          <a:prstGeom prst="rect">
            <a:avLst/>
          </a:prstGeom>
          <a:solidFill>
            <a:schemeClr val="accent4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   </a:t>
            </a:r>
            <a:endParaRPr lang="zh-CN" alt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7003" y="216691"/>
            <a:ext cx="4134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汉仪丫丫体简" panose="02010604000101010101" pitchFamily="2" charset="-122"/>
                <a:ea typeface="汉仪丫丫体简" panose="02010604000101010101" pitchFamily="2" charset="-122"/>
              </a:rPr>
              <a:t>那些年教师节我们的祝福</a:t>
            </a:r>
            <a:endParaRPr lang="en-US" altLang="zh-CN" sz="2800" b="1" dirty="0">
              <a:solidFill>
                <a:schemeClr val="accent2">
                  <a:lumMod val="60000"/>
                  <a:lumOff val="40000"/>
                </a:schemeClr>
              </a:solidFill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pic>
        <p:nvPicPr>
          <p:cNvPr id="5122" name="Picture 2" descr="http://pica.nipic.com/2007-09-12/20079121117618_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4417" l="5872" r="97819">
                        <a14:foregroundMark x1="65436" y1="22417" x2="71644" y2="34000"/>
                        <a14:foregroundMark x1="69128" y1="25167" x2="75336" y2="35250"/>
                      </a14:backgroundRemoval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59" y="0"/>
            <a:ext cx="3583666" cy="721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759654" y="1671557"/>
            <a:ext cx="8018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在这个属于您的日子里，</a:t>
            </a:r>
            <a:endParaRPr lang="en-US" altLang="zh-CN" sz="2800" dirty="0"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  <a:p>
            <a:r>
              <a:rPr lang="en-US" altLang="zh-CN" sz="28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       </a:t>
            </a:r>
            <a:r>
              <a:rPr lang="zh-CN" altLang="en-US" sz="28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我想对您说：谢谢您了，我尊敬的老师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8479" t="-6149" r="2468" b="8844"/>
          <a:stretch>
            <a:fillRect/>
          </a:stretch>
        </p:blipFill>
        <p:spPr>
          <a:xfrm>
            <a:off x="0" y="759122"/>
            <a:ext cx="5910348" cy="20122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8479" t="-6149" r="2468" b="8844"/>
          <a:stretch>
            <a:fillRect/>
          </a:stretch>
        </p:blipFill>
        <p:spPr>
          <a:xfrm>
            <a:off x="0" y="759122"/>
            <a:ext cx="5910348" cy="2012212"/>
          </a:xfrm>
          <a:prstGeom prst="notchedRightArrow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29746" y="3671668"/>
            <a:ext cx="8750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汉仪丫丫体简" panose="02010604000101010101" pitchFamily="2" charset="-122"/>
                <a:ea typeface="汉仪丫丫体简" panose="02010604000101010101" pitchFamily="2" charset="-122"/>
              </a:rPr>
              <a:t>还记得你当年给老师的祝福么？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离子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281</Words>
  <Application>Microsoft Office PowerPoint</Application>
  <PresentationFormat>宽屏</PresentationFormat>
  <Paragraphs>30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汉仪丫丫体简</vt:lpstr>
      <vt:lpstr>Arial</vt:lpstr>
      <vt:lpstr>Calibri</vt:lpstr>
      <vt:lpstr>Century Gothic</vt:lpstr>
      <vt:lpstr>Wingdings 3</vt:lpstr>
      <vt:lpstr>离子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卡通图片合集教师节PPT模板下载</dc:title>
  <dc:creator>Administrator</dc:creator>
  <cp:lastModifiedBy>天 下</cp:lastModifiedBy>
  <cp:revision>13</cp:revision>
  <dcterms:created xsi:type="dcterms:W3CDTF">2013-09-09T12:44:00Z</dcterms:created>
  <dcterms:modified xsi:type="dcterms:W3CDTF">2021-01-06T09:02:52Z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