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24" r:id="rId2"/>
    <p:sldId id="351" r:id="rId3"/>
    <p:sldId id="352" r:id="rId4"/>
    <p:sldId id="407" r:id="rId5"/>
    <p:sldId id="396" r:id="rId6"/>
    <p:sldId id="397" r:id="rId7"/>
    <p:sldId id="408" r:id="rId8"/>
    <p:sldId id="392" r:id="rId9"/>
    <p:sldId id="409" r:id="rId10"/>
    <p:sldId id="399" r:id="rId11"/>
    <p:sldId id="401" r:id="rId12"/>
    <p:sldId id="380" r:id="rId13"/>
    <p:sldId id="393" r:id="rId14"/>
    <p:sldId id="402" r:id="rId15"/>
    <p:sldId id="386" r:id="rId16"/>
    <p:sldId id="404" r:id="rId17"/>
    <p:sldId id="410" r:id="rId18"/>
    <p:sldId id="412" r:id="rId19"/>
    <p:sldId id="394" r:id="rId20"/>
    <p:sldId id="413" r:id="rId21"/>
    <p:sldId id="414" r:id="rId22"/>
    <p:sldId id="415" r:id="rId23"/>
    <p:sldId id="416" r:id="rId24"/>
    <p:sldId id="417" r:id="rId25"/>
    <p:sldId id="395"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3517"/>
    <a:srgbClr val="E83B3A"/>
    <a:srgbClr val="58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3" autoAdjust="0"/>
    <p:restoredTop sz="94660"/>
  </p:normalViewPr>
  <p:slideViewPr>
    <p:cSldViewPr>
      <p:cViewPr varScale="1">
        <p:scale>
          <a:sx n="149" d="100"/>
          <a:sy n="149" d="100"/>
        </p:scale>
        <p:origin x="546" y="114"/>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71052-D2CD-4509-9529-09D0CAC893E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solidFill>
                  <a:prstClr val="black"/>
                </a:solidFill>
              </a:rPr>
              <a:t>14</a:t>
            </a:fld>
            <a:endParaRPr lang="id-ID">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A36BFA2-BC31-4FA1-AA7B-7DB2AEA20D84}"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5800"/>
            <a:ext cx="6092825"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p:sp>
      <p:sp>
        <p:nvSpPr>
          <p:cNvPr id="5123"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4" name="日期占位符 3"/>
          <p:cNvSpPr>
            <a:spLocks noGrp="1"/>
          </p:cNvSpPr>
          <p:nvPr>
            <p:ph type="dt" sz="quarter" idx="1"/>
          </p:nvPr>
        </p:nvSpPr>
        <p:spPr>
          <a:noFill/>
        </p:spPr>
        <p:txBody>
          <a:bodyPr/>
          <a:lstStyle/>
          <a:p>
            <a:fld id="{1887236F-BA0F-4DB3-9FBF-39742B178D69}" type="datetime1">
              <a:rPr lang="zh-CN" altLang="en-US" smtClean="0"/>
              <a:t>2021/1/6</a:t>
            </a:fld>
            <a:endParaRPr lang="zh-CN" altLang="en-US" sz="1200">
              <a:ea typeface="微软雅黑" panose="020B0503020204020204" pitchFamily="34" charset="-122"/>
            </a:endParaRPr>
          </a:p>
        </p:txBody>
      </p:sp>
      <p:sp>
        <p:nvSpPr>
          <p:cNvPr id="5125" name="灯片编号占位符 4"/>
          <p:cNvSpPr>
            <a:spLocks noGrp="1"/>
          </p:cNvSpPr>
          <p:nvPr>
            <p:ph type="sldNum" sz="quarter" idx="5"/>
          </p:nvPr>
        </p:nvSpPr>
        <p:spPr>
          <a:noFill/>
        </p:spPr>
        <p:txBody>
          <a:bodyPr/>
          <a:lstStyle/>
          <a:p>
            <a:fld id="{894E19A6-F486-427D-B328-08875D650458}" type="slidenum">
              <a:rPr lang="zh-CN" altLang="en-US" smtClean="0"/>
              <a:t>5</a:t>
            </a:fld>
            <a:endParaRPr lang="zh-CN" altLang="en-US" sz="120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71052-D2CD-4509-9529-09D0CAC893E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a:latin typeface="Arial" panose="020B0604020202020204" pitchFamily="34" charset="0"/>
            </a:endParaRPr>
          </a:p>
        </p:txBody>
      </p:sp>
      <p:sp>
        <p:nvSpPr>
          <p:cNvPr id="19460" name="日期占位符 3"/>
          <p:cNvSpPr>
            <a:spLocks noGrp="1"/>
          </p:cNvSpPr>
          <p:nvPr>
            <p:ph type="dt" sz="quarter" idx="1"/>
          </p:nvPr>
        </p:nvSpPr>
        <p:spPr>
          <a:noFill/>
          <a:ln>
            <a:miter lim="800000"/>
          </a:ln>
        </p:spPr>
        <p:txBody>
          <a:bodyPr/>
          <a:lstStyle/>
          <a:p>
            <a:pPr>
              <a:buFont typeface="Arial" panose="020B0604020202020204" pitchFamily="34" charset="0"/>
              <a:buNone/>
            </a:pPr>
            <a:fld id="{D8576B98-9175-421B-8D4A-240018DDAF39}" type="datetime1">
              <a:rPr lang="zh-CN" altLang="en-US" smtClean="0">
                <a:latin typeface="Arial" panose="020B0604020202020204" pitchFamily="34" charset="0"/>
                <a:ea typeface="宋体" panose="02010600030101010101" pitchFamily="2" charset="-122"/>
              </a:rPr>
              <a:t>2021/1/6</a:t>
            </a:fld>
            <a:endParaRPr lang="en-US" altLang="zh-CN" sz="1200">
              <a:latin typeface="Arial" panose="020B0604020202020204" pitchFamily="34" charset="0"/>
              <a:ea typeface="宋体" panose="02010600030101010101" pitchFamily="2" charset="-122"/>
            </a:endParaRPr>
          </a:p>
        </p:txBody>
      </p:sp>
      <p:sp>
        <p:nvSpPr>
          <p:cNvPr id="19461" name="灯片编号占位符 4"/>
          <p:cNvSpPr>
            <a:spLocks noGrp="1"/>
          </p:cNvSpPr>
          <p:nvPr>
            <p:ph type="sldNum" sz="quarter" idx="5"/>
          </p:nvPr>
        </p:nvSpPr>
        <p:spPr>
          <a:noFill/>
          <a:ln>
            <a:miter lim="800000"/>
          </a:ln>
        </p:spPr>
        <p:txBody>
          <a:bodyPr/>
          <a:lstStyle/>
          <a:p>
            <a:fld id="{BB41FC51-1FA2-4970-8F10-75A84291408D}" type="slidenum">
              <a:rPr lang="zh-CN" altLang="en-US"/>
              <a:t>7</a:t>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D8DD64E-849B-46BF-80FE-C7DCBAEFE6BD}"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r>
              <a:rPr lang="zh-CN" altLang="zh-CN" sz="1400" b="1" dirty="0">
                <a:solidFill>
                  <a:schemeClr val="accent1"/>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t>6/01/2021</a:t>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t>‹#›</a:t>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8735"/>
            <a:ext cx="2057400" cy="273928"/>
          </a:xfrm>
        </p:spPr>
        <p:txBody>
          <a:bodyPr/>
          <a:lstStyle>
            <a:lvl1pPr>
              <a:defRPr/>
            </a:lvl1pPr>
          </a:lstStyle>
          <a:p>
            <a:fld id="{1F931BFC-FA3C-44C9-BDF3-A1EA94A517F2}" type="datetime1">
              <a:rPr lang="zh-CN" altLang="en-US"/>
              <a:t>2021/1/6</a:t>
            </a:fld>
            <a:endParaRPr lang="zh-CN" altLang="en-US" sz="1400" dirty="0">
              <a:solidFill>
                <a:schemeClr val="tx1"/>
              </a:solidFill>
            </a:endParaRPr>
          </a:p>
        </p:txBody>
      </p:sp>
      <p:sp>
        <p:nvSpPr>
          <p:cNvPr id="4" name="页脚占位符 3"/>
          <p:cNvSpPr>
            <a:spLocks noGrp="1"/>
          </p:cNvSpPr>
          <p:nvPr>
            <p:ph type="ftr" sz="quarter" idx="11"/>
          </p:nvPr>
        </p:nvSpPr>
        <p:spPr>
          <a:xfrm>
            <a:off x="3028950" y="4768735"/>
            <a:ext cx="30861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p:spPr>
        <p:txBody>
          <a:bodyPr/>
          <a:lstStyle>
            <a:lvl1pPr>
              <a:defRPr/>
            </a:lvl1pPr>
          </a:lstStyle>
          <a:p>
            <a:fld id="{2E9294EB-43AD-4253-9111-B513B7CCDA25}" type="slidenum">
              <a:rPr lang="zh-CN" altLang="en-US"/>
              <a:t>‹#›</a:t>
            </a:fld>
            <a:endParaRPr lang="zh-CN" altLang="en-US"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
        <p:nvSpPr>
          <p:cNvPr id="8" name="矩形 7"/>
          <p:cNvSpPr/>
          <p:nvPr userDrawn="1"/>
        </p:nvSpPr>
        <p:spPr>
          <a:xfrm>
            <a:off x="0" y="4696780"/>
            <a:ext cx="9144000" cy="448308"/>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FBF030-126A-44E1-A291-CE0450786A5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91CF7-6230-429B-A18C-78A12BF27C28}"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6" name="文本框 5"/>
          <p:cNvSpPr txBox="1"/>
          <p:nvPr userDrawn="1"/>
        </p:nvSpPr>
        <p:spPr>
          <a:xfrm>
            <a:off x="143508" y="268288"/>
            <a:ext cx="2106667" cy="369332"/>
          </a:xfrm>
          <a:prstGeom prst="rect">
            <a:avLst/>
          </a:prstGeom>
          <a:noFill/>
        </p:spPr>
        <p:txBody>
          <a:bodyPr wrap="none" rtlCol="0">
            <a:spAutoFit/>
          </a:bodyPr>
          <a:lstStyle/>
          <a:p>
            <a:r>
              <a:rPr lang="zh-CN" altLang="en-US">
                <a:solidFill>
                  <a:schemeClr val="bg1"/>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CFBF030-126A-44E1-A291-CE0450786A5D}" type="datetimeFigureOut">
              <a:rPr lang="zh-CN" altLang="en-US" smtClean="0"/>
              <a:t>2021/1/6</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D591CF7-6230-429B-A18C-78A12BF27C2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68551" t="34094" b="3626"/>
          <a:stretch>
            <a:fillRect/>
          </a:stretch>
        </p:blipFill>
        <p:spPr>
          <a:xfrm>
            <a:off x="6260307" y="1780456"/>
            <a:ext cx="2874004" cy="3204356"/>
          </a:xfrm>
          <a:prstGeom prst="rect">
            <a:avLst/>
          </a:prstGeom>
        </p:spPr>
      </p:pic>
      <p:sp>
        <p:nvSpPr>
          <p:cNvPr id="12" name="原创设计师QQ598969553                 _15"/>
          <p:cNvSpPr/>
          <p:nvPr/>
        </p:nvSpPr>
        <p:spPr>
          <a:xfrm>
            <a:off x="2896069" y="2788113"/>
            <a:ext cx="3404123"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a:solidFill>
                  <a:schemeClr val="bg1">
                    <a:lumMod val="95000"/>
                  </a:schemeClr>
                </a:solidFill>
                <a:latin typeface="微软雅黑" panose="020B0503020204020204" pitchFamily="34" charset="-122"/>
                <a:ea typeface="微软雅黑" panose="020B0503020204020204" pitchFamily="34" charset="-122"/>
              </a:rPr>
              <a:t>汇报人：</a:t>
            </a:r>
            <a:r>
              <a:rPr lang="en-US" altLang="zh-CN" sz="1100">
                <a:solidFill>
                  <a:schemeClr val="bg1">
                    <a:lumMod val="95000"/>
                  </a:schemeClr>
                </a:solidFill>
                <a:latin typeface="微软雅黑" panose="020B0503020204020204" pitchFamily="34" charset="-122"/>
                <a:ea typeface="微软雅黑" panose="020B0503020204020204" pitchFamily="34" charset="-122"/>
              </a:rPr>
              <a:t>xiazaii              </a:t>
            </a:r>
            <a:r>
              <a:rPr lang="zh-CN" altLang="en-US" sz="1100">
                <a:solidFill>
                  <a:schemeClr val="bg1">
                    <a:lumMod val="95000"/>
                  </a:schemeClr>
                </a:solidFill>
                <a:latin typeface="微软雅黑" panose="020B0503020204020204" pitchFamily="34" charset="-122"/>
                <a:ea typeface="微软雅黑" panose="020B0503020204020204" pitchFamily="34" charset="-122"/>
              </a:rPr>
              <a:t>日期：</a:t>
            </a:r>
            <a:r>
              <a:rPr lang="en-US" altLang="zh-CN" sz="1100">
                <a:solidFill>
                  <a:schemeClr val="bg1">
                    <a:lumMod val="95000"/>
                  </a:schemeClr>
                </a:solidFill>
                <a:latin typeface="微软雅黑" panose="020B0503020204020204" pitchFamily="34" charset="-122"/>
                <a:ea typeface="微软雅黑" panose="020B0503020204020204" pitchFamily="34" charset="-122"/>
              </a:rPr>
              <a:t>202x</a:t>
            </a:r>
            <a:r>
              <a:rPr lang="zh-CN" altLang="en-US" sz="1100">
                <a:solidFill>
                  <a:schemeClr val="bg1">
                    <a:lumMod val="95000"/>
                  </a:schemeClr>
                </a:solidFill>
                <a:latin typeface="微软雅黑" panose="020B0503020204020204" pitchFamily="34" charset="-122"/>
                <a:ea typeface="微软雅黑" panose="020B0503020204020204" pitchFamily="34" charset="-122"/>
              </a:rPr>
              <a:t>年</a:t>
            </a:r>
            <a:r>
              <a:rPr lang="en-US" altLang="zh-CN" sz="1100">
                <a:solidFill>
                  <a:schemeClr val="bg1">
                    <a:lumMod val="95000"/>
                  </a:schemeClr>
                </a:solidFill>
                <a:latin typeface="微软雅黑" panose="020B0503020204020204" pitchFamily="34" charset="-122"/>
                <a:ea typeface="微软雅黑" panose="020B0503020204020204" pitchFamily="34" charset="-122"/>
              </a:rPr>
              <a:t>x</a:t>
            </a:r>
            <a:r>
              <a:rPr lang="zh-CN" altLang="en-US" sz="1100">
                <a:solidFill>
                  <a:schemeClr val="bg1">
                    <a:lumMod val="95000"/>
                  </a:schemeClr>
                </a:solidFill>
                <a:latin typeface="微软雅黑" panose="020B0503020204020204" pitchFamily="34" charset="-122"/>
                <a:ea typeface="微软雅黑" panose="020B0503020204020204" pitchFamily="34" charset="-122"/>
              </a:rPr>
              <a:t>月</a:t>
            </a:r>
            <a:r>
              <a:rPr lang="en-US" altLang="zh-CN" sz="1100">
                <a:solidFill>
                  <a:schemeClr val="bg1">
                    <a:lumMod val="95000"/>
                  </a:schemeClr>
                </a:solidFill>
                <a:latin typeface="微软雅黑" panose="020B0503020204020204" pitchFamily="34" charset="-122"/>
                <a:ea typeface="微软雅黑" panose="020B0503020204020204" pitchFamily="34" charset="-122"/>
              </a:rPr>
              <a:t>x</a:t>
            </a:r>
            <a:r>
              <a:rPr lang="zh-CN" altLang="en-US" sz="1100">
                <a:solidFill>
                  <a:schemeClr val="bg1">
                    <a:lumMod val="95000"/>
                  </a:schemeClr>
                </a:solidFill>
                <a:latin typeface="微软雅黑" panose="020B0503020204020204" pitchFamily="34" charset="-122"/>
                <a:ea typeface="微软雅黑" panose="020B0503020204020204" pitchFamily="34" charset="-122"/>
              </a:rPr>
              <a:t>日</a:t>
            </a:r>
            <a:endParaRPr lang="zh-CN" altLang="en-US" sz="11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TextBox 11"/>
          <p:cNvSpPr txBox="1"/>
          <p:nvPr/>
        </p:nvSpPr>
        <p:spPr>
          <a:xfrm>
            <a:off x="2211993" y="2167405"/>
            <a:ext cx="4268219" cy="438592"/>
          </a:xfrm>
          <a:prstGeom prst="rect">
            <a:avLst/>
          </a:prstGeom>
          <a:noFill/>
          <a:effectLst/>
        </p:spPr>
        <p:txBody>
          <a:bodyPr wrap="square" lIns="68589" tIns="34295" rIns="68589" bIns="34295" rtlCol="0">
            <a:spAutoFit/>
          </a:bodyPr>
          <a:lstStyle/>
          <a:p>
            <a:pPr algn="ctr"/>
            <a:r>
              <a:rPr lang="en-US" altLang="zh-CN" sz="800" dirty="0">
                <a:solidFill>
                  <a:schemeClr val="bg1">
                    <a:lumMod val="95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9456" t="38576" r="60602" b="3342"/>
          <a:stretch>
            <a:fillRect/>
          </a:stretch>
        </p:blipFill>
        <p:spPr>
          <a:xfrm>
            <a:off x="109083" y="1996480"/>
            <a:ext cx="2736304" cy="2988332"/>
          </a:xfrm>
          <a:prstGeom prst="rect">
            <a:avLst/>
          </a:prstGeom>
        </p:spPr>
      </p:pic>
      <p:sp>
        <p:nvSpPr>
          <p:cNvPr id="20" name="TextBox 12"/>
          <p:cNvSpPr txBox="1"/>
          <p:nvPr/>
        </p:nvSpPr>
        <p:spPr>
          <a:xfrm>
            <a:off x="1259632" y="1324598"/>
            <a:ext cx="5326269" cy="707886"/>
          </a:xfrm>
          <a:prstGeom prst="rect">
            <a:avLst/>
          </a:prstGeom>
          <a:noFill/>
        </p:spPr>
        <p:txBody>
          <a:bodyPr wrap="square" rtlCol="0">
            <a:spAutoFit/>
          </a:bodyPr>
          <a:lstStyle/>
          <a:p>
            <a:pPr algn="r"/>
            <a:r>
              <a:rPr lang="zh-CN" altLang="en-US" sz="4000" b="1" dirty="0">
                <a:blipFill>
                  <a:blip r:embed="rId4"/>
                  <a:stretch>
                    <a:fillRect/>
                  </a:stretch>
                </a:blipFill>
                <a:latin typeface="微软雅黑" panose="020B0503020204020204" pitchFamily="34" charset="-122"/>
                <a:ea typeface="微软雅黑" panose="020B0503020204020204" pitchFamily="34" charset="-122"/>
              </a:rPr>
              <a:t>难忘师恩 感恩回馈</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0"/>
                                        </p:tgtEl>
                                        <p:attrNameLst>
                                          <p:attrName>ppt_y</p:attrName>
                                        </p:attrNameLst>
                                      </p:cBhvr>
                                      <p:tavLst>
                                        <p:tav tm="0">
                                          <p:val>
                                            <p:strVal val="#ppt_y"/>
                                          </p:val>
                                        </p:tav>
                                        <p:tav tm="100000">
                                          <p:val>
                                            <p:strVal val="#ppt_y"/>
                                          </p:val>
                                        </p:tav>
                                      </p:tavLst>
                                    </p:anim>
                                    <p:anim calcmode="lin" valueType="num">
                                      <p:cBhvr>
                                        <p:cTn id="2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0"/>
                                        </p:tgtEl>
                                      </p:cBhvr>
                                    </p:animEffect>
                                  </p:childTnLst>
                                </p:cTn>
                              </p:par>
                            </p:childTnLst>
                          </p:cTn>
                        </p:par>
                        <p:par>
                          <p:cTn id="23" fill="hold">
                            <p:stCondLst>
                              <p:cond delay="2199"/>
                            </p:stCondLst>
                            <p:childTnLst>
                              <p:par>
                                <p:cTn id="24" presetID="16" presetClass="entr" presetSubtype="37"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childTnLst>
                          </p:cTn>
                        </p:par>
                        <p:par>
                          <p:cTn id="27" fill="hold">
                            <p:stCondLst>
                              <p:cond delay="2699"/>
                            </p:stCondLst>
                            <p:childTnLst>
                              <p:par>
                                <p:cTn id="28" presetID="1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p:cNvGrpSpPr/>
          <p:nvPr/>
        </p:nvGrpSpPr>
        <p:grpSpPr bwMode="auto">
          <a:xfrm>
            <a:off x="4478339" y="2739284"/>
            <a:ext cx="1258887" cy="244550"/>
            <a:chOff x="0" y="0"/>
            <a:chExt cx="1259586" cy="245167"/>
          </a:xfrm>
          <a:solidFill>
            <a:schemeClr val="accent2"/>
          </a:solidFill>
        </p:grpSpPr>
        <p:sp>
          <p:nvSpPr>
            <p:cNvPr id="27679" name="Rectangle 26"/>
            <p:cNvSpPr>
              <a:spLocks noChangeArrowheads="1"/>
            </p:cNvSpPr>
            <p:nvPr/>
          </p:nvSpPr>
          <p:spPr bwMode="auto">
            <a:xfrm>
              <a:off x="0" y="81196"/>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80" name="Oval 10"/>
            <p:cNvSpPr>
              <a:spLocks noChangeArrowheads="1"/>
            </p:cNvSpPr>
            <p:nvPr/>
          </p:nvSpPr>
          <p:spPr bwMode="auto">
            <a:xfrm>
              <a:off x="540354" y="0"/>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7" name="组合 15"/>
          <p:cNvGrpSpPr/>
          <p:nvPr/>
        </p:nvGrpSpPr>
        <p:grpSpPr bwMode="auto">
          <a:xfrm>
            <a:off x="1914525" y="2747223"/>
            <a:ext cx="1258888" cy="236611"/>
            <a:chOff x="0" y="0"/>
            <a:chExt cx="1259586" cy="237722"/>
          </a:xfrm>
          <a:solidFill>
            <a:schemeClr val="accent2"/>
          </a:solidFill>
        </p:grpSpPr>
        <p:sp>
          <p:nvSpPr>
            <p:cNvPr id="27677" name="Rectangle 8"/>
            <p:cNvSpPr>
              <a:spLocks noChangeArrowheads="1"/>
            </p:cNvSpPr>
            <p:nvPr/>
          </p:nvSpPr>
          <p:spPr bwMode="auto">
            <a:xfrm>
              <a:off x="0" y="73751"/>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78" name="Oval 30"/>
            <p:cNvSpPr>
              <a:spLocks noChangeArrowheads="1"/>
            </p:cNvSpPr>
            <p:nvPr/>
          </p:nvSpPr>
          <p:spPr bwMode="auto">
            <a:xfrm>
              <a:off x="517995" y="0"/>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8" name="组合 18"/>
          <p:cNvGrpSpPr/>
          <p:nvPr/>
        </p:nvGrpSpPr>
        <p:grpSpPr bwMode="auto">
          <a:xfrm>
            <a:off x="7042150" y="2750399"/>
            <a:ext cx="1258888" cy="233435"/>
            <a:chOff x="0" y="0"/>
            <a:chExt cx="1259586" cy="233418"/>
          </a:xfrm>
          <a:solidFill>
            <a:schemeClr val="accent2"/>
          </a:solidFill>
        </p:grpSpPr>
        <p:sp>
          <p:nvSpPr>
            <p:cNvPr id="27675" name="Round Same Side Corner Rectangle 6"/>
            <p:cNvSpPr/>
            <p:nvPr/>
          </p:nvSpPr>
          <p:spPr bwMode="auto">
            <a:xfrm rot="5400000">
              <a:off x="547808" y="-478360"/>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grpFill/>
            <a:ln w="9525">
              <a:noFill/>
              <a:round/>
            </a:ln>
          </p:spPr>
          <p:txBody>
            <a:bodyPr anchor="ctr"/>
            <a:lstStyle/>
            <a:p>
              <a:endParaRPr lang="zh-CN" altLang="en-US"/>
            </a:p>
          </p:txBody>
        </p:sp>
        <p:sp>
          <p:nvSpPr>
            <p:cNvPr id="27676" name="Oval 39"/>
            <p:cNvSpPr>
              <a:spLocks noChangeArrowheads="1"/>
            </p:cNvSpPr>
            <p:nvPr/>
          </p:nvSpPr>
          <p:spPr bwMode="auto">
            <a:xfrm>
              <a:off x="568304" y="0"/>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9" name="组合 21"/>
          <p:cNvGrpSpPr/>
          <p:nvPr/>
        </p:nvGrpSpPr>
        <p:grpSpPr bwMode="auto">
          <a:xfrm>
            <a:off x="3195639" y="2820271"/>
            <a:ext cx="1260475" cy="241374"/>
            <a:chOff x="0" y="0"/>
            <a:chExt cx="1259586" cy="240868"/>
          </a:xfrm>
          <a:solidFill>
            <a:schemeClr val="accent1">
              <a:alpha val="51000"/>
            </a:schemeClr>
          </a:solidFill>
        </p:grpSpPr>
        <p:sp>
          <p:nvSpPr>
            <p:cNvPr id="27673" name="Rectangle 25"/>
            <p:cNvSpPr>
              <a:spLocks noChangeArrowheads="1"/>
            </p:cNvSpPr>
            <p:nvPr/>
          </p:nvSpPr>
          <p:spPr bwMode="auto">
            <a:xfrm>
              <a:off x="0" y="0"/>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74" name="Oval 44"/>
            <p:cNvSpPr>
              <a:spLocks noChangeArrowheads="1"/>
            </p:cNvSpPr>
            <p:nvPr/>
          </p:nvSpPr>
          <p:spPr bwMode="auto">
            <a:xfrm>
              <a:off x="562714" y="61991"/>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10" name="组合 24"/>
          <p:cNvGrpSpPr/>
          <p:nvPr/>
        </p:nvGrpSpPr>
        <p:grpSpPr bwMode="auto">
          <a:xfrm>
            <a:off x="631826" y="2820271"/>
            <a:ext cx="1260475" cy="241374"/>
            <a:chOff x="0" y="0"/>
            <a:chExt cx="1259586" cy="240866"/>
          </a:xfrm>
          <a:solidFill>
            <a:schemeClr val="accent1">
              <a:alpha val="45000"/>
            </a:schemeClr>
          </a:solidFill>
        </p:grpSpPr>
        <p:sp>
          <p:nvSpPr>
            <p:cNvPr id="27671" name="Round Same Side Corner Rectangle 23"/>
            <p:cNvSpPr/>
            <p:nvPr/>
          </p:nvSpPr>
          <p:spPr bwMode="auto">
            <a:xfrm rot="16200000" flipH="1">
              <a:off x="547808" y="-547808"/>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grpFill/>
            <a:ln w="9525">
              <a:noFill/>
              <a:round/>
            </a:ln>
          </p:spPr>
          <p:txBody>
            <a:bodyPr anchor="ctr"/>
            <a:lstStyle/>
            <a:p>
              <a:endParaRPr lang="zh-CN" altLang="en-US"/>
            </a:p>
          </p:txBody>
        </p:sp>
        <p:sp>
          <p:nvSpPr>
            <p:cNvPr id="27672" name="Oval 46"/>
            <p:cNvSpPr>
              <a:spLocks noChangeArrowheads="1"/>
            </p:cNvSpPr>
            <p:nvPr/>
          </p:nvSpPr>
          <p:spPr bwMode="auto">
            <a:xfrm>
              <a:off x="570168" y="61989"/>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11" name="组合 27"/>
          <p:cNvGrpSpPr/>
          <p:nvPr/>
        </p:nvGrpSpPr>
        <p:grpSpPr bwMode="auto">
          <a:xfrm>
            <a:off x="5759451" y="2820271"/>
            <a:ext cx="1260475" cy="241374"/>
            <a:chOff x="0" y="0"/>
            <a:chExt cx="1259586" cy="240869"/>
          </a:xfrm>
          <a:solidFill>
            <a:schemeClr val="accent1">
              <a:alpha val="64000"/>
            </a:schemeClr>
          </a:solidFill>
        </p:grpSpPr>
        <p:sp>
          <p:nvSpPr>
            <p:cNvPr id="27669" name="Rectangle 27"/>
            <p:cNvSpPr>
              <a:spLocks noChangeArrowheads="1"/>
            </p:cNvSpPr>
            <p:nvPr/>
          </p:nvSpPr>
          <p:spPr bwMode="auto">
            <a:xfrm>
              <a:off x="0" y="0"/>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70" name="Oval 47"/>
            <p:cNvSpPr>
              <a:spLocks noChangeArrowheads="1"/>
            </p:cNvSpPr>
            <p:nvPr/>
          </p:nvSpPr>
          <p:spPr bwMode="auto">
            <a:xfrm>
              <a:off x="590663" y="61992"/>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sp>
        <p:nvSpPr>
          <p:cNvPr id="33823" name="Freeform 5"/>
          <p:cNvSpPr>
            <a:spLocks noEditPoints="1"/>
          </p:cNvSpPr>
          <p:nvPr/>
        </p:nvSpPr>
        <p:spPr bwMode="auto">
          <a:xfrm>
            <a:off x="1057275" y="3207740"/>
            <a:ext cx="477838" cy="522449"/>
          </a:xfrm>
          <a:custGeom>
            <a:avLst/>
            <a:gdLst>
              <a:gd name="T0" fmla="*/ 2147483646 w 1516"/>
              <a:gd name="T1" fmla="*/ 2147483646 h 1648"/>
              <a:gd name="T2" fmla="*/ 2147483646 w 1516"/>
              <a:gd name="T3" fmla="*/ 2147483646 h 1648"/>
              <a:gd name="T4" fmla="*/ 2147483646 w 1516"/>
              <a:gd name="T5" fmla="*/ 2147483646 h 1648"/>
              <a:gd name="T6" fmla="*/ 2147483646 w 1516"/>
              <a:gd name="T7" fmla="*/ 2147483646 h 1648"/>
              <a:gd name="T8" fmla="*/ 2147483646 w 1516"/>
              <a:gd name="T9" fmla="*/ 2147483646 h 1648"/>
              <a:gd name="T10" fmla="*/ 2147483646 w 1516"/>
              <a:gd name="T11" fmla="*/ 2147483646 h 1648"/>
              <a:gd name="T12" fmla="*/ 2147483646 w 1516"/>
              <a:gd name="T13" fmla="*/ 2147483646 h 1648"/>
              <a:gd name="T14" fmla="*/ 2147483646 w 1516"/>
              <a:gd name="T15" fmla="*/ 2147483646 h 1648"/>
              <a:gd name="T16" fmla="*/ 2147483646 w 1516"/>
              <a:gd name="T17" fmla="*/ 2147483646 h 1648"/>
              <a:gd name="T18" fmla="*/ 2147483646 w 1516"/>
              <a:gd name="T19" fmla="*/ 2147483646 h 1648"/>
              <a:gd name="T20" fmla="*/ 2147483646 w 1516"/>
              <a:gd name="T21" fmla="*/ 2147483646 h 1648"/>
              <a:gd name="T22" fmla="*/ 2147483646 w 1516"/>
              <a:gd name="T23" fmla="*/ 2147483646 h 1648"/>
              <a:gd name="T24" fmla="*/ 2147483646 w 1516"/>
              <a:gd name="T25" fmla="*/ 2147483646 h 1648"/>
              <a:gd name="T26" fmla="*/ 2147483646 w 1516"/>
              <a:gd name="T27" fmla="*/ 2147483646 h 1648"/>
              <a:gd name="T28" fmla="*/ 2147483646 w 1516"/>
              <a:gd name="T29" fmla="*/ 0 h 1648"/>
              <a:gd name="T30" fmla="*/ 2147483646 w 1516"/>
              <a:gd name="T31" fmla="*/ 2147483646 h 1648"/>
              <a:gd name="T32" fmla="*/ 2147483646 w 1516"/>
              <a:gd name="T33" fmla="*/ 2147483646 h 1648"/>
              <a:gd name="T34" fmla="*/ 2147483646 w 1516"/>
              <a:gd name="T35" fmla="*/ 2147483646 h 1648"/>
              <a:gd name="T36" fmla="*/ 0 w 1516"/>
              <a:gd name="T37" fmla="*/ 2147483646 h 1648"/>
              <a:gd name="T38" fmla="*/ 0 w 1516"/>
              <a:gd name="T39" fmla="*/ 2147483646 h 1648"/>
              <a:gd name="T40" fmla="*/ 2147483646 w 1516"/>
              <a:gd name="T41" fmla="*/ 2147483646 h 1648"/>
              <a:gd name="T42" fmla="*/ 2147483646 w 1516"/>
              <a:gd name="T43" fmla="*/ 2147483646 h 1648"/>
              <a:gd name="T44" fmla="*/ 2147483646 w 1516"/>
              <a:gd name="T45" fmla="*/ 2147483646 h 1648"/>
              <a:gd name="T46" fmla="*/ 2147483646 w 1516"/>
              <a:gd name="T47" fmla="*/ 2147483646 h 1648"/>
              <a:gd name="T48" fmla="*/ 2147483646 w 1516"/>
              <a:gd name="T49" fmla="*/ 2147483646 h 1648"/>
              <a:gd name="T50" fmla="*/ 2147483646 w 1516"/>
              <a:gd name="T51" fmla="*/ 2147483646 h 1648"/>
              <a:gd name="T52" fmla="*/ 2147483646 w 1516"/>
              <a:gd name="T53" fmla="*/ 2147483646 h 1648"/>
              <a:gd name="T54" fmla="*/ 2147483646 w 1516"/>
              <a:gd name="T55" fmla="*/ 2147483646 h 1648"/>
              <a:gd name="T56" fmla="*/ 2147483646 w 1516"/>
              <a:gd name="T57" fmla="*/ 2147483646 h 1648"/>
              <a:gd name="T58" fmla="*/ 2147483646 w 1516"/>
              <a:gd name="T59" fmla="*/ 2147483646 h 1648"/>
              <a:gd name="T60" fmla="*/ 2147483646 w 1516"/>
              <a:gd name="T61" fmla="*/ 2147483646 h 1648"/>
              <a:gd name="T62" fmla="*/ 2147483646 w 1516"/>
              <a:gd name="T63" fmla="*/ 2147483646 h 1648"/>
              <a:gd name="T64" fmla="*/ 2147483646 w 1516"/>
              <a:gd name="T65" fmla="*/ 2147483646 h 1648"/>
              <a:gd name="T66" fmla="*/ 2147483646 w 1516"/>
              <a:gd name="T67" fmla="*/ 2147483646 h 1648"/>
              <a:gd name="T68" fmla="*/ 2147483646 w 1516"/>
              <a:gd name="T69" fmla="*/ 2147483646 h 1648"/>
              <a:gd name="T70" fmla="*/ 2147483646 w 1516"/>
              <a:gd name="T71" fmla="*/ 2147483646 h 1648"/>
              <a:gd name="T72" fmla="*/ 2147483646 w 1516"/>
              <a:gd name="T73" fmla="*/ 2147483646 h 1648"/>
              <a:gd name="T74" fmla="*/ 2147483646 w 1516"/>
              <a:gd name="T75" fmla="*/ 2147483646 h 1648"/>
              <a:gd name="T76" fmla="*/ 2147483646 w 1516"/>
              <a:gd name="T77" fmla="*/ 2147483646 h 16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16" h="1648">
                <a:moveTo>
                  <a:pt x="499" y="1449"/>
                </a:moveTo>
                <a:cubicBezTo>
                  <a:pt x="896" y="1449"/>
                  <a:pt x="896" y="1449"/>
                  <a:pt x="896" y="1449"/>
                </a:cubicBezTo>
                <a:cubicBezTo>
                  <a:pt x="896" y="1559"/>
                  <a:pt x="807" y="1648"/>
                  <a:pt x="697" y="1648"/>
                </a:cubicBezTo>
                <a:cubicBezTo>
                  <a:pt x="588" y="1648"/>
                  <a:pt x="499" y="1559"/>
                  <a:pt x="499" y="1449"/>
                </a:cubicBezTo>
                <a:close/>
                <a:moveTo>
                  <a:pt x="779" y="1189"/>
                </a:moveTo>
                <a:cubicBezTo>
                  <a:pt x="233" y="1189"/>
                  <a:pt x="233" y="1189"/>
                  <a:pt x="233" y="1189"/>
                </a:cubicBezTo>
                <a:cubicBezTo>
                  <a:pt x="382" y="1004"/>
                  <a:pt x="370" y="712"/>
                  <a:pt x="446" y="523"/>
                </a:cubicBezTo>
                <a:cubicBezTo>
                  <a:pt x="487" y="420"/>
                  <a:pt x="561" y="346"/>
                  <a:pt x="695" y="346"/>
                </a:cubicBezTo>
                <a:cubicBezTo>
                  <a:pt x="829" y="346"/>
                  <a:pt x="903" y="419"/>
                  <a:pt x="945" y="523"/>
                </a:cubicBezTo>
                <a:cubicBezTo>
                  <a:pt x="970" y="586"/>
                  <a:pt x="985" y="661"/>
                  <a:pt x="1000" y="739"/>
                </a:cubicBezTo>
                <a:cubicBezTo>
                  <a:pt x="1042" y="717"/>
                  <a:pt x="1087" y="701"/>
                  <a:pt x="1134" y="694"/>
                </a:cubicBezTo>
                <a:cubicBezTo>
                  <a:pt x="1101" y="522"/>
                  <a:pt x="1058" y="354"/>
                  <a:pt x="913" y="271"/>
                </a:cubicBezTo>
                <a:cubicBezTo>
                  <a:pt x="869" y="245"/>
                  <a:pt x="841" y="197"/>
                  <a:pt x="841" y="146"/>
                </a:cubicBezTo>
                <a:cubicBezTo>
                  <a:pt x="841" y="146"/>
                  <a:pt x="841" y="146"/>
                  <a:pt x="841" y="146"/>
                </a:cubicBezTo>
                <a:cubicBezTo>
                  <a:pt x="841" y="65"/>
                  <a:pt x="776" y="0"/>
                  <a:pt x="695" y="0"/>
                </a:cubicBezTo>
                <a:cubicBezTo>
                  <a:pt x="615" y="0"/>
                  <a:pt x="550" y="65"/>
                  <a:pt x="550" y="146"/>
                </a:cubicBezTo>
                <a:cubicBezTo>
                  <a:pt x="550" y="146"/>
                  <a:pt x="550" y="146"/>
                  <a:pt x="550" y="146"/>
                </a:cubicBezTo>
                <a:cubicBezTo>
                  <a:pt x="550" y="198"/>
                  <a:pt x="522" y="245"/>
                  <a:pt x="477" y="271"/>
                </a:cubicBezTo>
                <a:cubicBezTo>
                  <a:pt x="153" y="457"/>
                  <a:pt x="339" y="1075"/>
                  <a:pt x="0" y="1185"/>
                </a:cubicBezTo>
                <a:cubicBezTo>
                  <a:pt x="0" y="1329"/>
                  <a:pt x="0" y="1329"/>
                  <a:pt x="0" y="1329"/>
                </a:cubicBezTo>
                <a:cubicBezTo>
                  <a:pt x="827" y="1329"/>
                  <a:pt x="827" y="1329"/>
                  <a:pt x="827" y="1329"/>
                </a:cubicBezTo>
                <a:cubicBezTo>
                  <a:pt x="803" y="1286"/>
                  <a:pt x="787" y="1238"/>
                  <a:pt x="779" y="1189"/>
                </a:cubicBezTo>
                <a:close/>
                <a:moveTo>
                  <a:pt x="695" y="87"/>
                </a:moveTo>
                <a:cubicBezTo>
                  <a:pt x="728" y="87"/>
                  <a:pt x="754" y="113"/>
                  <a:pt x="754" y="146"/>
                </a:cubicBezTo>
                <a:cubicBezTo>
                  <a:pt x="754" y="178"/>
                  <a:pt x="728" y="205"/>
                  <a:pt x="695" y="205"/>
                </a:cubicBezTo>
                <a:cubicBezTo>
                  <a:pt x="663" y="205"/>
                  <a:pt x="636" y="178"/>
                  <a:pt x="636" y="146"/>
                </a:cubicBezTo>
                <a:cubicBezTo>
                  <a:pt x="636" y="113"/>
                  <a:pt x="663" y="87"/>
                  <a:pt x="695" y="87"/>
                </a:cubicBezTo>
                <a:close/>
                <a:moveTo>
                  <a:pt x="1204" y="808"/>
                </a:moveTo>
                <a:cubicBezTo>
                  <a:pt x="1032" y="808"/>
                  <a:pt x="893" y="947"/>
                  <a:pt x="893" y="1119"/>
                </a:cubicBezTo>
                <a:cubicBezTo>
                  <a:pt x="893" y="1291"/>
                  <a:pt x="1032" y="1430"/>
                  <a:pt x="1204" y="1430"/>
                </a:cubicBezTo>
                <a:cubicBezTo>
                  <a:pt x="1376" y="1430"/>
                  <a:pt x="1516" y="1291"/>
                  <a:pt x="1516" y="1119"/>
                </a:cubicBezTo>
                <a:cubicBezTo>
                  <a:pt x="1516" y="947"/>
                  <a:pt x="1376" y="808"/>
                  <a:pt x="1204" y="808"/>
                </a:cubicBezTo>
                <a:close/>
                <a:moveTo>
                  <a:pt x="1151" y="1287"/>
                </a:moveTo>
                <a:cubicBezTo>
                  <a:pt x="1004" y="1140"/>
                  <a:pt x="1004" y="1140"/>
                  <a:pt x="1004" y="1140"/>
                </a:cubicBezTo>
                <a:cubicBezTo>
                  <a:pt x="1067" y="1077"/>
                  <a:pt x="1067" y="1077"/>
                  <a:pt x="1067" y="1077"/>
                </a:cubicBezTo>
                <a:cubicBezTo>
                  <a:pt x="1151" y="1162"/>
                  <a:pt x="1151" y="1162"/>
                  <a:pt x="1151" y="1162"/>
                </a:cubicBezTo>
                <a:cubicBezTo>
                  <a:pt x="1346" y="967"/>
                  <a:pt x="1346" y="967"/>
                  <a:pt x="1346" y="967"/>
                </a:cubicBezTo>
                <a:cubicBezTo>
                  <a:pt x="1409" y="1029"/>
                  <a:pt x="1409" y="1029"/>
                  <a:pt x="1409" y="1029"/>
                </a:cubicBezTo>
                <a:lnTo>
                  <a:pt x="1151" y="1287"/>
                </a:lnTo>
                <a:close/>
              </a:path>
            </a:pathLst>
          </a:custGeom>
          <a:solidFill>
            <a:schemeClr val="accent1"/>
          </a:solidFill>
          <a:ln w="9525">
            <a:noFill/>
            <a:round/>
          </a:ln>
        </p:spPr>
        <p:txBody>
          <a:bodyPr/>
          <a:lstStyle/>
          <a:p>
            <a:endParaRPr lang="zh-CN" altLang="en-US"/>
          </a:p>
        </p:txBody>
      </p:sp>
      <p:sp>
        <p:nvSpPr>
          <p:cNvPr id="33824" name="Freeform 9"/>
          <p:cNvSpPr>
            <a:spLocks noEditPoints="1"/>
          </p:cNvSpPr>
          <p:nvPr/>
        </p:nvSpPr>
        <p:spPr bwMode="auto">
          <a:xfrm>
            <a:off x="3594100" y="3239500"/>
            <a:ext cx="527050" cy="476397"/>
          </a:xfrm>
          <a:custGeom>
            <a:avLst/>
            <a:gdLst>
              <a:gd name="T0" fmla="*/ 2147483646 w 1648"/>
              <a:gd name="T1" fmla="*/ 2147483646 h 1492"/>
              <a:gd name="T2" fmla="*/ 2147483646 w 1648"/>
              <a:gd name="T3" fmla="*/ 0 h 1492"/>
              <a:gd name="T4" fmla="*/ 0 w 1648"/>
              <a:gd name="T5" fmla="*/ 2147483646 h 1492"/>
              <a:gd name="T6" fmla="*/ 2147483646 w 1648"/>
              <a:gd name="T7" fmla="*/ 2147483646 h 1492"/>
              <a:gd name="T8" fmla="*/ 2147483646 w 1648"/>
              <a:gd name="T9" fmla="*/ 2147483646 h 1492"/>
              <a:gd name="T10" fmla="*/ 2147483646 w 1648"/>
              <a:gd name="T11" fmla="*/ 2147483646 h 1492"/>
              <a:gd name="T12" fmla="*/ 2147483646 w 1648"/>
              <a:gd name="T13" fmla="*/ 2147483646 h 1492"/>
              <a:gd name="T14" fmla="*/ 2147483646 w 1648"/>
              <a:gd name="T15" fmla="*/ 2147483646 h 1492"/>
              <a:gd name="T16" fmla="*/ 2147483646 w 1648"/>
              <a:gd name="T17" fmla="*/ 2147483646 h 1492"/>
              <a:gd name="T18" fmla="*/ 2147483646 w 1648"/>
              <a:gd name="T19" fmla="*/ 2147483646 h 1492"/>
              <a:gd name="T20" fmla="*/ 2147483646 w 1648"/>
              <a:gd name="T21" fmla="*/ 2147483646 h 1492"/>
              <a:gd name="T22" fmla="*/ 2147483646 w 1648"/>
              <a:gd name="T23" fmla="*/ 2147483646 h 1492"/>
              <a:gd name="T24" fmla="*/ 2147483646 w 1648"/>
              <a:gd name="T25" fmla="*/ 2147483646 h 1492"/>
              <a:gd name="T26" fmla="*/ 2147483646 w 1648"/>
              <a:gd name="T27" fmla="*/ 2147483646 h 1492"/>
              <a:gd name="T28" fmla="*/ 2147483646 w 1648"/>
              <a:gd name="T29" fmla="*/ 2147483646 h 1492"/>
              <a:gd name="T30" fmla="*/ 2147483646 w 1648"/>
              <a:gd name="T31" fmla="*/ 2147483646 h 1492"/>
              <a:gd name="T32" fmla="*/ 2147483646 w 1648"/>
              <a:gd name="T33" fmla="*/ 2147483646 h 1492"/>
              <a:gd name="T34" fmla="*/ 2147483646 w 1648"/>
              <a:gd name="T35" fmla="*/ 2147483646 h 1492"/>
              <a:gd name="T36" fmla="*/ 2147483646 w 1648"/>
              <a:gd name="T37" fmla="*/ 2147483646 h 1492"/>
              <a:gd name="T38" fmla="*/ 2147483646 w 1648"/>
              <a:gd name="T39" fmla="*/ 2147483646 h 1492"/>
              <a:gd name="T40" fmla="*/ 2147483646 w 1648"/>
              <a:gd name="T41" fmla="*/ 2147483646 h 1492"/>
              <a:gd name="T42" fmla="*/ 2147483646 w 1648"/>
              <a:gd name="T43" fmla="*/ 2147483646 h 1492"/>
              <a:gd name="T44" fmla="*/ 2147483646 w 1648"/>
              <a:gd name="T45" fmla="*/ 2147483646 h 1492"/>
              <a:gd name="T46" fmla="*/ 2147483646 w 1648"/>
              <a:gd name="T47" fmla="*/ 2147483646 h 1492"/>
              <a:gd name="T48" fmla="*/ 2147483646 w 1648"/>
              <a:gd name="T49" fmla="*/ 2147483646 h 1492"/>
              <a:gd name="T50" fmla="*/ 2147483646 w 1648"/>
              <a:gd name="T51" fmla="*/ 2147483646 h 1492"/>
              <a:gd name="T52" fmla="*/ 2147483646 w 1648"/>
              <a:gd name="T53" fmla="*/ 2147483646 h 1492"/>
              <a:gd name="T54" fmla="*/ 2147483646 w 1648"/>
              <a:gd name="T55" fmla="*/ 2147483646 h 1492"/>
              <a:gd name="T56" fmla="*/ 2147483646 w 1648"/>
              <a:gd name="T57" fmla="*/ 2147483646 h 1492"/>
              <a:gd name="T58" fmla="*/ 2147483646 w 1648"/>
              <a:gd name="T59" fmla="*/ 2147483646 h 1492"/>
              <a:gd name="T60" fmla="*/ 2147483646 w 1648"/>
              <a:gd name="T61" fmla="*/ 2147483646 h 1492"/>
              <a:gd name="T62" fmla="*/ 2147483646 w 1648"/>
              <a:gd name="T63" fmla="*/ 2147483646 h 1492"/>
              <a:gd name="T64" fmla="*/ 2147483646 w 1648"/>
              <a:gd name="T65" fmla="*/ 2147483646 h 1492"/>
              <a:gd name="T66" fmla="*/ 2147483646 w 1648"/>
              <a:gd name="T67" fmla="*/ 2147483646 h 1492"/>
              <a:gd name="T68" fmla="*/ 2147483646 w 1648"/>
              <a:gd name="T69" fmla="*/ 2147483646 h 1492"/>
              <a:gd name="T70" fmla="*/ 2147483646 w 1648"/>
              <a:gd name="T71" fmla="*/ 2147483646 h 1492"/>
              <a:gd name="T72" fmla="*/ 2147483646 w 1648"/>
              <a:gd name="T73" fmla="*/ 2147483646 h 1492"/>
              <a:gd name="T74" fmla="*/ 2147483646 w 1648"/>
              <a:gd name="T75" fmla="*/ 2147483646 h 1492"/>
              <a:gd name="T76" fmla="*/ 2147483646 w 1648"/>
              <a:gd name="T77" fmla="*/ 2147483646 h 1492"/>
              <a:gd name="T78" fmla="*/ 2147483646 w 1648"/>
              <a:gd name="T79" fmla="*/ 2147483646 h 1492"/>
              <a:gd name="T80" fmla="*/ 2147483646 w 1648"/>
              <a:gd name="T81" fmla="*/ 2147483646 h 1492"/>
              <a:gd name="T82" fmla="*/ 2147483646 w 1648"/>
              <a:gd name="T83" fmla="*/ 2147483646 h 1492"/>
              <a:gd name="T84" fmla="*/ 2147483646 w 1648"/>
              <a:gd name="T85" fmla="*/ 2147483646 h 1492"/>
              <a:gd name="T86" fmla="*/ 2147483646 w 1648"/>
              <a:gd name="T87" fmla="*/ 2147483646 h 1492"/>
              <a:gd name="T88" fmla="*/ 2147483646 w 1648"/>
              <a:gd name="T89" fmla="*/ 2147483646 h 1492"/>
              <a:gd name="T90" fmla="*/ 2147483646 w 1648"/>
              <a:gd name="T91" fmla="*/ 2147483646 h 1492"/>
              <a:gd name="T92" fmla="*/ 2147483646 w 1648"/>
              <a:gd name="T93" fmla="*/ 2147483646 h 1492"/>
              <a:gd name="T94" fmla="*/ 2147483646 w 1648"/>
              <a:gd name="T95" fmla="*/ 2147483646 h 1492"/>
              <a:gd name="T96" fmla="*/ 2147483646 w 1648"/>
              <a:gd name="T97" fmla="*/ 2147483646 h 1492"/>
              <a:gd name="T98" fmla="*/ 2147483646 w 1648"/>
              <a:gd name="T99" fmla="*/ 2147483646 h 1492"/>
              <a:gd name="T100" fmla="*/ 2147483646 w 1648"/>
              <a:gd name="T101" fmla="*/ 2147483646 h 1492"/>
              <a:gd name="T102" fmla="*/ 2147483646 w 1648"/>
              <a:gd name="T103" fmla="*/ 2147483646 h 1492"/>
              <a:gd name="T104" fmla="*/ 2147483646 w 1648"/>
              <a:gd name="T105" fmla="*/ 2147483646 h 1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8" h="1492">
                <a:moveTo>
                  <a:pt x="1648" y="824"/>
                </a:moveTo>
                <a:cubicBezTo>
                  <a:pt x="1648" y="369"/>
                  <a:pt x="1279" y="0"/>
                  <a:pt x="824" y="0"/>
                </a:cubicBezTo>
                <a:cubicBezTo>
                  <a:pt x="369" y="0"/>
                  <a:pt x="0" y="369"/>
                  <a:pt x="0" y="824"/>
                </a:cubicBezTo>
                <a:cubicBezTo>
                  <a:pt x="0" y="1001"/>
                  <a:pt x="56" y="1166"/>
                  <a:pt x="151" y="1300"/>
                </a:cubicBezTo>
                <a:cubicBezTo>
                  <a:pt x="451" y="1300"/>
                  <a:pt x="451" y="1300"/>
                  <a:pt x="451" y="1300"/>
                </a:cubicBezTo>
                <a:cubicBezTo>
                  <a:pt x="514" y="1413"/>
                  <a:pt x="658" y="1492"/>
                  <a:pt x="824" y="1492"/>
                </a:cubicBezTo>
                <a:cubicBezTo>
                  <a:pt x="990" y="1492"/>
                  <a:pt x="1134" y="1413"/>
                  <a:pt x="1197" y="1300"/>
                </a:cubicBezTo>
                <a:cubicBezTo>
                  <a:pt x="1497" y="1300"/>
                  <a:pt x="1497" y="1300"/>
                  <a:pt x="1497" y="1300"/>
                </a:cubicBezTo>
                <a:cubicBezTo>
                  <a:pt x="1592" y="1166"/>
                  <a:pt x="1648" y="1001"/>
                  <a:pt x="1648" y="824"/>
                </a:cubicBezTo>
                <a:close/>
                <a:moveTo>
                  <a:pt x="1340" y="382"/>
                </a:moveTo>
                <a:cubicBezTo>
                  <a:pt x="1188" y="533"/>
                  <a:pt x="1188" y="533"/>
                  <a:pt x="1188" y="533"/>
                </a:cubicBezTo>
                <a:cubicBezTo>
                  <a:pt x="1167" y="506"/>
                  <a:pt x="1142" y="481"/>
                  <a:pt x="1115" y="460"/>
                </a:cubicBezTo>
                <a:cubicBezTo>
                  <a:pt x="1266" y="308"/>
                  <a:pt x="1266" y="308"/>
                  <a:pt x="1266" y="308"/>
                </a:cubicBezTo>
                <a:cubicBezTo>
                  <a:pt x="1292" y="331"/>
                  <a:pt x="1317" y="356"/>
                  <a:pt x="1340" y="382"/>
                </a:cubicBezTo>
                <a:close/>
                <a:moveTo>
                  <a:pt x="1035" y="178"/>
                </a:moveTo>
                <a:cubicBezTo>
                  <a:pt x="1068" y="189"/>
                  <a:pt x="1100" y="203"/>
                  <a:pt x="1131" y="218"/>
                </a:cubicBezTo>
                <a:cubicBezTo>
                  <a:pt x="1049" y="416"/>
                  <a:pt x="1049" y="416"/>
                  <a:pt x="1049" y="416"/>
                </a:cubicBezTo>
                <a:cubicBezTo>
                  <a:pt x="1019" y="399"/>
                  <a:pt x="987" y="386"/>
                  <a:pt x="953" y="376"/>
                </a:cubicBezTo>
                <a:lnTo>
                  <a:pt x="1035" y="178"/>
                </a:lnTo>
                <a:close/>
                <a:moveTo>
                  <a:pt x="772" y="147"/>
                </a:moveTo>
                <a:cubicBezTo>
                  <a:pt x="790" y="146"/>
                  <a:pt x="807" y="145"/>
                  <a:pt x="824" y="145"/>
                </a:cubicBezTo>
                <a:cubicBezTo>
                  <a:pt x="841" y="145"/>
                  <a:pt x="858" y="146"/>
                  <a:pt x="876" y="147"/>
                </a:cubicBezTo>
                <a:cubicBezTo>
                  <a:pt x="876" y="361"/>
                  <a:pt x="876" y="361"/>
                  <a:pt x="876" y="361"/>
                </a:cubicBezTo>
                <a:cubicBezTo>
                  <a:pt x="859" y="359"/>
                  <a:pt x="841" y="358"/>
                  <a:pt x="824" y="358"/>
                </a:cubicBezTo>
                <a:cubicBezTo>
                  <a:pt x="807" y="358"/>
                  <a:pt x="789" y="359"/>
                  <a:pt x="772" y="361"/>
                </a:cubicBezTo>
                <a:lnTo>
                  <a:pt x="772" y="147"/>
                </a:lnTo>
                <a:close/>
                <a:moveTo>
                  <a:pt x="746" y="864"/>
                </a:moveTo>
                <a:cubicBezTo>
                  <a:pt x="824" y="500"/>
                  <a:pt x="824" y="500"/>
                  <a:pt x="824" y="500"/>
                </a:cubicBezTo>
                <a:cubicBezTo>
                  <a:pt x="902" y="864"/>
                  <a:pt x="902" y="864"/>
                  <a:pt x="902" y="864"/>
                </a:cubicBezTo>
                <a:cubicBezTo>
                  <a:pt x="951" y="891"/>
                  <a:pt x="984" y="944"/>
                  <a:pt x="984" y="1004"/>
                </a:cubicBezTo>
                <a:cubicBezTo>
                  <a:pt x="984" y="1093"/>
                  <a:pt x="913" y="1165"/>
                  <a:pt x="824" y="1165"/>
                </a:cubicBezTo>
                <a:cubicBezTo>
                  <a:pt x="735" y="1165"/>
                  <a:pt x="664" y="1093"/>
                  <a:pt x="664" y="1004"/>
                </a:cubicBezTo>
                <a:cubicBezTo>
                  <a:pt x="664" y="944"/>
                  <a:pt x="697" y="891"/>
                  <a:pt x="746" y="864"/>
                </a:cubicBezTo>
                <a:close/>
                <a:moveTo>
                  <a:pt x="610" y="179"/>
                </a:moveTo>
                <a:cubicBezTo>
                  <a:pt x="693" y="377"/>
                  <a:pt x="693" y="377"/>
                  <a:pt x="693" y="377"/>
                </a:cubicBezTo>
                <a:cubicBezTo>
                  <a:pt x="660" y="386"/>
                  <a:pt x="627" y="400"/>
                  <a:pt x="597" y="417"/>
                </a:cubicBezTo>
                <a:cubicBezTo>
                  <a:pt x="514" y="220"/>
                  <a:pt x="514" y="220"/>
                  <a:pt x="514" y="220"/>
                </a:cubicBezTo>
                <a:cubicBezTo>
                  <a:pt x="545" y="204"/>
                  <a:pt x="577" y="190"/>
                  <a:pt x="610" y="179"/>
                </a:cubicBezTo>
                <a:close/>
                <a:moveTo>
                  <a:pt x="382" y="308"/>
                </a:moveTo>
                <a:cubicBezTo>
                  <a:pt x="533" y="460"/>
                  <a:pt x="533" y="460"/>
                  <a:pt x="533" y="460"/>
                </a:cubicBezTo>
                <a:cubicBezTo>
                  <a:pt x="506" y="481"/>
                  <a:pt x="481" y="506"/>
                  <a:pt x="460" y="533"/>
                </a:cubicBezTo>
                <a:cubicBezTo>
                  <a:pt x="308" y="382"/>
                  <a:pt x="308" y="382"/>
                  <a:pt x="308" y="382"/>
                </a:cubicBezTo>
                <a:cubicBezTo>
                  <a:pt x="331" y="356"/>
                  <a:pt x="356" y="331"/>
                  <a:pt x="382" y="308"/>
                </a:cubicBezTo>
                <a:close/>
                <a:moveTo>
                  <a:pt x="178" y="613"/>
                </a:moveTo>
                <a:cubicBezTo>
                  <a:pt x="189" y="580"/>
                  <a:pt x="203" y="548"/>
                  <a:pt x="218" y="517"/>
                </a:cubicBezTo>
                <a:cubicBezTo>
                  <a:pt x="416" y="599"/>
                  <a:pt x="416" y="599"/>
                  <a:pt x="416" y="599"/>
                </a:cubicBezTo>
                <a:cubicBezTo>
                  <a:pt x="399" y="629"/>
                  <a:pt x="386" y="661"/>
                  <a:pt x="376" y="695"/>
                </a:cubicBezTo>
                <a:lnTo>
                  <a:pt x="178" y="613"/>
                </a:lnTo>
                <a:close/>
                <a:moveTo>
                  <a:pt x="1270" y="688"/>
                </a:moveTo>
                <a:cubicBezTo>
                  <a:pt x="1260" y="655"/>
                  <a:pt x="1246" y="623"/>
                  <a:pt x="1228" y="592"/>
                </a:cubicBezTo>
                <a:cubicBezTo>
                  <a:pt x="1425" y="507"/>
                  <a:pt x="1425" y="507"/>
                  <a:pt x="1425" y="507"/>
                </a:cubicBezTo>
                <a:cubicBezTo>
                  <a:pt x="1441" y="538"/>
                  <a:pt x="1455" y="570"/>
                  <a:pt x="1466" y="603"/>
                </a:cubicBezTo>
                <a:lnTo>
                  <a:pt x="1270" y="688"/>
                </a:lnTo>
                <a:close/>
              </a:path>
            </a:pathLst>
          </a:custGeom>
          <a:solidFill>
            <a:schemeClr val="accent1">
              <a:alpha val="65000"/>
            </a:schemeClr>
          </a:solidFill>
          <a:ln w="9525">
            <a:noFill/>
            <a:round/>
          </a:ln>
        </p:spPr>
        <p:txBody>
          <a:bodyPr/>
          <a:lstStyle/>
          <a:p>
            <a:endParaRPr lang="zh-CN" altLang="en-US"/>
          </a:p>
        </p:txBody>
      </p:sp>
      <p:sp>
        <p:nvSpPr>
          <p:cNvPr id="33825" name="Freeform 13"/>
          <p:cNvSpPr>
            <a:spLocks noEditPoints="1"/>
          </p:cNvSpPr>
          <p:nvPr/>
        </p:nvSpPr>
        <p:spPr bwMode="auto">
          <a:xfrm>
            <a:off x="7461250" y="2153314"/>
            <a:ext cx="496888" cy="446226"/>
          </a:xfrm>
          <a:custGeom>
            <a:avLst/>
            <a:gdLst>
              <a:gd name="T0" fmla="*/ 2147483646 w 1648"/>
              <a:gd name="T1" fmla="*/ 2147483646 h 1488"/>
              <a:gd name="T2" fmla="*/ 2147483646 w 1648"/>
              <a:gd name="T3" fmla="*/ 2147483646 h 1488"/>
              <a:gd name="T4" fmla="*/ 0 w 1648"/>
              <a:gd name="T5" fmla="*/ 2147483646 h 1488"/>
              <a:gd name="T6" fmla="*/ 2147483646 w 1648"/>
              <a:gd name="T7" fmla="*/ 2147483646 h 1488"/>
              <a:gd name="T8" fmla="*/ 2147483646 w 1648"/>
              <a:gd name="T9" fmla="*/ 2147483646 h 1488"/>
              <a:gd name="T10" fmla="*/ 2147483646 w 1648"/>
              <a:gd name="T11" fmla="*/ 2147483646 h 1488"/>
              <a:gd name="T12" fmla="*/ 2147483646 w 1648"/>
              <a:gd name="T13" fmla="*/ 2147483646 h 1488"/>
              <a:gd name="T14" fmla="*/ 2147483646 w 1648"/>
              <a:gd name="T15" fmla="*/ 2147483646 h 1488"/>
              <a:gd name="T16" fmla="*/ 2147483646 w 1648"/>
              <a:gd name="T17" fmla="*/ 2147483646 h 1488"/>
              <a:gd name="T18" fmla="*/ 2147483646 w 1648"/>
              <a:gd name="T19" fmla="*/ 2147483646 h 1488"/>
              <a:gd name="T20" fmla="*/ 2147483646 w 1648"/>
              <a:gd name="T21" fmla="*/ 2147483646 h 1488"/>
              <a:gd name="T22" fmla="*/ 2147483646 w 1648"/>
              <a:gd name="T23" fmla="*/ 2147483646 h 1488"/>
              <a:gd name="T24" fmla="*/ 2147483646 w 1648"/>
              <a:gd name="T25" fmla="*/ 2147483646 h 1488"/>
              <a:gd name="T26" fmla="*/ 2147483646 w 1648"/>
              <a:gd name="T27" fmla="*/ 2147483646 h 1488"/>
              <a:gd name="T28" fmla="*/ 2147483646 w 1648"/>
              <a:gd name="T29" fmla="*/ 2147483646 h 1488"/>
              <a:gd name="T30" fmla="*/ 2147483646 w 1648"/>
              <a:gd name="T31" fmla="*/ 0 h 1488"/>
              <a:gd name="T32" fmla="*/ 2147483646 w 1648"/>
              <a:gd name="T33" fmla="*/ 2147483646 h 1488"/>
              <a:gd name="T34" fmla="*/ 2147483646 w 1648"/>
              <a:gd name="T35" fmla="*/ 2147483646 h 1488"/>
              <a:gd name="T36" fmla="*/ 2147483646 w 1648"/>
              <a:gd name="T37" fmla="*/ 2147483646 h 1488"/>
              <a:gd name="T38" fmla="*/ 2147483646 w 1648"/>
              <a:gd name="T39" fmla="*/ 2147483646 h 1488"/>
              <a:gd name="T40" fmla="*/ 2147483646 w 1648"/>
              <a:gd name="T41" fmla="*/ 2147483646 h 1488"/>
              <a:gd name="T42" fmla="*/ 2147483646 w 1648"/>
              <a:gd name="T43" fmla="*/ 2147483646 h 1488"/>
              <a:gd name="T44" fmla="*/ 2147483646 w 1648"/>
              <a:gd name="T45" fmla="*/ 2147483646 h 1488"/>
              <a:gd name="T46" fmla="*/ 2147483646 w 1648"/>
              <a:gd name="T47" fmla="*/ 2147483646 h 1488"/>
              <a:gd name="T48" fmla="*/ 2147483646 w 1648"/>
              <a:gd name="T49" fmla="*/ 2147483646 h 1488"/>
              <a:gd name="T50" fmla="*/ 2147483646 w 1648"/>
              <a:gd name="T51" fmla="*/ 2147483646 h 1488"/>
              <a:gd name="T52" fmla="*/ 2147483646 w 1648"/>
              <a:gd name="T53" fmla="*/ 2147483646 h 1488"/>
              <a:gd name="T54" fmla="*/ 2147483646 w 1648"/>
              <a:gd name="T55" fmla="*/ 2147483646 h 1488"/>
              <a:gd name="T56" fmla="*/ 2147483646 w 1648"/>
              <a:gd name="T57" fmla="*/ 2147483646 h 1488"/>
              <a:gd name="T58" fmla="*/ 2147483646 w 1648"/>
              <a:gd name="T59" fmla="*/ 2147483646 h 1488"/>
              <a:gd name="T60" fmla="*/ 2147483646 w 1648"/>
              <a:gd name="T61" fmla="*/ 2147483646 h 1488"/>
              <a:gd name="T62" fmla="*/ 2147483646 w 1648"/>
              <a:gd name="T63" fmla="*/ 2147483646 h 1488"/>
              <a:gd name="T64" fmla="*/ 2147483646 w 1648"/>
              <a:gd name="T65" fmla="*/ 0 h 1488"/>
              <a:gd name="T66" fmla="*/ 2147483646 w 1648"/>
              <a:gd name="T67" fmla="*/ 2147483646 h 1488"/>
              <a:gd name="T68" fmla="*/ 2147483646 w 1648"/>
              <a:gd name="T69" fmla="*/ 2147483646 h 1488"/>
              <a:gd name="T70" fmla="*/ 2147483646 w 1648"/>
              <a:gd name="T71" fmla="*/ 2147483646 h 1488"/>
              <a:gd name="T72" fmla="*/ 2147483646 w 1648"/>
              <a:gd name="T73" fmla="*/ 2147483646 h 1488"/>
              <a:gd name="T74" fmla="*/ 2147483646 w 1648"/>
              <a:gd name="T75" fmla="*/ 2147483646 h 1488"/>
              <a:gd name="T76" fmla="*/ 2147483646 w 1648"/>
              <a:gd name="T77" fmla="*/ 2147483646 h 1488"/>
              <a:gd name="T78" fmla="*/ 2147483646 w 1648"/>
              <a:gd name="T79" fmla="*/ 2147483646 h 1488"/>
              <a:gd name="T80" fmla="*/ 2147483646 w 1648"/>
              <a:gd name="T81" fmla="*/ 2147483646 h 1488"/>
              <a:gd name="T82" fmla="*/ 2147483646 w 1648"/>
              <a:gd name="T83" fmla="*/ 2147483646 h 1488"/>
              <a:gd name="T84" fmla="*/ 2147483646 w 1648"/>
              <a:gd name="T85" fmla="*/ 2147483646 h 1488"/>
              <a:gd name="T86" fmla="*/ 2147483646 w 1648"/>
              <a:gd name="T87" fmla="*/ 2147483646 h 1488"/>
              <a:gd name="T88" fmla="*/ 2147483646 w 1648"/>
              <a:gd name="T89" fmla="*/ 2147483646 h 1488"/>
              <a:gd name="T90" fmla="*/ 2147483646 w 1648"/>
              <a:gd name="T91" fmla="*/ 2147483646 h 1488"/>
              <a:gd name="T92" fmla="*/ 2147483646 w 1648"/>
              <a:gd name="T93" fmla="*/ 2147483646 h 1488"/>
              <a:gd name="T94" fmla="*/ 2147483646 w 1648"/>
              <a:gd name="T95" fmla="*/ 2147483646 h 1488"/>
              <a:gd name="T96" fmla="*/ 2147483646 w 1648"/>
              <a:gd name="T97" fmla="*/ 2147483646 h 1488"/>
              <a:gd name="T98" fmla="*/ 2147483646 w 1648"/>
              <a:gd name="T99" fmla="*/ 2147483646 h 1488"/>
              <a:gd name="T100" fmla="*/ 2147483646 w 1648"/>
              <a:gd name="T101" fmla="*/ 2147483646 h 1488"/>
              <a:gd name="T102" fmla="*/ 2147483646 w 1648"/>
              <a:gd name="T103" fmla="*/ 0 h 1488"/>
              <a:gd name="T104" fmla="*/ 2147483646 w 1648"/>
              <a:gd name="T105" fmla="*/ 2147483646 h 1488"/>
              <a:gd name="T106" fmla="*/ 2147483646 w 1648"/>
              <a:gd name="T107" fmla="*/ 2147483646 h 1488"/>
              <a:gd name="T108" fmla="*/ 2147483646 w 1648"/>
              <a:gd name="T109" fmla="*/ 2147483646 h 1488"/>
              <a:gd name="T110" fmla="*/ 2147483646 w 1648"/>
              <a:gd name="T111" fmla="*/ 2147483646 h 1488"/>
              <a:gd name="T112" fmla="*/ 2147483646 w 1648"/>
              <a:gd name="T113" fmla="*/ 2147483646 h 1488"/>
              <a:gd name="T114" fmla="*/ 2147483646 w 1648"/>
              <a:gd name="T115" fmla="*/ 2147483646 h 1488"/>
              <a:gd name="T116" fmla="*/ 2147483646 w 1648"/>
              <a:gd name="T117" fmla="*/ 2147483646 h 1488"/>
              <a:gd name="T118" fmla="*/ 2147483646 w 1648"/>
              <a:gd name="T119" fmla="*/ 2147483646 h 1488"/>
              <a:gd name="T120" fmla="*/ 2147483646 w 1648"/>
              <a:gd name="T121" fmla="*/ 2147483646 h 1488"/>
              <a:gd name="T122" fmla="*/ 2147483646 w 1648"/>
              <a:gd name="T123" fmla="*/ 2147483646 h 14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48" h="1488">
                <a:moveTo>
                  <a:pt x="480" y="896"/>
                </a:moveTo>
                <a:cubicBezTo>
                  <a:pt x="480" y="1029"/>
                  <a:pt x="373" y="1136"/>
                  <a:pt x="240" y="1136"/>
                </a:cubicBezTo>
                <a:cubicBezTo>
                  <a:pt x="107" y="1136"/>
                  <a:pt x="0" y="1029"/>
                  <a:pt x="0" y="896"/>
                </a:cubicBezTo>
                <a:cubicBezTo>
                  <a:pt x="0" y="763"/>
                  <a:pt x="107" y="656"/>
                  <a:pt x="240" y="656"/>
                </a:cubicBezTo>
                <a:cubicBezTo>
                  <a:pt x="373" y="656"/>
                  <a:pt x="480" y="763"/>
                  <a:pt x="480" y="896"/>
                </a:cubicBezTo>
                <a:close/>
                <a:moveTo>
                  <a:pt x="240" y="1256"/>
                </a:moveTo>
                <a:cubicBezTo>
                  <a:pt x="213" y="1256"/>
                  <a:pt x="186" y="1253"/>
                  <a:pt x="160" y="1247"/>
                </a:cubicBezTo>
                <a:cubicBezTo>
                  <a:pt x="160" y="1408"/>
                  <a:pt x="160" y="1408"/>
                  <a:pt x="160" y="1408"/>
                </a:cubicBezTo>
                <a:cubicBezTo>
                  <a:pt x="160" y="1452"/>
                  <a:pt x="196" y="1488"/>
                  <a:pt x="240" y="1488"/>
                </a:cubicBezTo>
                <a:cubicBezTo>
                  <a:pt x="284" y="1488"/>
                  <a:pt x="320" y="1452"/>
                  <a:pt x="320" y="1408"/>
                </a:cubicBezTo>
                <a:cubicBezTo>
                  <a:pt x="320" y="1247"/>
                  <a:pt x="320" y="1247"/>
                  <a:pt x="320" y="1247"/>
                </a:cubicBezTo>
                <a:cubicBezTo>
                  <a:pt x="294" y="1253"/>
                  <a:pt x="267" y="1256"/>
                  <a:pt x="240" y="1256"/>
                </a:cubicBezTo>
                <a:close/>
                <a:moveTo>
                  <a:pt x="240" y="536"/>
                </a:moveTo>
                <a:cubicBezTo>
                  <a:pt x="267" y="536"/>
                  <a:pt x="294" y="539"/>
                  <a:pt x="320" y="545"/>
                </a:cubicBezTo>
                <a:cubicBezTo>
                  <a:pt x="320" y="80"/>
                  <a:pt x="320" y="80"/>
                  <a:pt x="320" y="80"/>
                </a:cubicBezTo>
                <a:cubicBezTo>
                  <a:pt x="320" y="36"/>
                  <a:pt x="284" y="0"/>
                  <a:pt x="240" y="0"/>
                </a:cubicBezTo>
                <a:cubicBezTo>
                  <a:pt x="196" y="0"/>
                  <a:pt x="160" y="36"/>
                  <a:pt x="160" y="80"/>
                </a:cubicBezTo>
                <a:cubicBezTo>
                  <a:pt x="160" y="545"/>
                  <a:pt x="160" y="545"/>
                  <a:pt x="160" y="545"/>
                </a:cubicBezTo>
                <a:cubicBezTo>
                  <a:pt x="186" y="539"/>
                  <a:pt x="213" y="536"/>
                  <a:pt x="240" y="536"/>
                </a:cubicBezTo>
                <a:close/>
                <a:moveTo>
                  <a:pt x="824" y="508"/>
                </a:moveTo>
                <a:cubicBezTo>
                  <a:pt x="873" y="508"/>
                  <a:pt x="912" y="547"/>
                  <a:pt x="912" y="596"/>
                </a:cubicBezTo>
                <a:cubicBezTo>
                  <a:pt x="912" y="645"/>
                  <a:pt x="873" y="684"/>
                  <a:pt x="824" y="684"/>
                </a:cubicBezTo>
                <a:cubicBezTo>
                  <a:pt x="775" y="684"/>
                  <a:pt x="736" y="645"/>
                  <a:pt x="736" y="596"/>
                </a:cubicBezTo>
                <a:cubicBezTo>
                  <a:pt x="736" y="547"/>
                  <a:pt x="775" y="508"/>
                  <a:pt x="824" y="508"/>
                </a:cubicBezTo>
                <a:close/>
                <a:moveTo>
                  <a:pt x="824" y="356"/>
                </a:moveTo>
                <a:cubicBezTo>
                  <a:pt x="691" y="356"/>
                  <a:pt x="584" y="463"/>
                  <a:pt x="584" y="596"/>
                </a:cubicBezTo>
                <a:cubicBezTo>
                  <a:pt x="584" y="729"/>
                  <a:pt x="691" y="836"/>
                  <a:pt x="824" y="836"/>
                </a:cubicBezTo>
                <a:cubicBezTo>
                  <a:pt x="957" y="836"/>
                  <a:pt x="1064" y="729"/>
                  <a:pt x="1064" y="596"/>
                </a:cubicBezTo>
                <a:cubicBezTo>
                  <a:pt x="1064" y="463"/>
                  <a:pt x="957" y="356"/>
                  <a:pt x="824" y="356"/>
                </a:cubicBezTo>
                <a:close/>
                <a:moveTo>
                  <a:pt x="824" y="236"/>
                </a:moveTo>
                <a:cubicBezTo>
                  <a:pt x="851" y="236"/>
                  <a:pt x="878" y="239"/>
                  <a:pt x="904" y="245"/>
                </a:cubicBezTo>
                <a:cubicBezTo>
                  <a:pt x="904" y="80"/>
                  <a:pt x="904" y="80"/>
                  <a:pt x="904" y="80"/>
                </a:cubicBezTo>
                <a:cubicBezTo>
                  <a:pt x="904" y="36"/>
                  <a:pt x="868" y="0"/>
                  <a:pt x="824" y="0"/>
                </a:cubicBezTo>
                <a:cubicBezTo>
                  <a:pt x="780" y="0"/>
                  <a:pt x="744" y="36"/>
                  <a:pt x="744" y="80"/>
                </a:cubicBezTo>
                <a:cubicBezTo>
                  <a:pt x="744" y="245"/>
                  <a:pt x="744" y="245"/>
                  <a:pt x="744" y="245"/>
                </a:cubicBezTo>
                <a:cubicBezTo>
                  <a:pt x="770" y="239"/>
                  <a:pt x="797" y="236"/>
                  <a:pt x="824" y="236"/>
                </a:cubicBezTo>
                <a:close/>
                <a:moveTo>
                  <a:pt x="824" y="956"/>
                </a:moveTo>
                <a:cubicBezTo>
                  <a:pt x="797" y="956"/>
                  <a:pt x="770" y="953"/>
                  <a:pt x="744" y="947"/>
                </a:cubicBezTo>
                <a:cubicBezTo>
                  <a:pt x="744" y="1408"/>
                  <a:pt x="744" y="1408"/>
                  <a:pt x="744" y="1408"/>
                </a:cubicBezTo>
                <a:cubicBezTo>
                  <a:pt x="744" y="1452"/>
                  <a:pt x="780" y="1488"/>
                  <a:pt x="824" y="1488"/>
                </a:cubicBezTo>
                <a:cubicBezTo>
                  <a:pt x="868" y="1488"/>
                  <a:pt x="904" y="1452"/>
                  <a:pt x="904" y="1408"/>
                </a:cubicBezTo>
                <a:cubicBezTo>
                  <a:pt x="904" y="947"/>
                  <a:pt x="904" y="947"/>
                  <a:pt x="904" y="947"/>
                </a:cubicBezTo>
                <a:cubicBezTo>
                  <a:pt x="878" y="953"/>
                  <a:pt x="851" y="956"/>
                  <a:pt x="824" y="956"/>
                </a:cubicBezTo>
                <a:close/>
                <a:moveTo>
                  <a:pt x="1408" y="656"/>
                </a:moveTo>
                <a:cubicBezTo>
                  <a:pt x="1275" y="656"/>
                  <a:pt x="1168" y="763"/>
                  <a:pt x="1168" y="896"/>
                </a:cubicBezTo>
                <a:cubicBezTo>
                  <a:pt x="1168" y="1029"/>
                  <a:pt x="1275" y="1136"/>
                  <a:pt x="1408" y="1136"/>
                </a:cubicBezTo>
                <a:cubicBezTo>
                  <a:pt x="1541" y="1136"/>
                  <a:pt x="1648" y="1029"/>
                  <a:pt x="1648" y="896"/>
                </a:cubicBezTo>
                <a:cubicBezTo>
                  <a:pt x="1648" y="763"/>
                  <a:pt x="1541" y="656"/>
                  <a:pt x="1408" y="656"/>
                </a:cubicBezTo>
                <a:close/>
                <a:moveTo>
                  <a:pt x="1408" y="536"/>
                </a:moveTo>
                <a:cubicBezTo>
                  <a:pt x="1435" y="536"/>
                  <a:pt x="1462" y="539"/>
                  <a:pt x="1488" y="545"/>
                </a:cubicBezTo>
                <a:cubicBezTo>
                  <a:pt x="1488" y="80"/>
                  <a:pt x="1488" y="80"/>
                  <a:pt x="1488" y="80"/>
                </a:cubicBezTo>
                <a:cubicBezTo>
                  <a:pt x="1488" y="36"/>
                  <a:pt x="1452" y="0"/>
                  <a:pt x="1408" y="0"/>
                </a:cubicBezTo>
                <a:cubicBezTo>
                  <a:pt x="1364" y="0"/>
                  <a:pt x="1328" y="36"/>
                  <a:pt x="1328" y="80"/>
                </a:cubicBezTo>
                <a:cubicBezTo>
                  <a:pt x="1328" y="545"/>
                  <a:pt x="1328" y="545"/>
                  <a:pt x="1328" y="545"/>
                </a:cubicBezTo>
                <a:cubicBezTo>
                  <a:pt x="1354" y="539"/>
                  <a:pt x="1381" y="536"/>
                  <a:pt x="1408" y="536"/>
                </a:cubicBezTo>
                <a:close/>
                <a:moveTo>
                  <a:pt x="1408" y="1256"/>
                </a:moveTo>
                <a:cubicBezTo>
                  <a:pt x="1381" y="1256"/>
                  <a:pt x="1354" y="1253"/>
                  <a:pt x="1328" y="1247"/>
                </a:cubicBezTo>
                <a:cubicBezTo>
                  <a:pt x="1328" y="1408"/>
                  <a:pt x="1328" y="1408"/>
                  <a:pt x="1328" y="1408"/>
                </a:cubicBezTo>
                <a:cubicBezTo>
                  <a:pt x="1328" y="1452"/>
                  <a:pt x="1364" y="1488"/>
                  <a:pt x="1408" y="1488"/>
                </a:cubicBezTo>
                <a:cubicBezTo>
                  <a:pt x="1452" y="1488"/>
                  <a:pt x="1488" y="1452"/>
                  <a:pt x="1488" y="1408"/>
                </a:cubicBezTo>
                <a:cubicBezTo>
                  <a:pt x="1488" y="1247"/>
                  <a:pt x="1488" y="1247"/>
                  <a:pt x="1488" y="1247"/>
                </a:cubicBezTo>
                <a:cubicBezTo>
                  <a:pt x="1462" y="1253"/>
                  <a:pt x="1435" y="1256"/>
                  <a:pt x="1408" y="1256"/>
                </a:cubicBezTo>
                <a:close/>
              </a:path>
            </a:pathLst>
          </a:custGeom>
          <a:solidFill>
            <a:schemeClr val="accent2"/>
          </a:solidFill>
          <a:ln w="9525">
            <a:noFill/>
            <a:round/>
          </a:ln>
        </p:spPr>
        <p:txBody>
          <a:bodyPr/>
          <a:lstStyle/>
          <a:p>
            <a:endParaRPr lang="zh-CN" altLang="en-US"/>
          </a:p>
        </p:txBody>
      </p:sp>
      <p:sp>
        <p:nvSpPr>
          <p:cNvPr id="33826" name="Freeform 17"/>
          <p:cNvSpPr>
            <a:spLocks noEditPoints="1"/>
          </p:cNvSpPr>
          <p:nvPr/>
        </p:nvSpPr>
        <p:spPr bwMode="auto">
          <a:xfrm>
            <a:off x="6181725" y="3269673"/>
            <a:ext cx="515938" cy="428757"/>
          </a:xfrm>
          <a:custGeom>
            <a:avLst/>
            <a:gdLst>
              <a:gd name="T0" fmla="*/ 2147483646 w 1644"/>
              <a:gd name="T1" fmla="*/ 2147483646 h 1368"/>
              <a:gd name="T2" fmla="*/ 2147483646 w 1644"/>
              <a:gd name="T3" fmla="*/ 2147483646 h 1368"/>
              <a:gd name="T4" fmla="*/ 2147483646 w 1644"/>
              <a:gd name="T5" fmla="*/ 2147483646 h 1368"/>
              <a:gd name="T6" fmla="*/ 2147483646 w 1644"/>
              <a:gd name="T7" fmla="*/ 2147483646 h 1368"/>
              <a:gd name="T8" fmla="*/ 2147483646 w 1644"/>
              <a:gd name="T9" fmla="*/ 2147483646 h 1368"/>
              <a:gd name="T10" fmla="*/ 2147483646 w 1644"/>
              <a:gd name="T11" fmla="*/ 2147483646 h 1368"/>
              <a:gd name="T12" fmla="*/ 2147483646 w 1644"/>
              <a:gd name="T13" fmla="*/ 2147483646 h 1368"/>
              <a:gd name="T14" fmla="*/ 2147483646 w 1644"/>
              <a:gd name="T15" fmla="*/ 2147483646 h 1368"/>
              <a:gd name="T16" fmla="*/ 2147483646 w 1644"/>
              <a:gd name="T17" fmla="*/ 2147483646 h 1368"/>
              <a:gd name="T18" fmla="*/ 2147483646 w 1644"/>
              <a:gd name="T19" fmla="*/ 2147483646 h 1368"/>
              <a:gd name="T20" fmla="*/ 2147483646 w 1644"/>
              <a:gd name="T21" fmla="*/ 2147483646 h 1368"/>
              <a:gd name="T22" fmla="*/ 2147483646 w 1644"/>
              <a:gd name="T23" fmla="*/ 2147483646 h 1368"/>
              <a:gd name="T24" fmla="*/ 2147483646 w 1644"/>
              <a:gd name="T25" fmla="*/ 2147483646 h 1368"/>
              <a:gd name="T26" fmla="*/ 2147483646 w 1644"/>
              <a:gd name="T27" fmla="*/ 2147483646 h 1368"/>
              <a:gd name="T28" fmla="*/ 2147483646 w 1644"/>
              <a:gd name="T29" fmla="*/ 2147483646 h 1368"/>
              <a:gd name="T30" fmla="*/ 2147483646 w 1644"/>
              <a:gd name="T31" fmla="*/ 2147483646 h 1368"/>
              <a:gd name="T32" fmla="*/ 2147483646 w 1644"/>
              <a:gd name="T33" fmla="*/ 2147483646 h 1368"/>
              <a:gd name="T34" fmla="*/ 2147483646 w 1644"/>
              <a:gd name="T35" fmla="*/ 2147483646 h 1368"/>
              <a:gd name="T36" fmla="*/ 2147483646 w 1644"/>
              <a:gd name="T37" fmla="*/ 2147483646 h 1368"/>
              <a:gd name="T38" fmla="*/ 2147483646 w 1644"/>
              <a:gd name="T39" fmla="*/ 2147483646 h 1368"/>
              <a:gd name="T40" fmla="*/ 2147483646 w 1644"/>
              <a:gd name="T41" fmla="*/ 2147483646 h 1368"/>
              <a:gd name="T42" fmla="*/ 2147483646 w 1644"/>
              <a:gd name="T43" fmla="*/ 2147483646 h 1368"/>
              <a:gd name="T44" fmla="*/ 2147483646 w 1644"/>
              <a:gd name="T45" fmla="*/ 2147483646 h 1368"/>
              <a:gd name="T46" fmla="*/ 2147483646 w 1644"/>
              <a:gd name="T47" fmla="*/ 2147483646 h 1368"/>
              <a:gd name="T48" fmla="*/ 2147483646 w 1644"/>
              <a:gd name="T49" fmla="*/ 2147483646 h 1368"/>
              <a:gd name="T50" fmla="*/ 2147483646 w 1644"/>
              <a:gd name="T51" fmla="*/ 2147483646 h 1368"/>
              <a:gd name="T52" fmla="*/ 2147483646 w 1644"/>
              <a:gd name="T53" fmla="*/ 2147483646 h 1368"/>
              <a:gd name="T54" fmla="*/ 2147483646 w 1644"/>
              <a:gd name="T55" fmla="*/ 2147483646 h 1368"/>
              <a:gd name="T56" fmla="*/ 2147483646 w 1644"/>
              <a:gd name="T57" fmla="*/ 2147483646 h 1368"/>
              <a:gd name="T58" fmla="*/ 2147483646 w 1644"/>
              <a:gd name="T59" fmla="*/ 2147483646 h 1368"/>
              <a:gd name="T60" fmla="*/ 2147483646 w 1644"/>
              <a:gd name="T61" fmla="*/ 2147483646 h 1368"/>
              <a:gd name="T62" fmla="*/ 2147483646 w 1644"/>
              <a:gd name="T63" fmla="*/ 2147483646 h 1368"/>
              <a:gd name="T64" fmla="*/ 2147483646 w 1644"/>
              <a:gd name="T65" fmla="*/ 2147483646 h 1368"/>
              <a:gd name="T66" fmla="*/ 2147483646 w 1644"/>
              <a:gd name="T67" fmla="*/ 2147483646 h 1368"/>
              <a:gd name="T68" fmla="*/ 2147483646 w 1644"/>
              <a:gd name="T69" fmla="*/ 2147483646 h 1368"/>
              <a:gd name="T70" fmla="*/ 2147483646 w 1644"/>
              <a:gd name="T71" fmla="*/ 2147483646 h 1368"/>
              <a:gd name="T72" fmla="*/ 2147483646 w 1644"/>
              <a:gd name="T73" fmla="*/ 2147483646 h 1368"/>
              <a:gd name="T74" fmla="*/ 2147483646 w 1644"/>
              <a:gd name="T75" fmla="*/ 2147483646 h 1368"/>
              <a:gd name="T76" fmla="*/ 2147483646 w 1644"/>
              <a:gd name="T77" fmla="*/ 2147483646 h 1368"/>
              <a:gd name="T78" fmla="*/ 2147483646 w 1644"/>
              <a:gd name="T79" fmla="*/ 2147483646 h 1368"/>
              <a:gd name="T80" fmla="*/ 2147483646 w 1644"/>
              <a:gd name="T81" fmla="*/ 2147483646 h 1368"/>
              <a:gd name="T82" fmla="*/ 2147483646 w 1644"/>
              <a:gd name="T83" fmla="*/ 2147483646 h 1368"/>
              <a:gd name="T84" fmla="*/ 2147483646 w 1644"/>
              <a:gd name="T85" fmla="*/ 2147483646 h 1368"/>
              <a:gd name="T86" fmla="*/ 2147483646 w 1644"/>
              <a:gd name="T87" fmla="*/ 2147483646 h 1368"/>
              <a:gd name="T88" fmla="*/ 2147483646 w 1644"/>
              <a:gd name="T89" fmla="*/ 2147483646 h 1368"/>
              <a:gd name="T90" fmla="*/ 2147483646 w 1644"/>
              <a:gd name="T91" fmla="*/ 2147483646 h 1368"/>
              <a:gd name="T92" fmla="*/ 2147483646 w 1644"/>
              <a:gd name="T93" fmla="*/ 2147483646 h 1368"/>
              <a:gd name="T94" fmla="*/ 2147483646 w 1644"/>
              <a:gd name="T95" fmla="*/ 2147483646 h 1368"/>
              <a:gd name="T96" fmla="*/ 2147483646 w 1644"/>
              <a:gd name="T97" fmla="*/ 2147483646 h 1368"/>
              <a:gd name="T98" fmla="*/ 2147483646 w 1644"/>
              <a:gd name="T99" fmla="*/ 2147483646 h 1368"/>
              <a:gd name="T100" fmla="*/ 0 w 1644"/>
              <a:gd name="T101" fmla="*/ 0 h 1368"/>
              <a:gd name="T102" fmla="*/ 2147483646 w 1644"/>
              <a:gd name="T103" fmla="*/ 2147483646 h 1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44" h="1368">
                <a:moveTo>
                  <a:pt x="1413" y="688"/>
                </a:moveTo>
                <a:cubicBezTo>
                  <a:pt x="459" y="688"/>
                  <a:pt x="459" y="688"/>
                  <a:pt x="459" y="688"/>
                </a:cubicBezTo>
                <a:cubicBezTo>
                  <a:pt x="459" y="768"/>
                  <a:pt x="459" y="768"/>
                  <a:pt x="459" y="768"/>
                </a:cubicBezTo>
                <a:cubicBezTo>
                  <a:pt x="1413" y="768"/>
                  <a:pt x="1413" y="768"/>
                  <a:pt x="1413" y="768"/>
                </a:cubicBezTo>
                <a:lnTo>
                  <a:pt x="1413" y="688"/>
                </a:lnTo>
                <a:close/>
                <a:moveTo>
                  <a:pt x="702" y="838"/>
                </a:moveTo>
                <a:cubicBezTo>
                  <a:pt x="459" y="838"/>
                  <a:pt x="459" y="838"/>
                  <a:pt x="459" y="838"/>
                </a:cubicBezTo>
                <a:cubicBezTo>
                  <a:pt x="459" y="918"/>
                  <a:pt x="459" y="918"/>
                  <a:pt x="459" y="918"/>
                </a:cubicBezTo>
                <a:cubicBezTo>
                  <a:pt x="702" y="918"/>
                  <a:pt x="702" y="918"/>
                  <a:pt x="702" y="918"/>
                </a:cubicBezTo>
                <a:lnTo>
                  <a:pt x="702" y="838"/>
                </a:lnTo>
                <a:close/>
                <a:moveTo>
                  <a:pt x="702" y="990"/>
                </a:moveTo>
                <a:cubicBezTo>
                  <a:pt x="459" y="990"/>
                  <a:pt x="459" y="990"/>
                  <a:pt x="459" y="990"/>
                </a:cubicBezTo>
                <a:cubicBezTo>
                  <a:pt x="459" y="1070"/>
                  <a:pt x="459" y="1070"/>
                  <a:pt x="459" y="1070"/>
                </a:cubicBezTo>
                <a:cubicBezTo>
                  <a:pt x="702" y="1070"/>
                  <a:pt x="702" y="1070"/>
                  <a:pt x="702" y="1070"/>
                </a:cubicBezTo>
                <a:lnTo>
                  <a:pt x="702" y="990"/>
                </a:lnTo>
                <a:close/>
                <a:moveTo>
                  <a:pt x="1413" y="838"/>
                </a:moveTo>
                <a:cubicBezTo>
                  <a:pt x="1170" y="838"/>
                  <a:pt x="1170" y="838"/>
                  <a:pt x="1170" y="838"/>
                </a:cubicBezTo>
                <a:cubicBezTo>
                  <a:pt x="1170" y="918"/>
                  <a:pt x="1170" y="918"/>
                  <a:pt x="1170" y="918"/>
                </a:cubicBezTo>
                <a:cubicBezTo>
                  <a:pt x="1413" y="918"/>
                  <a:pt x="1413" y="918"/>
                  <a:pt x="1413" y="918"/>
                </a:cubicBezTo>
                <a:lnTo>
                  <a:pt x="1413" y="838"/>
                </a:lnTo>
                <a:close/>
                <a:moveTo>
                  <a:pt x="1413" y="990"/>
                </a:moveTo>
                <a:cubicBezTo>
                  <a:pt x="1170" y="990"/>
                  <a:pt x="1170" y="990"/>
                  <a:pt x="1170" y="990"/>
                </a:cubicBezTo>
                <a:cubicBezTo>
                  <a:pt x="1170" y="1070"/>
                  <a:pt x="1170" y="1070"/>
                  <a:pt x="1170" y="1070"/>
                </a:cubicBezTo>
                <a:cubicBezTo>
                  <a:pt x="1413" y="1070"/>
                  <a:pt x="1413" y="1070"/>
                  <a:pt x="1413" y="1070"/>
                </a:cubicBezTo>
                <a:lnTo>
                  <a:pt x="1413" y="990"/>
                </a:lnTo>
                <a:close/>
                <a:moveTo>
                  <a:pt x="1091" y="838"/>
                </a:moveTo>
                <a:cubicBezTo>
                  <a:pt x="777" y="838"/>
                  <a:pt x="777" y="838"/>
                  <a:pt x="777" y="838"/>
                </a:cubicBezTo>
                <a:cubicBezTo>
                  <a:pt x="777" y="1070"/>
                  <a:pt x="777" y="1070"/>
                  <a:pt x="777" y="1070"/>
                </a:cubicBezTo>
                <a:cubicBezTo>
                  <a:pt x="1091" y="1070"/>
                  <a:pt x="1091" y="1070"/>
                  <a:pt x="1091" y="1070"/>
                </a:cubicBezTo>
                <a:lnTo>
                  <a:pt x="1091" y="838"/>
                </a:lnTo>
                <a:close/>
                <a:moveTo>
                  <a:pt x="1524" y="338"/>
                </a:moveTo>
                <a:cubicBezTo>
                  <a:pt x="1524" y="1180"/>
                  <a:pt x="1524" y="1180"/>
                  <a:pt x="1524" y="1180"/>
                </a:cubicBezTo>
                <a:cubicBezTo>
                  <a:pt x="340" y="1180"/>
                  <a:pt x="340" y="1180"/>
                  <a:pt x="340" y="1180"/>
                </a:cubicBezTo>
                <a:cubicBezTo>
                  <a:pt x="340" y="338"/>
                  <a:pt x="340" y="338"/>
                  <a:pt x="340" y="338"/>
                </a:cubicBezTo>
                <a:cubicBezTo>
                  <a:pt x="1524" y="338"/>
                  <a:pt x="1524" y="338"/>
                  <a:pt x="1524" y="338"/>
                </a:cubicBezTo>
                <a:moveTo>
                  <a:pt x="1644" y="218"/>
                </a:moveTo>
                <a:cubicBezTo>
                  <a:pt x="220" y="218"/>
                  <a:pt x="220" y="218"/>
                  <a:pt x="220" y="218"/>
                </a:cubicBezTo>
                <a:cubicBezTo>
                  <a:pt x="220" y="1368"/>
                  <a:pt x="220" y="1368"/>
                  <a:pt x="220" y="1368"/>
                </a:cubicBezTo>
                <a:cubicBezTo>
                  <a:pt x="1644" y="1368"/>
                  <a:pt x="1644" y="1368"/>
                  <a:pt x="1644" y="1368"/>
                </a:cubicBezTo>
                <a:lnTo>
                  <a:pt x="1644" y="218"/>
                </a:lnTo>
                <a:close/>
                <a:moveTo>
                  <a:pt x="952" y="608"/>
                </a:moveTo>
                <a:cubicBezTo>
                  <a:pt x="910" y="431"/>
                  <a:pt x="910" y="431"/>
                  <a:pt x="910" y="431"/>
                </a:cubicBezTo>
                <a:cubicBezTo>
                  <a:pt x="956" y="431"/>
                  <a:pt x="956" y="431"/>
                  <a:pt x="956" y="431"/>
                </a:cubicBezTo>
                <a:cubicBezTo>
                  <a:pt x="978" y="553"/>
                  <a:pt x="978" y="553"/>
                  <a:pt x="978" y="553"/>
                </a:cubicBezTo>
                <a:cubicBezTo>
                  <a:pt x="1002" y="431"/>
                  <a:pt x="1002" y="431"/>
                  <a:pt x="1002" y="431"/>
                </a:cubicBezTo>
                <a:cubicBezTo>
                  <a:pt x="1047" y="431"/>
                  <a:pt x="1047" y="431"/>
                  <a:pt x="1047" y="431"/>
                </a:cubicBezTo>
                <a:cubicBezTo>
                  <a:pt x="1069" y="551"/>
                  <a:pt x="1069" y="551"/>
                  <a:pt x="1069" y="551"/>
                </a:cubicBezTo>
                <a:cubicBezTo>
                  <a:pt x="1091" y="431"/>
                  <a:pt x="1091" y="431"/>
                  <a:pt x="1091" y="431"/>
                </a:cubicBezTo>
                <a:cubicBezTo>
                  <a:pt x="1135" y="431"/>
                  <a:pt x="1135" y="431"/>
                  <a:pt x="1135" y="431"/>
                </a:cubicBezTo>
                <a:cubicBezTo>
                  <a:pt x="1090" y="608"/>
                  <a:pt x="1090" y="608"/>
                  <a:pt x="1090" y="608"/>
                </a:cubicBezTo>
                <a:cubicBezTo>
                  <a:pt x="1044" y="608"/>
                  <a:pt x="1044" y="608"/>
                  <a:pt x="1044" y="608"/>
                </a:cubicBezTo>
                <a:cubicBezTo>
                  <a:pt x="1022" y="491"/>
                  <a:pt x="1022" y="491"/>
                  <a:pt x="1022" y="491"/>
                </a:cubicBezTo>
                <a:cubicBezTo>
                  <a:pt x="998" y="608"/>
                  <a:pt x="998" y="608"/>
                  <a:pt x="998" y="608"/>
                </a:cubicBezTo>
                <a:lnTo>
                  <a:pt x="952" y="608"/>
                </a:lnTo>
                <a:close/>
                <a:moveTo>
                  <a:pt x="899" y="572"/>
                </a:moveTo>
                <a:cubicBezTo>
                  <a:pt x="828" y="572"/>
                  <a:pt x="828" y="572"/>
                  <a:pt x="828" y="572"/>
                </a:cubicBezTo>
                <a:cubicBezTo>
                  <a:pt x="828" y="535"/>
                  <a:pt x="828" y="535"/>
                  <a:pt x="828" y="535"/>
                </a:cubicBezTo>
                <a:cubicBezTo>
                  <a:pt x="892" y="535"/>
                  <a:pt x="892" y="535"/>
                  <a:pt x="892" y="535"/>
                </a:cubicBezTo>
                <a:cubicBezTo>
                  <a:pt x="892" y="499"/>
                  <a:pt x="892" y="499"/>
                  <a:pt x="892" y="499"/>
                </a:cubicBezTo>
                <a:cubicBezTo>
                  <a:pt x="828" y="499"/>
                  <a:pt x="828" y="499"/>
                  <a:pt x="828" y="499"/>
                </a:cubicBezTo>
                <a:cubicBezTo>
                  <a:pt x="828" y="467"/>
                  <a:pt x="828" y="467"/>
                  <a:pt x="828" y="467"/>
                </a:cubicBezTo>
                <a:cubicBezTo>
                  <a:pt x="895" y="467"/>
                  <a:pt x="895" y="467"/>
                  <a:pt x="895" y="467"/>
                </a:cubicBezTo>
                <a:cubicBezTo>
                  <a:pt x="895" y="431"/>
                  <a:pt x="895" y="431"/>
                  <a:pt x="895" y="431"/>
                </a:cubicBezTo>
                <a:cubicBezTo>
                  <a:pt x="785" y="431"/>
                  <a:pt x="785" y="431"/>
                  <a:pt x="785" y="431"/>
                </a:cubicBezTo>
                <a:cubicBezTo>
                  <a:pt x="785" y="608"/>
                  <a:pt x="785" y="608"/>
                  <a:pt x="785" y="608"/>
                </a:cubicBezTo>
                <a:cubicBezTo>
                  <a:pt x="899" y="608"/>
                  <a:pt x="899" y="608"/>
                  <a:pt x="899" y="608"/>
                </a:cubicBezTo>
                <a:lnTo>
                  <a:pt x="899" y="572"/>
                </a:lnTo>
                <a:close/>
                <a:moveTo>
                  <a:pt x="1195" y="574"/>
                </a:moveTo>
                <a:cubicBezTo>
                  <a:pt x="1182" y="574"/>
                  <a:pt x="1166" y="570"/>
                  <a:pt x="1153" y="564"/>
                </a:cubicBezTo>
                <a:cubicBezTo>
                  <a:pt x="1151" y="562"/>
                  <a:pt x="1151" y="562"/>
                  <a:pt x="1151" y="562"/>
                </a:cubicBezTo>
                <a:cubicBezTo>
                  <a:pt x="1142" y="599"/>
                  <a:pt x="1142" y="599"/>
                  <a:pt x="1142" y="599"/>
                </a:cubicBezTo>
                <a:cubicBezTo>
                  <a:pt x="1143" y="599"/>
                  <a:pt x="1143" y="599"/>
                  <a:pt x="1143" y="599"/>
                </a:cubicBezTo>
                <a:cubicBezTo>
                  <a:pt x="1152" y="605"/>
                  <a:pt x="1172" y="610"/>
                  <a:pt x="1193" y="610"/>
                </a:cubicBezTo>
                <a:cubicBezTo>
                  <a:pt x="1246" y="610"/>
                  <a:pt x="1265" y="580"/>
                  <a:pt x="1265" y="555"/>
                </a:cubicBezTo>
                <a:cubicBezTo>
                  <a:pt x="1265" y="530"/>
                  <a:pt x="1250" y="513"/>
                  <a:pt x="1218" y="501"/>
                </a:cubicBezTo>
                <a:cubicBezTo>
                  <a:pt x="1195" y="493"/>
                  <a:pt x="1188" y="488"/>
                  <a:pt x="1188" y="479"/>
                </a:cubicBezTo>
                <a:cubicBezTo>
                  <a:pt x="1188" y="470"/>
                  <a:pt x="1197" y="464"/>
                  <a:pt x="1211" y="464"/>
                </a:cubicBezTo>
                <a:cubicBezTo>
                  <a:pt x="1223" y="464"/>
                  <a:pt x="1235" y="467"/>
                  <a:pt x="1246" y="472"/>
                </a:cubicBezTo>
                <a:cubicBezTo>
                  <a:pt x="1248" y="473"/>
                  <a:pt x="1248" y="473"/>
                  <a:pt x="1248" y="473"/>
                </a:cubicBezTo>
                <a:cubicBezTo>
                  <a:pt x="1258" y="438"/>
                  <a:pt x="1258" y="438"/>
                  <a:pt x="1258" y="438"/>
                </a:cubicBezTo>
                <a:cubicBezTo>
                  <a:pt x="1256" y="437"/>
                  <a:pt x="1256" y="437"/>
                  <a:pt x="1256" y="437"/>
                </a:cubicBezTo>
                <a:cubicBezTo>
                  <a:pt x="1243" y="431"/>
                  <a:pt x="1228" y="428"/>
                  <a:pt x="1212" y="428"/>
                </a:cubicBezTo>
                <a:cubicBezTo>
                  <a:pt x="1171" y="428"/>
                  <a:pt x="1144" y="450"/>
                  <a:pt x="1144" y="482"/>
                </a:cubicBezTo>
                <a:cubicBezTo>
                  <a:pt x="1144" y="506"/>
                  <a:pt x="1161" y="524"/>
                  <a:pt x="1193" y="535"/>
                </a:cubicBezTo>
                <a:cubicBezTo>
                  <a:pt x="1214" y="542"/>
                  <a:pt x="1221" y="548"/>
                  <a:pt x="1221" y="557"/>
                </a:cubicBezTo>
                <a:cubicBezTo>
                  <a:pt x="1221" y="568"/>
                  <a:pt x="1211" y="574"/>
                  <a:pt x="1195" y="574"/>
                </a:cubicBezTo>
                <a:close/>
                <a:moveTo>
                  <a:pt x="648" y="487"/>
                </a:moveTo>
                <a:cubicBezTo>
                  <a:pt x="711" y="608"/>
                  <a:pt x="711" y="608"/>
                  <a:pt x="711" y="608"/>
                </a:cubicBezTo>
                <a:cubicBezTo>
                  <a:pt x="755" y="608"/>
                  <a:pt x="755" y="608"/>
                  <a:pt x="755" y="608"/>
                </a:cubicBezTo>
                <a:cubicBezTo>
                  <a:pt x="755" y="431"/>
                  <a:pt x="755" y="431"/>
                  <a:pt x="755" y="431"/>
                </a:cubicBezTo>
                <a:cubicBezTo>
                  <a:pt x="715" y="431"/>
                  <a:pt x="715" y="431"/>
                  <a:pt x="715" y="431"/>
                </a:cubicBezTo>
                <a:cubicBezTo>
                  <a:pt x="715" y="539"/>
                  <a:pt x="715" y="539"/>
                  <a:pt x="715" y="539"/>
                </a:cubicBezTo>
                <a:cubicBezTo>
                  <a:pt x="657" y="431"/>
                  <a:pt x="657" y="431"/>
                  <a:pt x="657" y="431"/>
                </a:cubicBezTo>
                <a:cubicBezTo>
                  <a:pt x="608" y="431"/>
                  <a:pt x="608" y="431"/>
                  <a:pt x="608" y="431"/>
                </a:cubicBezTo>
                <a:cubicBezTo>
                  <a:pt x="608" y="608"/>
                  <a:pt x="608" y="608"/>
                  <a:pt x="608" y="608"/>
                </a:cubicBezTo>
                <a:cubicBezTo>
                  <a:pt x="648" y="608"/>
                  <a:pt x="648" y="608"/>
                  <a:pt x="648" y="608"/>
                </a:cubicBezTo>
                <a:lnTo>
                  <a:pt x="648" y="487"/>
                </a:lnTo>
                <a:close/>
                <a:moveTo>
                  <a:pt x="1524" y="120"/>
                </a:moveTo>
                <a:cubicBezTo>
                  <a:pt x="120" y="120"/>
                  <a:pt x="120" y="120"/>
                  <a:pt x="120" y="120"/>
                </a:cubicBezTo>
                <a:cubicBezTo>
                  <a:pt x="120" y="1236"/>
                  <a:pt x="120" y="1236"/>
                  <a:pt x="120" y="1236"/>
                </a:cubicBezTo>
                <a:cubicBezTo>
                  <a:pt x="0" y="1236"/>
                  <a:pt x="0" y="1236"/>
                  <a:pt x="0" y="1236"/>
                </a:cubicBezTo>
                <a:cubicBezTo>
                  <a:pt x="0" y="0"/>
                  <a:pt x="0" y="0"/>
                  <a:pt x="0" y="0"/>
                </a:cubicBezTo>
                <a:cubicBezTo>
                  <a:pt x="1524" y="0"/>
                  <a:pt x="1524" y="0"/>
                  <a:pt x="1524" y="0"/>
                </a:cubicBezTo>
                <a:lnTo>
                  <a:pt x="1524" y="120"/>
                </a:lnTo>
                <a:close/>
              </a:path>
            </a:pathLst>
          </a:custGeom>
          <a:solidFill>
            <a:schemeClr val="accent1"/>
          </a:solidFill>
          <a:ln w="9525">
            <a:noFill/>
            <a:round/>
          </a:ln>
        </p:spPr>
        <p:txBody>
          <a:bodyPr/>
          <a:lstStyle/>
          <a:p>
            <a:endParaRPr lang="zh-CN" altLang="en-US"/>
          </a:p>
        </p:txBody>
      </p:sp>
      <p:sp>
        <p:nvSpPr>
          <p:cNvPr id="33827" name="Freeform 21"/>
          <p:cNvSpPr>
            <a:spLocks noEditPoints="1"/>
          </p:cNvSpPr>
          <p:nvPr/>
        </p:nvSpPr>
        <p:spPr bwMode="auto">
          <a:xfrm>
            <a:off x="4883151" y="2153315"/>
            <a:ext cx="449263" cy="449402"/>
          </a:xfrm>
          <a:custGeom>
            <a:avLst/>
            <a:gdLst>
              <a:gd name="T0" fmla="*/ 2147483646 w 1648"/>
              <a:gd name="T1" fmla="*/ 0 h 1648"/>
              <a:gd name="T2" fmla="*/ 2147483646 w 1648"/>
              <a:gd name="T3" fmla="*/ 0 h 1648"/>
              <a:gd name="T4" fmla="*/ 0 w 1648"/>
              <a:gd name="T5" fmla="*/ 2147483646 h 1648"/>
              <a:gd name="T6" fmla="*/ 0 w 1648"/>
              <a:gd name="T7" fmla="*/ 2147483646 h 1648"/>
              <a:gd name="T8" fmla="*/ 2147483646 w 1648"/>
              <a:gd name="T9" fmla="*/ 2147483646 h 1648"/>
              <a:gd name="T10" fmla="*/ 2147483646 w 1648"/>
              <a:gd name="T11" fmla="*/ 2147483646 h 1648"/>
              <a:gd name="T12" fmla="*/ 2147483646 w 1648"/>
              <a:gd name="T13" fmla="*/ 2147483646 h 1648"/>
              <a:gd name="T14" fmla="*/ 2147483646 w 1648"/>
              <a:gd name="T15" fmla="*/ 2147483646 h 1648"/>
              <a:gd name="T16" fmla="*/ 2147483646 w 1648"/>
              <a:gd name="T17" fmla="*/ 0 h 1648"/>
              <a:gd name="T18" fmla="*/ 2147483646 w 1648"/>
              <a:gd name="T19" fmla="*/ 2147483646 h 1648"/>
              <a:gd name="T20" fmla="*/ 2147483646 w 1648"/>
              <a:gd name="T21" fmla="*/ 2147483646 h 1648"/>
              <a:gd name="T22" fmla="*/ 2147483646 w 1648"/>
              <a:gd name="T23" fmla="*/ 2147483646 h 1648"/>
              <a:gd name="T24" fmla="*/ 2147483646 w 1648"/>
              <a:gd name="T25" fmla="*/ 2147483646 h 1648"/>
              <a:gd name="T26" fmla="*/ 2147483646 w 1648"/>
              <a:gd name="T27" fmla="*/ 2147483646 h 1648"/>
              <a:gd name="T28" fmla="*/ 2147483646 w 1648"/>
              <a:gd name="T29" fmla="*/ 2147483646 h 1648"/>
              <a:gd name="T30" fmla="*/ 2147483646 w 1648"/>
              <a:gd name="T31" fmla="*/ 2147483646 h 1648"/>
              <a:gd name="T32" fmla="*/ 2147483646 w 1648"/>
              <a:gd name="T33" fmla="*/ 2147483646 h 1648"/>
              <a:gd name="T34" fmla="*/ 2147483646 w 1648"/>
              <a:gd name="T35" fmla="*/ 2147483646 h 1648"/>
              <a:gd name="T36" fmla="*/ 2147483646 w 1648"/>
              <a:gd name="T37" fmla="*/ 2147483646 h 1648"/>
              <a:gd name="T38" fmla="*/ 2147483646 w 1648"/>
              <a:gd name="T39" fmla="*/ 2147483646 h 1648"/>
              <a:gd name="T40" fmla="*/ 2147483646 w 1648"/>
              <a:gd name="T41" fmla="*/ 2147483646 h 1648"/>
              <a:gd name="T42" fmla="*/ 2147483646 w 1648"/>
              <a:gd name="T43" fmla="*/ 2147483646 h 1648"/>
              <a:gd name="T44" fmla="*/ 2147483646 w 1648"/>
              <a:gd name="T45" fmla="*/ 2147483646 h 1648"/>
              <a:gd name="T46" fmla="*/ 2147483646 w 1648"/>
              <a:gd name="T47" fmla="*/ 2147483646 h 1648"/>
              <a:gd name="T48" fmla="*/ 2147483646 w 1648"/>
              <a:gd name="T49" fmla="*/ 2147483646 h 1648"/>
              <a:gd name="T50" fmla="*/ 2147483646 w 1648"/>
              <a:gd name="T51" fmla="*/ 2147483646 h 1648"/>
              <a:gd name="T52" fmla="*/ 2147483646 w 1648"/>
              <a:gd name="T53" fmla="*/ 2147483646 h 1648"/>
              <a:gd name="T54" fmla="*/ 2147483646 w 1648"/>
              <a:gd name="T55" fmla="*/ 2147483646 h 1648"/>
              <a:gd name="T56" fmla="*/ 2147483646 w 1648"/>
              <a:gd name="T57" fmla="*/ 2147483646 h 1648"/>
              <a:gd name="T58" fmla="*/ 2147483646 w 1648"/>
              <a:gd name="T59" fmla="*/ 2147483646 h 1648"/>
              <a:gd name="T60" fmla="*/ 2147483646 w 1648"/>
              <a:gd name="T61" fmla="*/ 2147483646 h 1648"/>
              <a:gd name="T62" fmla="*/ 2147483646 w 1648"/>
              <a:gd name="T63" fmla="*/ 2147483646 h 1648"/>
              <a:gd name="T64" fmla="*/ 2147483646 w 1648"/>
              <a:gd name="T65" fmla="*/ 2147483646 h 1648"/>
              <a:gd name="T66" fmla="*/ 2147483646 w 1648"/>
              <a:gd name="T67" fmla="*/ 2147483646 h 1648"/>
              <a:gd name="T68" fmla="*/ 2147483646 w 1648"/>
              <a:gd name="T69" fmla="*/ 2147483646 h 1648"/>
              <a:gd name="T70" fmla="*/ 2147483646 w 1648"/>
              <a:gd name="T71" fmla="*/ 2147483646 h 1648"/>
              <a:gd name="T72" fmla="*/ 2147483646 w 1648"/>
              <a:gd name="T73" fmla="*/ 2147483646 h 1648"/>
              <a:gd name="T74" fmla="*/ 2147483646 w 1648"/>
              <a:gd name="T75" fmla="*/ 2147483646 h 1648"/>
              <a:gd name="T76" fmla="*/ 2147483646 w 1648"/>
              <a:gd name="T77" fmla="*/ 2147483646 h 1648"/>
              <a:gd name="T78" fmla="*/ 2147483646 w 1648"/>
              <a:gd name="T79" fmla="*/ 2147483646 h 1648"/>
              <a:gd name="T80" fmla="*/ 2147483646 w 1648"/>
              <a:gd name="T81" fmla="*/ 2147483646 h 1648"/>
              <a:gd name="T82" fmla="*/ 2147483646 w 1648"/>
              <a:gd name="T83" fmla="*/ 2147483646 h 16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8" h="1648">
                <a:moveTo>
                  <a:pt x="1348" y="0"/>
                </a:moveTo>
                <a:cubicBezTo>
                  <a:pt x="300" y="0"/>
                  <a:pt x="300" y="0"/>
                  <a:pt x="300" y="0"/>
                </a:cubicBezTo>
                <a:cubicBezTo>
                  <a:pt x="134" y="0"/>
                  <a:pt x="0" y="134"/>
                  <a:pt x="0" y="300"/>
                </a:cubicBezTo>
                <a:cubicBezTo>
                  <a:pt x="0" y="1348"/>
                  <a:pt x="0" y="1348"/>
                  <a:pt x="0" y="1348"/>
                </a:cubicBezTo>
                <a:cubicBezTo>
                  <a:pt x="0" y="1514"/>
                  <a:pt x="134" y="1648"/>
                  <a:pt x="300" y="1648"/>
                </a:cubicBezTo>
                <a:cubicBezTo>
                  <a:pt x="1348" y="1648"/>
                  <a:pt x="1348" y="1648"/>
                  <a:pt x="1348" y="1648"/>
                </a:cubicBezTo>
                <a:cubicBezTo>
                  <a:pt x="1514" y="1648"/>
                  <a:pt x="1648" y="1514"/>
                  <a:pt x="1648" y="1348"/>
                </a:cubicBezTo>
                <a:cubicBezTo>
                  <a:pt x="1648" y="300"/>
                  <a:pt x="1648" y="300"/>
                  <a:pt x="1648" y="300"/>
                </a:cubicBezTo>
                <a:cubicBezTo>
                  <a:pt x="1648" y="134"/>
                  <a:pt x="1514" y="0"/>
                  <a:pt x="1348" y="0"/>
                </a:cubicBezTo>
                <a:close/>
                <a:moveTo>
                  <a:pt x="889" y="1283"/>
                </a:moveTo>
                <a:cubicBezTo>
                  <a:pt x="331" y="1283"/>
                  <a:pt x="331" y="1283"/>
                  <a:pt x="331" y="1283"/>
                </a:cubicBezTo>
                <a:cubicBezTo>
                  <a:pt x="294" y="1283"/>
                  <a:pt x="264" y="1253"/>
                  <a:pt x="264" y="1216"/>
                </a:cubicBezTo>
                <a:cubicBezTo>
                  <a:pt x="264" y="1179"/>
                  <a:pt x="294" y="1149"/>
                  <a:pt x="331" y="1149"/>
                </a:cubicBezTo>
                <a:cubicBezTo>
                  <a:pt x="889" y="1149"/>
                  <a:pt x="889" y="1149"/>
                  <a:pt x="889" y="1149"/>
                </a:cubicBezTo>
                <a:cubicBezTo>
                  <a:pt x="884" y="1171"/>
                  <a:pt x="882" y="1193"/>
                  <a:pt x="882" y="1216"/>
                </a:cubicBezTo>
                <a:cubicBezTo>
                  <a:pt x="882" y="1239"/>
                  <a:pt x="884" y="1261"/>
                  <a:pt x="889" y="1283"/>
                </a:cubicBezTo>
                <a:close/>
                <a:moveTo>
                  <a:pt x="1183" y="1417"/>
                </a:moveTo>
                <a:cubicBezTo>
                  <a:pt x="1072" y="1417"/>
                  <a:pt x="982" y="1327"/>
                  <a:pt x="982" y="1216"/>
                </a:cubicBezTo>
                <a:cubicBezTo>
                  <a:pt x="982" y="1105"/>
                  <a:pt x="1072" y="1015"/>
                  <a:pt x="1183" y="1015"/>
                </a:cubicBezTo>
                <a:cubicBezTo>
                  <a:pt x="1294" y="1015"/>
                  <a:pt x="1384" y="1105"/>
                  <a:pt x="1384" y="1216"/>
                </a:cubicBezTo>
                <a:cubicBezTo>
                  <a:pt x="1384" y="1327"/>
                  <a:pt x="1294" y="1417"/>
                  <a:pt x="1183" y="1417"/>
                </a:cubicBezTo>
                <a:close/>
                <a:moveTo>
                  <a:pt x="1488" y="824"/>
                </a:moveTo>
                <a:cubicBezTo>
                  <a:pt x="160" y="824"/>
                  <a:pt x="160" y="824"/>
                  <a:pt x="160" y="824"/>
                </a:cubicBezTo>
                <a:cubicBezTo>
                  <a:pt x="160" y="320"/>
                  <a:pt x="160" y="320"/>
                  <a:pt x="160" y="320"/>
                </a:cubicBezTo>
                <a:cubicBezTo>
                  <a:pt x="160" y="232"/>
                  <a:pt x="232" y="160"/>
                  <a:pt x="320" y="160"/>
                </a:cubicBezTo>
                <a:cubicBezTo>
                  <a:pt x="1328" y="160"/>
                  <a:pt x="1328" y="160"/>
                  <a:pt x="1328" y="160"/>
                </a:cubicBezTo>
                <a:cubicBezTo>
                  <a:pt x="1416" y="160"/>
                  <a:pt x="1488" y="232"/>
                  <a:pt x="1488" y="320"/>
                </a:cubicBezTo>
                <a:lnTo>
                  <a:pt x="1488" y="824"/>
                </a:lnTo>
                <a:close/>
                <a:moveTo>
                  <a:pt x="706" y="712"/>
                </a:moveTo>
                <a:cubicBezTo>
                  <a:pt x="260" y="712"/>
                  <a:pt x="260" y="712"/>
                  <a:pt x="260" y="712"/>
                </a:cubicBezTo>
                <a:cubicBezTo>
                  <a:pt x="706" y="544"/>
                  <a:pt x="706" y="544"/>
                  <a:pt x="706" y="544"/>
                </a:cubicBezTo>
                <a:lnTo>
                  <a:pt x="706" y="712"/>
                </a:lnTo>
                <a:close/>
                <a:moveTo>
                  <a:pt x="786" y="514"/>
                </a:moveTo>
                <a:cubicBezTo>
                  <a:pt x="1034" y="420"/>
                  <a:pt x="1034" y="420"/>
                  <a:pt x="1034" y="420"/>
                </a:cubicBezTo>
                <a:cubicBezTo>
                  <a:pt x="1034" y="712"/>
                  <a:pt x="1034" y="712"/>
                  <a:pt x="1034" y="712"/>
                </a:cubicBezTo>
                <a:cubicBezTo>
                  <a:pt x="786" y="712"/>
                  <a:pt x="786" y="712"/>
                  <a:pt x="786" y="712"/>
                </a:cubicBezTo>
                <a:lnTo>
                  <a:pt x="786" y="514"/>
                </a:lnTo>
                <a:close/>
                <a:moveTo>
                  <a:pt x="1368" y="294"/>
                </a:moveTo>
                <a:cubicBezTo>
                  <a:pt x="1368" y="712"/>
                  <a:pt x="1368" y="712"/>
                  <a:pt x="1368" y="712"/>
                </a:cubicBezTo>
                <a:cubicBezTo>
                  <a:pt x="1114" y="712"/>
                  <a:pt x="1114" y="712"/>
                  <a:pt x="1114" y="712"/>
                </a:cubicBezTo>
                <a:cubicBezTo>
                  <a:pt x="1114" y="390"/>
                  <a:pt x="1114" y="390"/>
                  <a:pt x="1114" y="390"/>
                </a:cubicBezTo>
                <a:lnTo>
                  <a:pt x="1368" y="294"/>
                </a:lnTo>
                <a:close/>
              </a:path>
            </a:pathLst>
          </a:custGeom>
          <a:solidFill>
            <a:schemeClr val="accent2"/>
          </a:solidFill>
          <a:ln w="9525">
            <a:noFill/>
            <a:round/>
          </a:ln>
        </p:spPr>
        <p:txBody>
          <a:bodyPr/>
          <a:lstStyle/>
          <a:p>
            <a:endParaRPr lang="zh-CN" altLang="en-US"/>
          </a:p>
        </p:txBody>
      </p:sp>
      <p:sp>
        <p:nvSpPr>
          <p:cNvPr id="33828" name="Freeform 596"/>
          <p:cNvSpPr>
            <a:spLocks noEditPoints="1"/>
          </p:cNvSpPr>
          <p:nvPr/>
        </p:nvSpPr>
        <p:spPr bwMode="auto">
          <a:xfrm>
            <a:off x="2328863" y="2194603"/>
            <a:ext cx="406400" cy="412877"/>
          </a:xfrm>
          <a:custGeom>
            <a:avLst/>
            <a:gdLst>
              <a:gd name="T0" fmla="*/ 2147483646 w 472"/>
              <a:gd name="T1" fmla="*/ 2147483646 h 480"/>
              <a:gd name="T2" fmla="*/ 2147483646 w 472"/>
              <a:gd name="T3" fmla="*/ 2147483646 h 480"/>
              <a:gd name="T4" fmla="*/ 2147483646 w 472"/>
              <a:gd name="T5" fmla="*/ 2147483646 h 480"/>
              <a:gd name="T6" fmla="*/ 2147483646 w 472"/>
              <a:gd name="T7" fmla="*/ 2147483646 h 480"/>
              <a:gd name="T8" fmla="*/ 2147483646 w 472"/>
              <a:gd name="T9" fmla="*/ 2147483646 h 480"/>
              <a:gd name="T10" fmla="*/ 2147483646 w 472"/>
              <a:gd name="T11" fmla="*/ 0 h 480"/>
              <a:gd name="T12" fmla="*/ 2147483646 w 472"/>
              <a:gd name="T13" fmla="*/ 2147483646 h 480"/>
              <a:gd name="T14" fmla="*/ 2147483646 w 472"/>
              <a:gd name="T15" fmla="*/ 0 h 480"/>
              <a:gd name="T16" fmla="*/ 2147483646 w 472"/>
              <a:gd name="T17" fmla="*/ 2147483646 h 480"/>
              <a:gd name="T18" fmla="*/ 2147483646 w 472"/>
              <a:gd name="T19" fmla="*/ 2147483646 h 480"/>
              <a:gd name="T20" fmla="*/ 2147483646 w 472"/>
              <a:gd name="T21" fmla="*/ 2147483646 h 480"/>
              <a:gd name="T22" fmla="*/ 2147483646 w 472"/>
              <a:gd name="T23" fmla="*/ 2147483646 h 480"/>
              <a:gd name="T24" fmla="*/ 2147483646 w 472"/>
              <a:gd name="T25" fmla="*/ 2147483646 h 480"/>
              <a:gd name="T26" fmla="*/ 2147483646 w 472"/>
              <a:gd name="T27" fmla="*/ 2147483646 h 480"/>
              <a:gd name="T28" fmla="*/ 2147483646 w 472"/>
              <a:gd name="T29" fmla="*/ 2147483646 h 480"/>
              <a:gd name="T30" fmla="*/ 2147483646 w 472"/>
              <a:gd name="T31" fmla="*/ 2147483646 h 480"/>
              <a:gd name="T32" fmla="*/ 2147483646 w 472"/>
              <a:gd name="T33" fmla="*/ 2147483646 h 480"/>
              <a:gd name="T34" fmla="*/ 2147483646 w 472"/>
              <a:gd name="T35" fmla="*/ 2147483646 h 480"/>
              <a:gd name="T36" fmla="*/ 2147483646 w 472"/>
              <a:gd name="T37" fmla="*/ 2147483646 h 480"/>
              <a:gd name="T38" fmla="*/ 2147483646 w 472"/>
              <a:gd name="T39" fmla="*/ 2147483646 h 480"/>
              <a:gd name="T40" fmla="*/ 2147483646 w 472"/>
              <a:gd name="T41" fmla="*/ 2147483646 h 480"/>
              <a:gd name="T42" fmla="*/ 2147483646 w 472"/>
              <a:gd name="T43" fmla="*/ 2147483646 h 480"/>
              <a:gd name="T44" fmla="*/ 2147483646 w 472"/>
              <a:gd name="T45" fmla="*/ 2147483646 h 480"/>
              <a:gd name="T46" fmla="*/ 2147483646 w 472"/>
              <a:gd name="T47" fmla="*/ 2147483646 h 480"/>
              <a:gd name="T48" fmla="*/ 2147483646 w 472"/>
              <a:gd name="T49" fmla="*/ 2147483646 h 480"/>
              <a:gd name="T50" fmla="*/ 2147483646 w 472"/>
              <a:gd name="T51" fmla="*/ 2147483646 h 480"/>
              <a:gd name="T52" fmla="*/ 2147483646 w 472"/>
              <a:gd name="T53" fmla="*/ 2147483646 h 480"/>
              <a:gd name="T54" fmla="*/ 2147483646 w 472"/>
              <a:gd name="T55" fmla="*/ 2147483646 h 480"/>
              <a:gd name="T56" fmla="*/ 2147483646 w 472"/>
              <a:gd name="T57" fmla="*/ 2147483646 h 480"/>
              <a:gd name="T58" fmla="*/ 2147483646 w 472"/>
              <a:gd name="T59" fmla="*/ 2147483646 h 480"/>
              <a:gd name="T60" fmla="*/ 2147483646 w 472"/>
              <a:gd name="T61" fmla="*/ 2147483646 h 480"/>
              <a:gd name="T62" fmla="*/ 2147483646 w 472"/>
              <a:gd name="T63" fmla="*/ 2147483646 h 480"/>
              <a:gd name="T64" fmla="*/ 2147483646 w 472"/>
              <a:gd name="T65" fmla="*/ 2147483646 h 480"/>
              <a:gd name="T66" fmla="*/ 2147483646 w 472"/>
              <a:gd name="T67" fmla="*/ 2147483646 h 480"/>
              <a:gd name="T68" fmla="*/ 2147483646 w 472"/>
              <a:gd name="T69" fmla="*/ 2147483646 h 480"/>
              <a:gd name="T70" fmla="*/ 2147483646 w 472"/>
              <a:gd name="T71" fmla="*/ 2147483646 h 480"/>
              <a:gd name="T72" fmla="*/ 2147483646 w 472"/>
              <a:gd name="T73" fmla="*/ 2147483646 h 480"/>
              <a:gd name="T74" fmla="*/ 2147483646 w 472"/>
              <a:gd name="T75" fmla="*/ 2147483646 h 480"/>
              <a:gd name="T76" fmla="*/ 2147483646 w 472"/>
              <a:gd name="T77" fmla="*/ 2147483646 h 480"/>
              <a:gd name="T78" fmla="*/ 2147483646 w 472"/>
              <a:gd name="T79" fmla="*/ 2147483646 h 480"/>
              <a:gd name="T80" fmla="*/ 2147483646 w 472"/>
              <a:gd name="T81" fmla="*/ 2147483646 h 480"/>
              <a:gd name="T82" fmla="*/ 2147483646 w 472"/>
              <a:gd name="T83" fmla="*/ 2147483646 h 480"/>
              <a:gd name="T84" fmla="*/ 2147483646 w 472"/>
              <a:gd name="T85" fmla="*/ 2147483646 h 480"/>
              <a:gd name="T86" fmla="*/ 2147483646 w 472"/>
              <a:gd name="T87" fmla="*/ 2147483646 h 480"/>
              <a:gd name="T88" fmla="*/ 2147483646 w 472"/>
              <a:gd name="T89" fmla="*/ 2147483646 h 480"/>
              <a:gd name="T90" fmla="*/ 2147483646 w 472"/>
              <a:gd name="T91" fmla="*/ 2147483646 h 480"/>
              <a:gd name="T92" fmla="*/ 2147483646 w 472"/>
              <a:gd name="T93" fmla="*/ 2147483646 h 480"/>
              <a:gd name="T94" fmla="*/ 2147483646 w 472"/>
              <a:gd name="T95" fmla="*/ 2147483646 h 480"/>
              <a:gd name="T96" fmla="*/ 2147483646 w 472"/>
              <a:gd name="T97" fmla="*/ 2147483646 h 480"/>
              <a:gd name="T98" fmla="*/ 2147483646 w 472"/>
              <a:gd name="T99" fmla="*/ 2147483646 h 480"/>
              <a:gd name="T100" fmla="*/ 2147483646 w 472"/>
              <a:gd name="T101" fmla="*/ 2147483646 h 480"/>
              <a:gd name="T102" fmla="*/ 2147483646 w 472"/>
              <a:gd name="T103" fmla="*/ 2147483646 h 480"/>
              <a:gd name="T104" fmla="*/ 2147483646 w 472"/>
              <a:gd name="T105" fmla="*/ 2147483646 h 480"/>
              <a:gd name="T106" fmla="*/ 2147483646 w 472"/>
              <a:gd name="T107" fmla="*/ 2147483646 h 4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2" h="480">
                <a:moveTo>
                  <a:pt x="425" y="323"/>
                </a:moveTo>
                <a:cubicBezTo>
                  <a:pt x="403" y="300"/>
                  <a:pt x="374" y="288"/>
                  <a:pt x="346" y="288"/>
                </a:cubicBezTo>
                <a:cubicBezTo>
                  <a:pt x="332" y="288"/>
                  <a:pt x="332" y="288"/>
                  <a:pt x="332" y="288"/>
                </a:cubicBezTo>
                <a:cubicBezTo>
                  <a:pt x="300" y="256"/>
                  <a:pt x="300" y="256"/>
                  <a:pt x="300" y="256"/>
                </a:cubicBezTo>
                <a:cubicBezTo>
                  <a:pt x="428" y="128"/>
                  <a:pt x="428" y="128"/>
                  <a:pt x="428" y="128"/>
                </a:cubicBezTo>
                <a:cubicBezTo>
                  <a:pt x="460" y="96"/>
                  <a:pt x="460" y="32"/>
                  <a:pt x="428" y="0"/>
                </a:cubicBezTo>
                <a:cubicBezTo>
                  <a:pt x="236" y="192"/>
                  <a:pt x="236" y="192"/>
                  <a:pt x="236" y="192"/>
                </a:cubicBezTo>
                <a:cubicBezTo>
                  <a:pt x="44" y="0"/>
                  <a:pt x="44" y="0"/>
                  <a:pt x="44" y="0"/>
                </a:cubicBezTo>
                <a:cubicBezTo>
                  <a:pt x="12" y="32"/>
                  <a:pt x="12" y="96"/>
                  <a:pt x="44" y="128"/>
                </a:cubicBezTo>
                <a:cubicBezTo>
                  <a:pt x="172" y="256"/>
                  <a:pt x="172" y="256"/>
                  <a:pt x="172" y="256"/>
                </a:cubicBezTo>
                <a:cubicBezTo>
                  <a:pt x="140" y="288"/>
                  <a:pt x="140" y="288"/>
                  <a:pt x="140" y="288"/>
                </a:cubicBezTo>
                <a:cubicBezTo>
                  <a:pt x="126" y="288"/>
                  <a:pt x="126" y="288"/>
                  <a:pt x="126" y="288"/>
                </a:cubicBezTo>
                <a:cubicBezTo>
                  <a:pt x="98" y="288"/>
                  <a:pt x="69" y="300"/>
                  <a:pt x="47" y="323"/>
                </a:cubicBezTo>
                <a:cubicBezTo>
                  <a:pt x="6" y="363"/>
                  <a:pt x="0" y="424"/>
                  <a:pt x="34" y="458"/>
                </a:cubicBezTo>
                <a:cubicBezTo>
                  <a:pt x="49" y="473"/>
                  <a:pt x="69" y="480"/>
                  <a:pt x="91" y="480"/>
                </a:cubicBezTo>
                <a:cubicBezTo>
                  <a:pt x="118" y="480"/>
                  <a:pt x="147" y="468"/>
                  <a:pt x="170" y="445"/>
                </a:cubicBezTo>
                <a:cubicBezTo>
                  <a:pt x="197" y="419"/>
                  <a:pt x="208" y="383"/>
                  <a:pt x="203" y="353"/>
                </a:cubicBezTo>
                <a:cubicBezTo>
                  <a:pt x="236" y="320"/>
                  <a:pt x="236" y="320"/>
                  <a:pt x="236" y="320"/>
                </a:cubicBezTo>
                <a:cubicBezTo>
                  <a:pt x="269" y="353"/>
                  <a:pt x="269" y="353"/>
                  <a:pt x="269" y="353"/>
                </a:cubicBezTo>
                <a:cubicBezTo>
                  <a:pt x="264" y="383"/>
                  <a:pt x="275" y="419"/>
                  <a:pt x="302" y="445"/>
                </a:cubicBezTo>
                <a:cubicBezTo>
                  <a:pt x="325" y="468"/>
                  <a:pt x="354" y="480"/>
                  <a:pt x="381" y="480"/>
                </a:cubicBezTo>
                <a:cubicBezTo>
                  <a:pt x="403" y="480"/>
                  <a:pt x="423" y="473"/>
                  <a:pt x="438" y="458"/>
                </a:cubicBezTo>
                <a:cubicBezTo>
                  <a:pt x="472" y="424"/>
                  <a:pt x="466" y="363"/>
                  <a:pt x="425" y="323"/>
                </a:cubicBezTo>
                <a:close/>
                <a:moveTo>
                  <a:pt x="157" y="391"/>
                </a:moveTo>
                <a:cubicBezTo>
                  <a:pt x="153" y="400"/>
                  <a:pt x="147" y="408"/>
                  <a:pt x="140" y="415"/>
                </a:cubicBezTo>
                <a:cubicBezTo>
                  <a:pt x="132" y="423"/>
                  <a:pt x="124" y="428"/>
                  <a:pt x="115" y="432"/>
                </a:cubicBezTo>
                <a:cubicBezTo>
                  <a:pt x="107" y="436"/>
                  <a:pt x="99" y="437"/>
                  <a:pt x="91" y="437"/>
                </a:cubicBezTo>
                <a:cubicBezTo>
                  <a:pt x="83" y="437"/>
                  <a:pt x="72" y="436"/>
                  <a:pt x="64" y="428"/>
                </a:cubicBezTo>
                <a:cubicBezTo>
                  <a:pt x="56" y="419"/>
                  <a:pt x="55" y="409"/>
                  <a:pt x="55" y="401"/>
                </a:cubicBezTo>
                <a:cubicBezTo>
                  <a:pt x="55" y="394"/>
                  <a:pt x="56" y="385"/>
                  <a:pt x="60" y="377"/>
                </a:cubicBezTo>
                <a:cubicBezTo>
                  <a:pt x="64" y="368"/>
                  <a:pt x="69" y="360"/>
                  <a:pt x="77" y="353"/>
                </a:cubicBezTo>
                <a:cubicBezTo>
                  <a:pt x="84" y="346"/>
                  <a:pt x="92" y="340"/>
                  <a:pt x="101" y="336"/>
                </a:cubicBezTo>
                <a:cubicBezTo>
                  <a:pt x="109" y="333"/>
                  <a:pt x="118" y="331"/>
                  <a:pt x="126" y="331"/>
                </a:cubicBezTo>
                <a:cubicBezTo>
                  <a:pt x="133" y="331"/>
                  <a:pt x="144" y="332"/>
                  <a:pt x="152" y="341"/>
                </a:cubicBezTo>
                <a:cubicBezTo>
                  <a:pt x="160" y="349"/>
                  <a:pt x="162" y="359"/>
                  <a:pt x="162" y="367"/>
                </a:cubicBezTo>
                <a:cubicBezTo>
                  <a:pt x="162" y="374"/>
                  <a:pt x="160" y="383"/>
                  <a:pt x="157" y="391"/>
                </a:cubicBezTo>
                <a:close/>
                <a:moveTo>
                  <a:pt x="236" y="301"/>
                </a:moveTo>
                <a:cubicBezTo>
                  <a:pt x="211" y="301"/>
                  <a:pt x="191" y="281"/>
                  <a:pt x="191" y="256"/>
                </a:cubicBezTo>
                <a:cubicBezTo>
                  <a:pt x="191" y="231"/>
                  <a:pt x="211" y="211"/>
                  <a:pt x="236" y="211"/>
                </a:cubicBezTo>
                <a:cubicBezTo>
                  <a:pt x="261" y="211"/>
                  <a:pt x="281" y="231"/>
                  <a:pt x="281" y="256"/>
                </a:cubicBezTo>
                <a:cubicBezTo>
                  <a:pt x="281" y="281"/>
                  <a:pt x="261" y="301"/>
                  <a:pt x="236" y="301"/>
                </a:cubicBezTo>
                <a:close/>
                <a:moveTo>
                  <a:pt x="408" y="428"/>
                </a:moveTo>
                <a:cubicBezTo>
                  <a:pt x="400" y="436"/>
                  <a:pt x="389" y="437"/>
                  <a:pt x="381" y="437"/>
                </a:cubicBezTo>
                <a:cubicBezTo>
                  <a:pt x="373" y="437"/>
                  <a:pt x="365" y="436"/>
                  <a:pt x="357" y="432"/>
                </a:cubicBezTo>
                <a:cubicBezTo>
                  <a:pt x="348" y="428"/>
                  <a:pt x="340" y="423"/>
                  <a:pt x="332" y="415"/>
                </a:cubicBezTo>
                <a:cubicBezTo>
                  <a:pt x="325" y="408"/>
                  <a:pt x="319" y="400"/>
                  <a:pt x="315" y="391"/>
                </a:cubicBezTo>
                <a:cubicBezTo>
                  <a:pt x="312" y="383"/>
                  <a:pt x="310" y="374"/>
                  <a:pt x="310" y="367"/>
                </a:cubicBezTo>
                <a:cubicBezTo>
                  <a:pt x="310" y="359"/>
                  <a:pt x="312" y="349"/>
                  <a:pt x="320" y="341"/>
                </a:cubicBezTo>
                <a:cubicBezTo>
                  <a:pt x="328" y="332"/>
                  <a:pt x="339" y="331"/>
                  <a:pt x="346" y="331"/>
                </a:cubicBezTo>
                <a:cubicBezTo>
                  <a:pt x="354" y="331"/>
                  <a:pt x="363" y="333"/>
                  <a:pt x="371" y="336"/>
                </a:cubicBezTo>
                <a:cubicBezTo>
                  <a:pt x="380" y="340"/>
                  <a:pt x="388" y="346"/>
                  <a:pt x="395" y="353"/>
                </a:cubicBezTo>
                <a:cubicBezTo>
                  <a:pt x="403" y="360"/>
                  <a:pt x="408" y="368"/>
                  <a:pt x="412" y="377"/>
                </a:cubicBezTo>
                <a:cubicBezTo>
                  <a:pt x="416" y="385"/>
                  <a:pt x="417" y="394"/>
                  <a:pt x="417" y="401"/>
                </a:cubicBezTo>
                <a:cubicBezTo>
                  <a:pt x="417" y="409"/>
                  <a:pt x="416" y="419"/>
                  <a:pt x="408" y="428"/>
                </a:cubicBezTo>
                <a:close/>
              </a:path>
            </a:pathLst>
          </a:custGeom>
          <a:solidFill>
            <a:schemeClr val="accent2"/>
          </a:solidFill>
          <a:ln w="9525">
            <a:noFill/>
            <a:round/>
          </a:ln>
        </p:spPr>
        <p:txBody>
          <a:bodyPr/>
          <a:lstStyle/>
          <a:p>
            <a:endParaRPr lang="zh-CN" altLang="en-US"/>
          </a:p>
        </p:txBody>
      </p:sp>
      <p:sp>
        <p:nvSpPr>
          <p:cNvPr id="33829" name="矩形 1"/>
          <p:cNvSpPr>
            <a:spLocks noChangeArrowheads="1"/>
          </p:cNvSpPr>
          <p:nvPr/>
        </p:nvSpPr>
        <p:spPr bwMode="auto">
          <a:xfrm>
            <a:off x="320365" y="3809589"/>
            <a:ext cx="194310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0" name="矩形 1"/>
          <p:cNvSpPr>
            <a:spLocks noChangeArrowheads="1"/>
          </p:cNvSpPr>
          <p:nvPr/>
        </p:nvSpPr>
        <p:spPr bwMode="auto">
          <a:xfrm>
            <a:off x="1634815" y="1360909"/>
            <a:ext cx="1878012"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1" name="矩形 1"/>
          <p:cNvSpPr>
            <a:spLocks noChangeArrowheads="1"/>
          </p:cNvSpPr>
          <p:nvPr/>
        </p:nvSpPr>
        <p:spPr bwMode="auto">
          <a:xfrm>
            <a:off x="2915927" y="3809589"/>
            <a:ext cx="194310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2" name="矩形 1"/>
          <p:cNvSpPr>
            <a:spLocks noChangeArrowheads="1"/>
          </p:cNvSpPr>
          <p:nvPr/>
        </p:nvSpPr>
        <p:spPr bwMode="auto">
          <a:xfrm>
            <a:off x="4198628" y="1360909"/>
            <a:ext cx="1878013"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3" name="矩形 1"/>
          <p:cNvSpPr>
            <a:spLocks noChangeArrowheads="1"/>
          </p:cNvSpPr>
          <p:nvPr/>
        </p:nvSpPr>
        <p:spPr bwMode="auto">
          <a:xfrm>
            <a:off x="5497202" y="3809589"/>
            <a:ext cx="1944688"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4" name="矩形 1"/>
          <p:cNvSpPr>
            <a:spLocks noChangeArrowheads="1"/>
          </p:cNvSpPr>
          <p:nvPr/>
        </p:nvSpPr>
        <p:spPr bwMode="auto">
          <a:xfrm>
            <a:off x="6762440" y="1360909"/>
            <a:ext cx="1878012"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2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62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62000" fill="hold"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62000" fill="hold"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62000"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62000"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47" presetClass="entr" presetSubtype="0" fill="hold" grpId="0" nodeType="afterEffect">
                                  <p:stCondLst>
                                    <p:cond delay="0"/>
                                  </p:stCondLst>
                                  <p:childTnLst>
                                    <p:set>
                                      <p:cBhvr>
                                        <p:cTn id="31" dur="1" fill="hold">
                                          <p:stCondLst>
                                            <p:cond delay="0"/>
                                          </p:stCondLst>
                                        </p:cTn>
                                        <p:tgtEl>
                                          <p:spTgt spid="33823"/>
                                        </p:tgtEl>
                                        <p:attrNameLst>
                                          <p:attrName>style.visibility</p:attrName>
                                        </p:attrNameLst>
                                      </p:cBhvr>
                                      <p:to>
                                        <p:strVal val="visible"/>
                                      </p:to>
                                    </p:set>
                                    <p:animEffect transition="in" filter="fade">
                                      <p:cBhvr>
                                        <p:cTn id="32" dur="400"/>
                                        <p:tgtEl>
                                          <p:spTgt spid="33823"/>
                                        </p:tgtEl>
                                      </p:cBhvr>
                                    </p:animEffect>
                                    <p:anim calcmode="lin" valueType="num">
                                      <p:cBhvr>
                                        <p:cTn id="33" dur="400" fill="hold"/>
                                        <p:tgtEl>
                                          <p:spTgt spid="33823"/>
                                        </p:tgtEl>
                                        <p:attrNameLst>
                                          <p:attrName>ppt_x</p:attrName>
                                        </p:attrNameLst>
                                      </p:cBhvr>
                                      <p:tavLst>
                                        <p:tav tm="0">
                                          <p:val>
                                            <p:strVal val="#ppt_x"/>
                                          </p:val>
                                        </p:tav>
                                        <p:tav tm="100000">
                                          <p:val>
                                            <p:strVal val="#ppt_x"/>
                                          </p:val>
                                        </p:tav>
                                      </p:tavLst>
                                    </p:anim>
                                    <p:anim calcmode="lin" valueType="num">
                                      <p:cBhvr>
                                        <p:cTn id="34" dur="400" fill="hold"/>
                                        <p:tgtEl>
                                          <p:spTgt spid="338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33828"/>
                                        </p:tgtEl>
                                        <p:attrNameLst>
                                          <p:attrName>style.visibility</p:attrName>
                                        </p:attrNameLst>
                                      </p:cBhvr>
                                      <p:to>
                                        <p:strVal val="visible"/>
                                      </p:to>
                                    </p:set>
                                    <p:animEffect transition="in" filter="fade">
                                      <p:cBhvr>
                                        <p:cTn id="37" dur="400"/>
                                        <p:tgtEl>
                                          <p:spTgt spid="33828"/>
                                        </p:tgtEl>
                                      </p:cBhvr>
                                    </p:animEffect>
                                    <p:anim calcmode="lin" valueType="num">
                                      <p:cBhvr>
                                        <p:cTn id="38" dur="400" fill="hold"/>
                                        <p:tgtEl>
                                          <p:spTgt spid="33828"/>
                                        </p:tgtEl>
                                        <p:attrNameLst>
                                          <p:attrName>ppt_x</p:attrName>
                                        </p:attrNameLst>
                                      </p:cBhvr>
                                      <p:tavLst>
                                        <p:tav tm="0">
                                          <p:val>
                                            <p:strVal val="#ppt_x"/>
                                          </p:val>
                                        </p:tav>
                                        <p:tav tm="100000">
                                          <p:val>
                                            <p:strVal val="#ppt_x"/>
                                          </p:val>
                                        </p:tav>
                                      </p:tavLst>
                                    </p:anim>
                                    <p:anim calcmode="lin" valueType="num">
                                      <p:cBhvr>
                                        <p:cTn id="39" dur="400" fill="hold"/>
                                        <p:tgtEl>
                                          <p:spTgt spid="3382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00"/>
                                  </p:stCondLst>
                                  <p:childTnLst>
                                    <p:set>
                                      <p:cBhvr>
                                        <p:cTn id="41" dur="1" fill="hold">
                                          <p:stCondLst>
                                            <p:cond delay="0"/>
                                          </p:stCondLst>
                                        </p:cTn>
                                        <p:tgtEl>
                                          <p:spTgt spid="33824"/>
                                        </p:tgtEl>
                                        <p:attrNameLst>
                                          <p:attrName>style.visibility</p:attrName>
                                        </p:attrNameLst>
                                      </p:cBhvr>
                                      <p:to>
                                        <p:strVal val="visible"/>
                                      </p:to>
                                    </p:set>
                                    <p:animEffect transition="in" filter="fade">
                                      <p:cBhvr>
                                        <p:cTn id="42" dur="400"/>
                                        <p:tgtEl>
                                          <p:spTgt spid="33824"/>
                                        </p:tgtEl>
                                      </p:cBhvr>
                                    </p:animEffect>
                                    <p:anim calcmode="lin" valueType="num">
                                      <p:cBhvr>
                                        <p:cTn id="43" dur="400" fill="hold"/>
                                        <p:tgtEl>
                                          <p:spTgt spid="33824"/>
                                        </p:tgtEl>
                                        <p:attrNameLst>
                                          <p:attrName>ppt_x</p:attrName>
                                        </p:attrNameLst>
                                      </p:cBhvr>
                                      <p:tavLst>
                                        <p:tav tm="0">
                                          <p:val>
                                            <p:strVal val="#ppt_x"/>
                                          </p:val>
                                        </p:tav>
                                        <p:tav tm="100000">
                                          <p:val>
                                            <p:strVal val="#ppt_x"/>
                                          </p:val>
                                        </p:tav>
                                      </p:tavLst>
                                    </p:anim>
                                    <p:anim calcmode="lin" valueType="num">
                                      <p:cBhvr>
                                        <p:cTn id="44" dur="400" fill="hold"/>
                                        <p:tgtEl>
                                          <p:spTgt spid="338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00"/>
                                  </p:stCondLst>
                                  <p:childTnLst>
                                    <p:set>
                                      <p:cBhvr>
                                        <p:cTn id="46" dur="1" fill="hold">
                                          <p:stCondLst>
                                            <p:cond delay="0"/>
                                          </p:stCondLst>
                                        </p:cTn>
                                        <p:tgtEl>
                                          <p:spTgt spid="33827"/>
                                        </p:tgtEl>
                                        <p:attrNameLst>
                                          <p:attrName>style.visibility</p:attrName>
                                        </p:attrNameLst>
                                      </p:cBhvr>
                                      <p:to>
                                        <p:strVal val="visible"/>
                                      </p:to>
                                    </p:set>
                                    <p:animEffect transition="in" filter="fade">
                                      <p:cBhvr>
                                        <p:cTn id="47" dur="400"/>
                                        <p:tgtEl>
                                          <p:spTgt spid="33827"/>
                                        </p:tgtEl>
                                      </p:cBhvr>
                                    </p:animEffect>
                                    <p:anim calcmode="lin" valueType="num">
                                      <p:cBhvr>
                                        <p:cTn id="48" dur="400" fill="hold"/>
                                        <p:tgtEl>
                                          <p:spTgt spid="33827"/>
                                        </p:tgtEl>
                                        <p:attrNameLst>
                                          <p:attrName>ppt_x</p:attrName>
                                        </p:attrNameLst>
                                      </p:cBhvr>
                                      <p:tavLst>
                                        <p:tav tm="0">
                                          <p:val>
                                            <p:strVal val="#ppt_x"/>
                                          </p:val>
                                        </p:tav>
                                        <p:tav tm="100000">
                                          <p:val>
                                            <p:strVal val="#ppt_x"/>
                                          </p:val>
                                        </p:tav>
                                      </p:tavLst>
                                    </p:anim>
                                    <p:anim calcmode="lin" valueType="num">
                                      <p:cBhvr>
                                        <p:cTn id="49" dur="400" fill="hold"/>
                                        <p:tgtEl>
                                          <p:spTgt spid="3382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33826"/>
                                        </p:tgtEl>
                                        <p:attrNameLst>
                                          <p:attrName>style.visibility</p:attrName>
                                        </p:attrNameLst>
                                      </p:cBhvr>
                                      <p:to>
                                        <p:strVal val="visible"/>
                                      </p:to>
                                    </p:set>
                                    <p:animEffect transition="in" filter="fade">
                                      <p:cBhvr>
                                        <p:cTn id="52" dur="400"/>
                                        <p:tgtEl>
                                          <p:spTgt spid="33826"/>
                                        </p:tgtEl>
                                      </p:cBhvr>
                                    </p:animEffect>
                                    <p:anim calcmode="lin" valueType="num">
                                      <p:cBhvr>
                                        <p:cTn id="53" dur="400" fill="hold"/>
                                        <p:tgtEl>
                                          <p:spTgt spid="33826"/>
                                        </p:tgtEl>
                                        <p:attrNameLst>
                                          <p:attrName>ppt_x</p:attrName>
                                        </p:attrNameLst>
                                      </p:cBhvr>
                                      <p:tavLst>
                                        <p:tav tm="0">
                                          <p:val>
                                            <p:strVal val="#ppt_x"/>
                                          </p:val>
                                        </p:tav>
                                        <p:tav tm="100000">
                                          <p:val>
                                            <p:strVal val="#ppt_x"/>
                                          </p:val>
                                        </p:tav>
                                      </p:tavLst>
                                    </p:anim>
                                    <p:anim calcmode="lin" valueType="num">
                                      <p:cBhvr>
                                        <p:cTn id="54" dur="400" fill="hold"/>
                                        <p:tgtEl>
                                          <p:spTgt spid="338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3825"/>
                                        </p:tgtEl>
                                        <p:attrNameLst>
                                          <p:attrName>style.visibility</p:attrName>
                                        </p:attrNameLst>
                                      </p:cBhvr>
                                      <p:to>
                                        <p:strVal val="visible"/>
                                      </p:to>
                                    </p:set>
                                    <p:animEffect transition="in" filter="fade">
                                      <p:cBhvr>
                                        <p:cTn id="57" dur="400"/>
                                        <p:tgtEl>
                                          <p:spTgt spid="33825"/>
                                        </p:tgtEl>
                                      </p:cBhvr>
                                    </p:animEffect>
                                    <p:anim calcmode="lin" valueType="num">
                                      <p:cBhvr>
                                        <p:cTn id="58" dur="400" fill="hold"/>
                                        <p:tgtEl>
                                          <p:spTgt spid="33825"/>
                                        </p:tgtEl>
                                        <p:attrNameLst>
                                          <p:attrName>ppt_x</p:attrName>
                                        </p:attrNameLst>
                                      </p:cBhvr>
                                      <p:tavLst>
                                        <p:tav tm="0">
                                          <p:val>
                                            <p:strVal val="#ppt_x"/>
                                          </p:val>
                                        </p:tav>
                                        <p:tav tm="100000">
                                          <p:val>
                                            <p:strVal val="#ppt_x"/>
                                          </p:val>
                                        </p:tav>
                                      </p:tavLst>
                                    </p:anim>
                                    <p:anim calcmode="lin" valueType="num">
                                      <p:cBhvr>
                                        <p:cTn id="59" dur="400" fill="hold"/>
                                        <p:tgtEl>
                                          <p:spTgt spid="33825"/>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33829"/>
                                        </p:tgtEl>
                                        <p:attrNameLst>
                                          <p:attrName>style.visibility</p:attrName>
                                        </p:attrNameLst>
                                      </p:cBhvr>
                                      <p:to>
                                        <p:strVal val="visible"/>
                                      </p:to>
                                    </p:set>
                                    <p:anim calcmode="lin" valueType="num">
                                      <p:cBhvr additive="base">
                                        <p:cTn id="63" dur="300" fill="hold"/>
                                        <p:tgtEl>
                                          <p:spTgt spid="33829"/>
                                        </p:tgtEl>
                                        <p:attrNameLst>
                                          <p:attrName>ppt_x</p:attrName>
                                        </p:attrNameLst>
                                      </p:cBhvr>
                                      <p:tavLst>
                                        <p:tav tm="0">
                                          <p:val>
                                            <p:strVal val="#ppt_x"/>
                                          </p:val>
                                        </p:tav>
                                        <p:tav tm="100000">
                                          <p:val>
                                            <p:strVal val="#ppt_x"/>
                                          </p:val>
                                        </p:tav>
                                      </p:tavLst>
                                    </p:anim>
                                    <p:anim calcmode="lin" valueType="num">
                                      <p:cBhvr additive="base">
                                        <p:cTn id="64" dur="300" fill="hold"/>
                                        <p:tgtEl>
                                          <p:spTgt spid="33829"/>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200"/>
                                  </p:stCondLst>
                                  <p:childTnLst>
                                    <p:set>
                                      <p:cBhvr>
                                        <p:cTn id="66" dur="1" fill="hold">
                                          <p:stCondLst>
                                            <p:cond delay="0"/>
                                          </p:stCondLst>
                                        </p:cTn>
                                        <p:tgtEl>
                                          <p:spTgt spid="33830"/>
                                        </p:tgtEl>
                                        <p:attrNameLst>
                                          <p:attrName>style.visibility</p:attrName>
                                        </p:attrNameLst>
                                      </p:cBhvr>
                                      <p:to>
                                        <p:strVal val="visible"/>
                                      </p:to>
                                    </p:set>
                                    <p:anim calcmode="lin" valueType="num">
                                      <p:cBhvr additive="base">
                                        <p:cTn id="67" dur="300" fill="hold"/>
                                        <p:tgtEl>
                                          <p:spTgt spid="33830"/>
                                        </p:tgtEl>
                                        <p:attrNameLst>
                                          <p:attrName>ppt_x</p:attrName>
                                        </p:attrNameLst>
                                      </p:cBhvr>
                                      <p:tavLst>
                                        <p:tav tm="0">
                                          <p:val>
                                            <p:strVal val="#ppt_x"/>
                                          </p:val>
                                        </p:tav>
                                        <p:tav tm="100000">
                                          <p:val>
                                            <p:strVal val="#ppt_x"/>
                                          </p:val>
                                        </p:tav>
                                      </p:tavLst>
                                    </p:anim>
                                    <p:anim calcmode="lin" valueType="num">
                                      <p:cBhvr additive="base">
                                        <p:cTn id="68" dur="300" fill="hold"/>
                                        <p:tgtEl>
                                          <p:spTgt spid="33830"/>
                                        </p:tgtEl>
                                        <p:attrNameLst>
                                          <p:attrName>ppt_y</p:attrName>
                                        </p:attrNameLst>
                                      </p:cBhvr>
                                      <p:tavLst>
                                        <p:tav tm="0">
                                          <p:val>
                                            <p:strVal val="0-#ppt_h/2"/>
                                          </p:val>
                                        </p:tav>
                                        <p:tav tm="100000">
                                          <p:val>
                                            <p:strVal val="#ppt_y"/>
                                          </p:val>
                                        </p:tav>
                                      </p:tavLst>
                                    </p:anim>
                                  </p:childTnLst>
                                </p:cTn>
                              </p:par>
                              <p:par>
                                <p:cTn id="69" presetID="2" presetClass="entr" presetSubtype="4" fill="hold" grpId="0" nodeType="withEffect">
                                  <p:stCondLst>
                                    <p:cond delay="400"/>
                                  </p:stCondLst>
                                  <p:childTnLst>
                                    <p:set>
                                      <p:cBhvr>
                                        <p:cTn id="70" dur="1" fill="hold">
                                          <p:stCondLst>
                                            <p:cond delay="0"/>
                                          </p:stCondLst>
                                        </p:cTn>
                                        <p:tgtEl>
                                          <p:spTgt spid="33831"/>
                                        </p:tgtEl>
                                        <p:attrNameLst>
                                          <p:attrName>style.visibility</p:attrName>
                                        </p:attrNameLst>
                                      </p:cBhvr>
                                      <p:to>
                                        <p:strVal val="visible"/>
                                      </p:to>
                                    </p:set>
                                    <p:anim calcmode="lin" valueType="num">
                                      <p:cBhvr additive="base">
                                        <p:cTn id="71" dur="300" fill="hold"/>
                                        <p:tgtEl>
                                          <p:spTgt spid="33831"/>
                                        </p:tgtEl>
                                        <p:attrNameLst>
                                          <p:attrName>ppt_x</p:attrName>
                                        </p:attrNameLst>
                                      </p:cBhvr>
                                      <p:tavLst>
                                        <p:tav tm="0">
                                          <p:val>
                                            <p:strVal val="#ppt_x"/>
                                          </p:val>
                                        </p:tav>
                                        <p:tav tm="100000">
                                          <p:val>
                                            <p:strVal val="#ppt_x"/>
                                          </p:val>
                                        </p:tav>
                                      </p:tavLst>
                                    </p:anim>
                                    <p:anim calcmode="lin" valueType="num">
                                      <p:cBhvr additive="base">
                                        <p:cTn id="72" dur="300" fill="hold"/>
                                        <p:tgtEl>
                                          <p:spTgt spid="33831"/>
                                        </p:tgtEl>
                                        <p:attrNameLst>
                                          <p:attrName>ppt_y</p:attrName>
                                        </p:attrNameLst>
                                      </p:cBhvr>
                                      <p:tavLst>
                                        <p:tav tm="0">
                                          <p:val>
                                            <p:strVal val="1+#ppt_h/2"/>
                                          </p:val>
                                        </p:tav>
                                        <p:tav tm="100000">
                                          <p:val>
                                            <p:strVal val="#ppt_y"/>
                                          </p:val>
                                        </p:tav>
                                      </p:tavLst>
                                    </p:anim>
                                  </p:childTnLst>
                                </p:cTn>
                              </p:par>
                              <p:par>
                                <p:cTn id="73" presetID="2" presetClass="entr" presetSubtype="1" fill="hold" grpId="0" nodeType="withEffect">
                                  <p:stCondLst>
                                    <p:cond delay="600"/>
                                  </p:stCondLst>
                                  <p:childTnLst>
                                    <p:set>
                                      <p:cBhvr>
                                        <p:cTn id="74" dur="1" fill="hold">
                                          <p:stCondLst>
                                            <p:cond delay="0"/>
                                          </p:stCondLst>
                                        </p:cTn>
                                        <p:tgtEl>
                                          <p:spTgt spid="33832"/>
                                        </p:tgtEl>
                                        <p:attrNameLst>
                                          <p:attrName>style.visibility</p:attrName>
                                        </p:attrNameLst>
                                      </p:cBhvr>
                                      <p:to>
                                        <p:strVal val="visible"/>
                                      </p:to>
                                    </p:set>
                                    <p:anim calcmode="lin" valueType="num">
                                      <p:cBhvr additive="base">
                                        <p:cTn id="75" dur="300" fill="hold"/>
                                        <p:tgtEl>
                                          <p:spTgt spid="33832"/>
                                        </p:tgtEl>
                                        <p:attrNameLst>
                                          <p:attrName>ppt_x</p:attrName>
                                        </p:attrNameLst>
                                      </p:cBhvr>
                                      <p:tavLst>
                                        <p:tav tm="0">
                                          <p:val>
                                            <p:strVal val="#ppt_x"/>
                                          </p:val>
                                        </p:tav>
                                        <p:tav tm="100000">
                                          <p:val>
                                            <p:strVal val="#ppt_x"/>
                                          </p:val>
                                        </p:tav>
                                      </p:tavLst>
                                    </p:anim>
                                    <p:anim calcmode="lin" valueType="num">
                                      <p:cBhvr additive="base">
                                        <p:cTn id="76" dur="300" fill="hold"/>
                                        <p:tgtEl>
                                          <p:spTgt spid="33832"/>
                                        </p:tgtEl>
                                        <p:attrNameLst>
                                          <p:attrName>ppt_y</p:attrName>
                                        </p:attrNameLst>
                                      </p:cBhvr>
                                      <p:tavLst>
                                        <p:tav tm="0">
                                          <p:val>
                                            <p:strVal val="0-#ppt_h/2"/>
                                          </p:val>
                                        </p:tav>
                                        <p:tav tm="100000">
                                          <p:val>
                                            <p:strVal val="#ppt_y"/>
                                          </p:val>
                                        </p:tav>
                                      </p:tavLst>
                                    </p:anim>
                                  </p:childTnLst>
                                </p:cTn>
                              </p:par>
                              <p:par>
                                <p:cTn id="77" presetID="2" presetClass="entr" presetSubtype="4" fill="hold" grpId="0" nodeType="withEffect">
                                  <p:stCondLst>
                                    <p:cond delay="800"/>
                                  </p:stCondLst>
                                  <p:childTnLst>
                                    <p:set>
                                      <p:cBhvr>
                                        <p:cTn id="78" dur="1" fill="hold">
                                          <p:stCondLst>
                                            <p:cond delay="0"/>
                                          </p:stCondLst>
                                        </p:cTn>
                                        <p:tgtEl>
                                          <p:spTgt spid="33833"/>
                                        </p:tgtEl>
                                        <p:attrNameLst>
                                          <p:attrName>style.visibility</p:attrName>
                                        </p:attrNameLst>
                                      </p:cBhvr>
                                      <p:to>
                                        <p:strVal val="visible"/>
                                      </p:to>
                                    </p:set>
                                    <p:anim calcmode="lin" valueType="num">
                                      <p:cBhvr additive="base">
                                        <p:cTn id="79" dur="300" fill="hold"/>
                                        <p:tgtEl>
                                          <p:spTgt spid="33833"/>
                                        </p:tgtEl>
                                        <p:attrNameLst>
                                          <p:attrName>ppt_x</p:attrName>
                                        </p:attrNameLst>
                                      </p:cBhvr>
                                      <p:tavLst>
                                        <p:tav tm="0">
                                          <p:val>
                                            <p:strVal val="#ppt_x"/>
                                          </p:val>
                                        </p:tav>
                                        <p:tav tm="100000">
                                          <p:val>
                                            <p:strVal val="#ppt_x"/>
                                          </p:val>
                                        </p:tav>
                                      </p:tavLst>
                                    </p:anim>
                                    <p:anim calcmode="lin" valueType="num">
                                      <p:cBhvr additive="base">
                                        <p:cTn id="80" dur="300" fill="hold"/>
                                        <p:tgtEl>
                                          <p:spTgt spid="33833"/>
                                        </p:tgtEl>
                                        <p:attrNameLst>
                                          <p:attrName>ppt_y</p:attrName>
                                        </p:attrNameLst>
                                      </p:cBhvr>
                                      <p:tavLst>
                                        <p:tav tm="0">
                                          <p:val>
                                            <p:strVal val="1+#ppt_h/2"/>
                                          </p:val>
                                        </p:tav>
                                        <p:tav tm="100000">
                                          <p:val>
                                            <p:strVal val="#ppt_y"/>
                                          </p:val>
                                        </p:tav>
                                      </p:tavLst>
                                    </p:anim>
                                  </p:childTnLst>
                                </p:cTn>
                              </p:par>
                              <p:par>
                                <p:cTn id="81" presetID="2" presetClass="entr" presetSubtype="1" fill="hold" grpId="0" nodeType="withEffect">
                                  <p:stCondLst>
                                    <p:cond delay="1000"/>
                                  </p:stCondLst>
                                  <p:childTnLst>
                                    <p:set>
                                      <p:cBhvr>
                                        <p:cTn id="82" dur="1" fill="hold">
                                          <p:stCondLst>
                                            <p:cond delay="0"/>
                                          </p:stCondLst>
                                        </p:cTn>
                                        <p:tgtEl>
                                          <p:spTgt spid="33834"/>
                                        </p:tgtEl>
                                        <p:attrNameLst>
                                          <p:attrName>style.visibility</p:attrName>
                                        </p:attrNameLst>
                                      </p:cBhvr>
                                      <p:to>
                                        <p:strVal val="visible"/>
                                      </p:to>
                                    </p:set>
                                    <p:anim calcmode="lin" valueType="num">
                                      <p:cBhvr additive="base">
                                        <p:cTn id="83" dur="300" fill="hold"/>
                                        <p:tgtEl>
                                          <p:spTgt spid="33834"/>
                                        </p:tgtEl>
                                        <p:attrNameLst>
                                          <p:attrName>ppt_x</p:attrName>
                                        </p:attrNameLst>
                                      </p:cBhvr>
                                      <p:tavLst>
                                        <p:tav tm="0">
                                          <p:val>
                                            <p:strVal val="#ppt_x"/>
                                          </p:val>
                                        </p:tav>
                                        <p:tav tm="100000">
                                          <p:val>
                                            <p:strVal val="#ppt_x"/>
                                          </p:val>
                                        </p:tav>
                                      </p:tavLst>
                                    </p:anim>
                                    <p:anim calcmode="lin" valueType="num">
                                      <p:cBhvr additive="base">
                                        <p:cTn id="84" dur="300" fill="hold"/>
                                        <p:tgtEl>
                                          <p:spTgt spid="338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3" grpId="0" animBg="1"/>
      <p:bldP spid="33824" grpId="0" animBg="1"/>
      <p:bldP spid="33825" grpId="0" animBg="1"/>
      <p:bldP spid="33826" grpId="0" animBg="1"/>
      <p:bldP spid="33827" grpId="0" animBg="1"/>
      <p:bldP spid="33828" grpId="0" animBg="1"/>
      <p:bldP spid="33829" grpId="0" autoUpdateAnimBg="0"/>
      <p:bldP spid="33830" grpId="0" autoUpdateAnimBg="0"/>
      <p:bldP spid="33831" grpId="0" autoUpdateAnimBg="0"/>
      <p:bldP spid="33832" grpId="0" autoUpdateAnimBg="0"/>
      <p:bldP spid="33833" grpId="0" autoUpdateAnimBg="0"/>
      <p:bldP spid="3383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679212" y="1848195"/>
            <a:ext cx="3008076" cy="2608489"/>
            <a:chOff x="2055193" y="2370800"/>
            <a:chExt cx="3590935" cy="3112961"/>
          </a:xfrm>
          <a:solidFill>
            <a:schemeClr val="accent3"/>
          </a:solidFill>
        </p:grpSpPr>
        <p:sp>
          <p:nvSpPr>
            <p:cNvPr id="22" name="Freeform 5"/>
            <p:cNvSpPr>
              <a:spLocks noEditPoints="1"/>
            </p:cNvSpPr>
            <p:nvPr/>
          </p:nvSpPr>
          <p:spPr bwMode="auto">
            <a:xfrm flipH="1">
              <a:off x="4579874" y="4834206"/>
              <a:ext cx="643429"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3" name="Freeform 6"/>
            <p:cNvSpPr>
              <a:spLocks noEditPoints="1"/>
            </p:cNvSpPr>
            <p:nvPr/>
          </p:nvSpPr>
          <p:spPr bwMode="auto">
            <a:xfrm flipH="1">
              <a:off x="2992756" y="4834206"/>
              <a:ext cx="649555"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4" name="Freeform 7"/>
            <p:cNvSpPr/>
            <p:nvPr/>
          </p:nvSpPr>
          <p:spPr bwMode="auto">
            <a:xfrm flipH="1">
              <a:off x="2055193" y="2370800"/>
              <a:ext cx="2929124" cy="2641116"/>
            </a:xfrm>
            <a:custGeom>
              <a:avLst/>
              <a:gdLst>
                <a:gd name="T0" fmla="*/ 118 w 200"/>
                <a:gd name="T1" fmla="*/ 180 h 180"/>
                <a:gd name="T2" fmla="*/ 6 w 200"/>
                <a:gd name="T3" fmla="*/ 180 h 180"/>
                <a:gd name="T4" fmla="*/ 0 w 200"/>
                <a:gd name="T5" fmla="*/ 174 h 180"/>
                <a:gd name="T6" fmla="*/ 6 w 200"/>
                <a:gd name="T7" fmla="*/ 168 h 180"/>
                <a:gd name="T8" fmla="*/ 113 w 200"/>
                <a:gd name="T9" fmla="*/ 168 h 180"/>
                <a:gd name="T10" fmla="*/ 153 w 200"/>
                <a:gd name="T11" fmla="*/ 5 h 180"/>
                <a:gd name="T12" fmla="*/ 159 w 200"/>
                <a:gd name="T13" fmla="*/ 0 h 180"/>
                <a:gd name="T14" fmla="*/ 194 w 200"/>
                <a:gd name="T15" fmla="*/ 0 h 180"/>
                <a:gd name="T16" fmla="*/ 200 w 200"/>
                <a:gd name="T17" fmla="*/ 6 h 180"/>
                <a:gd name="T18" fmla="*/ 194 w 200"/>
                <a:gd name="T19" fmla="*/ 12 h 180"/>
                <a:gd name="T20" fmla="*/ 163 w 200"/>
                <a:gd name="T21" fmla="*/ 12 h 180"/>
                <a:gd name="T22" fmla="*/ 124 w 200"/>
                <a:gd name="T23" fmla="*/ 175 h 180"/>
                <a:gd name="T24" fmla="*/ 118 w 200"/>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80">
                  <a:moveTo>
                    <a:pt x="118" y="180"/>
                  </a:moveTo>
                  <a:cubicBezTo>
                    <a:pt x="6" y="180"/>
                    <a:pt x="6" y="180"/>
                    <a:pt x="6" y="180"/>
                  </a:cubicBezTo>
                  <a:cubicBezTo>
                    <a:pt x="3" y="180"/>
                    <a:pt x="0" y="177"/>
                    <a:pt x="0" y="174"/>
                  </a:cubicBezTo>
                  <a:cubicBezTo>
                    <a:pt x="0" y="171"/>
                    <a:pt x="3" y="168"/>
                    <a:pt x="6" y="168"/>
                  </a:cubicBezTo>
                  <a:cubicBezTo>
                    <a:pt x="113" y="168"/>
                    <a:pt x="113" y="168"/>
                    <a:pt x="113" y="168"/>
                  </a:cubicBezTo>
                  <a:cubicBezTo>
                    <a:pt x="153" y="5"/>
                    <a:pt x="153" y="5"/>
                    <a:pt x="153" y="5"/>
                  </a:cubicBezTo>
                  <a:cubicBezTo>
                    <a:pt x="154" y="2"/>
                    <a:pt x="156" y="0"/>
                    <a:pt x="159" y="0"/>
                  </a:cubicBezTo>
                  <a:cubicBezTo>
                    <a:pt x="194" y="0"/>
                    <a:pt x="194" y="0"/>
                    <a:pt x="194" y="0"/>
                  </a:cubicBezTo>
                  <a:cubicBezTo>
                    <a:pt x="197" y="0"/>
                    <a:pt x="200" y="3"/>
                    <a:pt x="200" y="6"/>
                  </a:cubicBezTo>
                  <a:cubicBezTo>
                    <a:pt x="200" y="9"/>
                    <a:pt x="197" y="12"/>
                    <a:pt x="194" y="12"/>
                  </a:cubicBezTo>
                  <a:cubicBezTo>
                    <a:pt x="163" y="12"/>
                    <a:pt x="163" y="12"/>
                    <a:pt x="163" y="12"/>
                  </a:cubicBezTo>
                  <a:cubicBezTo>
                    <a:pt x="124" y="175"/>
                    <a:pt x="124" y="175"/>
                    <a:pt x="124" y="175"/>
                  </a:cubicBezTo>
                  <a:cubicBezTo>
                    <a:pt x="123" y="178"/>
                    <a:pt x="121" y="180"/>
                    <a:pt x="11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6" name="Freeform 9"/>
            <p:cNvSpPr/>
            <p:nvPr/>
          </p:nvSpPr>
          <p:spPr bwMode="auto">
            <a:xfrm flipH="1">
              <a:off x="3109188" y="3179680"/>
              <a:ext cx="2536940" cy="1599378"/>
            </a:xfrm>
            <a:custGeom>
              <a:avLst/>
              <a:gdLst>
                <a:gd name="T0" fmla="*/ 167 w 173"/>
                <a:gd name="T1" fmla="*/ 109 h 109"/>
                <a:gd name="T2" fmla="*/ 37 w 173"/>
                <a:gd name="T3" fmla="*/ 109 h 109"/>
                <a:gd name="T4" fmla="*/ 32 w 173"/>
                <a:gd name="T5" fmla="*/ 105 h 109"/>
                <a:gd name="T6" fmla="*/ 1 w 173"/>
                <a:gd name="T7" fmla="*/ 9 h 109"/>
                <a:gd name="T8" fmla="*/ 5 w 173"/>
                <a:gd name="T9" fmla="*/ 1 h 109"/>
                <a:gd name="T10" fmla="*/ 13 w 173"/>
                <a:gd name="T11" fmla="*/ 5 h 109"/>
                <a:gd name="T12" fmla="*/ 42 w 173"/>
                <a:gd name="T13" fmla="*/ 97 h 109"/>
                <a:gd name="T14" fmla="*/ 167 w 173"/>
                <a:gd name="T15" fmla="*/ 97 h 109"/>
                <a:gd name="T16" fmla="*/ 173 w 173"/>
                <a:gd name="T17" fmla="*/ 103 h 109"/>
                <a:gd name="T18" fmla="*/ 167 w 173"/>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09">
                  <a:moveTo>
                    <a:pt x="167" y="109"/>
                  </a:moveTo>
                  <a:cubicBezTo>
                    <a:pt x="37" y="109"/>
                    <a:pt x="37" y="109"/>
                    <a:pt x="37" y="109"/>
                  </a:cubicBezTo>
                  <a:cubicBezTo>
                    <a:pt x="35" y="109"/>
                    <a:pt x="32" y="107"/>
                    <a:pt x="32" y="105"/>
                  </a:cubicBezTo>
                  <a:cubicBezTo>
                    <a:pt x="1" y="9"/>
                    <a:pt x="1" y="9"/>
                    <a:pt x="1" y="9"/>
                  </a:cubicBezTo>
                  <a:cubicBezTo>
                    <a:pt x="0" y="6"/>
                    <a:pt x="2" y="2"/>
                    <a:pt x="5" y="1"/>
                  </a:cubicBezTo>
                  <a:cubicBezTo>
                    <a:pt x="8" y="0"/>
                    <a:pt x="12" y="2"/>
                    <a:pt x="13" y="5"/>
                  </a:cubicBezTo>
                  <a:cubicBezTo>
                    <a:pt x="42" y="97"/>
                    <a:pt x="42" y="97"/>
                    <a:pt x="42" y="97"/>
                  </a:cubicBezTo>
                  <a:cubicBezTo>
                    <a:pt x="167" y="97"/>
                    <a:pt x="167" y="97"/>
                    <a:pt x="167" y="97"/>
                  </a:cubicBezTo>
                  <a:cubicBezTo>
                    <a:pt x="170" y="97"/>
                    <a:pt x="173" y="100"/>
                    <a:pt x="173" y="103"/>
                  </a:cubicBezTo>
                  <a:cubicBezTo>
                    <a:pt x="173" y="106"/>
                    <a:pt x="170" y="109"/>
                    <a:pt x="167"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sp>
        <p:nvSpPr>
          <p:cNvPr id="29" name="Oval 28"/>
          <p:cNvSpPr/>
          <p:nvPr/>
        </p:nvSpPr>
        <p:spPr>
          <a:xfrm>
            <a:off x="2371292" y="2797502"/>
            <a:ext cx="861703" cy="861970"/>
          </a:xfrm>
          <a:prstGeom prst="ellipse">
            <a:avLst/>
          </a:prstGeom>
          <a:solidFill>
            <a:schemeClr val="accent5">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0" name="Oval 29"/>
          <p:cNvSpPr/>
          <p:nvPr/>
        </p:nvSpPr>
        <p:spPr>
          <a:xfrm>
            <a:off x="1520150" y="1932881"/>
            <a:ext cx="861703" cy="8619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1" name="Oval 30"/>
          <p:cNvSpPr/>
          <p:nvPr/>
        </p:nvSpPr>
        <p:spPr>
          <a:xfrm>
            <a:off x="1699927" y="2878754"/>
            <a:ext cx="608163" cy="608350"/>
          </a:xfrm>
          <a:prstGeom prst="ellipse">
            <a:avLst/>
          </a:prstGeom>
          <a:solidFill>
            <a:schemeClr val="accent3">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2" name="Oval 31"/>
          <p:cNvSpPr/>
          <p:nvPr/>
        </p:nvSpPr>
        <p:spPr>
          <a:xfrm>
            <a:off x="2471389" y="2173445"/>
            <a:ext cx="536940" cy="537106"/>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chemeClr val="accent5"/>
              </a:solidFill>
            </a:endParaRPr>
          </a:p>
        </p:txBody>
      </p:sp>
      <p:sp>
        <p:nvSpPr>
          <p:cNvPr id="34" name="TextBox 33"/>
          <p:cNvSpPr txBox="1"/>
          <p:nvPr/>
        </p:nvSpPr>
        <p:spPr>
          <a:xfrm>
            <a:off x="2527947" y="2992207"/>
            <a:ext cx="585745" cy="377030"/>
          </a:xfrm>
          <a:prstGeom prst="rect">
            <a:avLst/>
          </a:prstGeom>
          <a:noFill/>
        </p:spPr>
        <p:txBody>
          <a:bodyPr wrap="none" lIns="68584" tIns="34292" rIns="68584" bIns="34292" rtlCol="0">
            <a:spAutoFit/>
          </a:bodyPr>
          <a:lstStyle/>
          <a:p>
            <a:pPr algn="ctr" defTabSz="685800"/>
            <a:r>
              <a:rPr lang="id-ID" sz="2000" b="1" dirty="0">
                <a:solidFill>
                  <a:schemeClr val="bg1"/>
                </a:solidFill>
              </a:rPr>
              <a:t>37%</a:t>
            </a:r>
          </a:p>
        </p:txBody>
      </p:sp>
      <p:sp>
        <p:nvSpPr>
          <p:cNvPr id="35" name="TextBox 34"/>
          <p:cNvSpPr txBox="1"/>
          <p:nvPr/>
        </p:nvSpPr>
        <p:spPr>
          <a:xfrm>
            <a:off x="1666603" y="2116323"/>
            <a:ext cx="585745" cy="377030"/>
          </a:xfrm>
          <a:prstGeom prst="rect">
            <a:avLst/>
          </a:prstGeom>
          <a:noFill/>
        </p:spPr>
        <p:txBody>
          <a:bodyPr wrap="none" lIns="68584" tIns="34292" rIns="68584" bIns="34292" rtlCol="0">
            <a:spAutoFit/>
          </a:bodyPr>
          <a:lstStyle/>
          <a:p>
            <a:pPr algn="ctr" defTabSz="685800"/>
            <a:r>
              <a:rPr lang="id-ID" sz="2000" b="1" dirty="0">
                <a:solidFill>
                  <a:schemeClr val="bg1"/>
                </a:solidFill>
              </a:rPr>
              <a:t>33%</a:t>
            </a:r>
          </a:p>
        </p:txBody>
      </p:sp>
      <p:sp>
        <p:nvSpPr>
          <p:cNvPr id="36" name="TextBox 35"/>
          <p:cNvSpPr txBox="1"/>
          <p:nvPr/>
        </p:nvSpPr>
        <p:spPr>
          <a:xfrm>
            <a:off x="1780015" y="3002311"/>
            <a:ext cx="495977" cy="315475"/>
          </a:xfrm>
          <a:prstGeom prst="rect">
            <a:avLst/>
          </a:prstGeom>
          <a:noFill/>
        </p:spPr>
        <p:txBody>
          <a:bodyPr wrap="none" lIns="68584" tIns="34292" rIns="68584" bIns="34292" rtlCol="0">
            <a:spAutoFit/>
          </a:bodyPr>
          <a:lstStyle/>
          <a:p>
            <a:pPr algn="ctr" defTabSz="685800"/>
            <a:r>
              <a:rPr lang="id-ID" sz="1600" b="1" dirty="0">
                <a:solidFill>
                  <a:schemeClr val="accent5"/>
                </a:solidFill>
              </a:rPr>
              <a:t>20%</a:t>
            </a:r>
          </a:p>
        </p:txBody>
      </p:sp>
      <p:sp>
        <p:nvSpPr>
          <p:cNvPr id="37" name="TextBox 36"/>
          <p:cNvSpPr txBox="1"/>
          <p:nvPr/>
        </p:nvSpPr>
        <p:spPr>
          <a:xfrm>
            <a:off x="2527485" y="2268820"/>
            <a:ext cx="452696" cy="284697"/>
          </a:xfrm>
          <a:prstGeom prst="rect">
            <a:avLst/>
          </a:prstGeom>
          <a:noFill/>
        </p:spPr>
        <p:txBody>
          <a:bodyPr wrap="none" lIns="68584" tIns="34292" rIns="68584" bIns="34292" rtlCol="0">
            <a:spAutoFit/>
          </a:bodyPr>
          <a:lstStyle/>
          <a:p>
            <a:pPr algn="ctr" defTabSz="685800"/>
            <a:r>
              <a:rPr lang="id-ID" sz="1400" b="1" dirty="0">
                <a:solidFill>
                  <a:schemeClr val="bg1"/>
                </a:solidFill>
              </a:rPr>
              <a:t>10%</a:t>
            </a:r>
          </a:p>
        </p:txBody>
      </p:sp>
      <p:grpSp>
        <p:nvGrpSpPr>
          <p:cNvPr id="3" name="Group 37"/>
          <p:cNvGrpSpPr/>
          <p:nvPr/>
        </p:nvGrpSpPr>
        <p:grpSpPr>
          <a:xfrm>
            <a:off x="5867907" y="1443010"/>
            <a:ext cx="1688728" cy="668937"/>
            <a:chOff x="7382467" y="2086755"/>
            <a:chExt cx="2251637" cy="891641"/>
          </a:xfrm>
        </p:grpSpPr>
        <p:sp>
          <p:nvSpPr>
            <p:cNvPr id="39" name="TextBox 38"/>
            <p:cNvSpPr txBox="1"/>
            <p:nvPr/>
          </p:nvSpPr>
          <p:spPr>
            <a:xfrm>
              <a:off x="7382467" y="2086755"/>
              <a:ext cx="801929" cy="328193"/>
            </a:xfrm>
            <a:prstGeom prst="rect">
              <a:avLst/>
            </a:prstGeom>
            <a:noFill/>
          </p:spPr>
          <p:txBody>
            <a:bodyPr wrap="none" rtlCol="0">
              <a:spAutoFit/>
            </a:bodyPr>
            <a:lstStyle/>
            <a:p>
              <a:pPr defTabSz="685800"/>
              <a:r>
                <a:rPr lang="zh-CN" altLang="en-US" sz="1000" dirty="0">
                  <a:solidFill>
                    <a:schemeClr val="accent1"/>
                  </a:solidFill>
                </a:rPr>
                <a:t>内容</a:t>
              </a:r>
              <a:r>
                <a:rPr lang="id-ID" sz="1000" b="1" dirty="0">
                  <a:solidFill>
                    <a:schemeClr val="accent1"/>
                  </a:solidFill>
                </a:rPr>
                <a:t> 01</a:t>
              </a:r>
            </a:p>
          </p:txBody>
        </p:sp>
        <p:sp>
          <p:nvSpPr>
            <p:cNvPr id="40" name="TextBox 39"/>
            <p:cNvSpPr txBox="1"/>
            <p:nvPr/>
          </p:nvSpPr>
          <p:spPr>
            <a:xfrm>
              <a:off x="7382467" y="2301497"/>
              <a:ext cx="2251637" cy="676899"/>
            </a:xfrm>
            <a:prstGeom prst="rect">
              <a:avLst/>
            </a:prstGeom>
            <a:noFill/>
          </p:spPr>
          <p:txBody>
            <a:bodyPr wrap="square" rtlCol="0">
              <a:spAutoFit/>
            </a:bodyPr>
            <a:lstStyle/>
            <a:p>
              <a:pPr defTabSz="685800"/>
              <a:r>
                <a:rPr lang="zh-CN" altLang="en-US" sz="900" dirty="0">
                  <a:solidFill>
                    <a:schemeClr val="accent1"/>
                  </a:solidFill>
                </a:rPr>
                <a:t>此处添加详细文本描述，建议与标题相关并符合整体语言风格</a:t>
              </a:r>
              <a:endParaRPr lang="en-US" sz="900" b="1" dirty="0">
                <a:solidFill>
                  <a:schemeClr val="accent1"/>
                </a:solidFill>
              </a:endParaRPr>
            </a:p>
          </p:txBody>
        </p:sp>
      </p:grpSp>
      <p:grpSp>
        <p:nvGrpSpPr>
          <p:cNvPr id="4" name="Group 40"/>
          <p:cNvGrpSpPr/>
          <p:nvPr/>
        </p:nvGrpSpPr>
        <p:grpSpPr>
          <a:xfrm>
            <a:off x="5867907" y="2059102"/>
            <a:ext cx="1688728" cy="668937"/>
            <a:chOff x="7382467" y="2983912"/>
            <a:chExt cx="2251637" cy="891641"/>
          </a:xfrm>
        </p:grpSpPr>
        <p:sp>
          <p:nvSpPr>
            <p:cNvPr id="42" name="TextBox 41"/>
            <p:cNvSpPr txBox="1"/>
            <p:nvPr/>
          </p:nvSpPr>
          <p:spPr>
            <a:xfrm>
              <a:off x="7382467" y="2983912"/>
              <a:ext cx="801929" cy="328193"/>
            </a:xfrm>
            <a:prstGeom prst="rect">
              <a:avLst/>
            </a:prstGeom>
            <a:noFill/>
          </p:spPr>
          <p:txBody>
            <a:bodyPr wrap="none" rtlCol="0">
              <a:spAutoFit/>
            </a:bodyPr>
            <a:lstStyle/>
            <a:p>
              <a:pPr defTabSz="685800"/>
              <a:r>
                <a:rPr lang="zh-CN" altLang="en-US" sz="1000" dirty="0">
                  <a:solidFill>
                    <a:schemeClr val="accent1"/>
                  </a:solidFill>
                </a:rPr>
                <a:t>内容</a:t>
              </a:r>
              <a:r>
                <a:rPr lang="id-ID" sz="1000" b="1" dirty="0">
                  <a:solidFill>
                    <a:schemeClr val="accent1"/>
                  </a:solidFill>
                </a:rPr>
                <a:t> 02</a:t>
              </a:r>
            </a:p>
          </p:txBody>
        </p:sp>
        <p:sp>
          <p:nvSpPr>
            <p:cNvPr id="43" name="TextBox 42"/>
            <p:cNvSpPr txBox="1"/>
            <p:nvPr/>
          </p:nvSpPr>
          <p:spPr>
            <a:xfrm>
              <a:off x="7382467" y="3198654"/>
              <a:ext cx="2251637" cy="676899"/>
            </a:xfrm>
            <a:prstGeom prst="rect">
              <a:avLst/>
            </a:prstGeom>
            <a:noFill/>
          </p:spPr>
          <p:txBody>
            <a:bodyPr wrap="square" rtlCol="0">
              <a:spAutoFit/>
            </a:bodyPr>
            <a:lstStyle/>
            <a:p>
              <a:pPr defTabSz="685800"/>
              <a:r>
                <a:rPr lang="zh-CN" altLang="en-US" sz="900" dirty="0">
                  <a:solidFill>
                    <a:schemeClr val="accent1"/>
                  </a:solidFill>
                </a:rPr>
                <a:t>此处添加详细文本描述，建议与标题相关并符合整体语言风格</a:t>
              </a:r>
              <a:endParaRPr lang="en-US" sz="900" b="1" dirty="0">
                <a:solidFill>
                  <a:schemeClr val="accent1"/>
                </a:solidFill>
              </a:endParaRPr>
            </a:p>
          </p:txBody>
        </p:sp>
      </p:grpSp>
      <p:grpSp>
        <p:nvGrpSpPr>
          <p:cNvPr id="5" name="Group 43"/>
          <p:cNvGrpSpPr/>
          <p:nvPr/>
        </p:nvGrpSpPr>
        <p:grpSpPr>
          <a:xfrm>
            <a:off x="5867907" y="2728197"/>
            <a:ext cx="1688728" cy="668937"/>
            <a:chOff x="7382467" y="3918662"/>
            <a:chExt cx="2251637" cy="891641"/>
          </a:xfrm>
        </p:grpSpPr>
        <p:sp>
          <p:nvSpPr>
            <p:cNvPr id="45" name="TextBox 44"/>
            <p:cNvSpPr txBox="1"/>
            <p:nvPr/>
          </p:nvSpPr>
          <p:spPr>
            <a:xfrm>
              <a:off x="7382467" y="3918662"/>
              <a:ext cx="801929" cy="328193"/>
            </a:xfrm>
            <a:prstGeom prst="rect">
              <a:avLst/>
            </a:prstGeom>
            <a:noFill/>
          </p:spPr>
          <p:txBody>
            <a:bodyPr wrap="none" rtlCol="0">
              <a:spAutoFit/>
            </a:bodyPr>
            <a:lstStyle/>
            <a:p>
              <a:pPr defTabSz="685800"/>
              <a:r>
                <a:rPr lang="zh-CN" altLang="en-US" sz="1000" dirty="0">
                  <a:solidFill>
                    <a:schemeClr val="accent1"/>
                  </a:solidFill>
                </a:rPr>
                <a:t>内容</a:t>
              </a:r>
              <a:r>
                <a:rPr lang="id-ID" sz="1000" b="1" dirty="0">
                  <a:solidFill>
                    <a:schemeClr val="accent1"/>
                  </a:solidFill>
                </a:rPr>
                <a:t> 03</a:t>
              </a:r>
            </a:p>
          </p:txBody>
        </p:sp>
        <p:sp>
          <p:nvSpPr>
            <p:cNvPr id="46" name="TextBox 45"/>
            <p:cNvSpPr txBox="1"/>
            <p:nvPr/>
          </p:nvSpPr>
          <p:spPr>
            <a:xfrm>
              <a:off x="7382467" y="4133404"/>
              <a:ext cx="2251637" cy="676899"/>
            </a:xfrm>
            <a:prstGeom prst="rect">
              <a:avLst/>
            </a:prstGeom>
            <a:noFill/>
          </p:spPr>
          <p:txBody>
            <a:bodyPr wrap="square" rtlCol="0">
              <a:spAutoFit/>
            </a:bodyPr>
            <a:lstStyle/>
            <a:p>
              <a:pPr defTabSz="685800"/>
              <a:r>
                <a:rPr lang="zh-CN" altLang="en-US" sz="900" dirty="0">
                  <a:solidFill>
                    <a:schemeClr val="accent1"/>
                  </a:solidFill>
                </a:rPr>
                <a:t>此处添加详细文本描述，建议与标题相关并符合整体语言风格</a:t>
              </a:r>
              <a:endParaRPr lang="en-US" sz="900" b="1" dirty="0">
                <a:solidFill>
                  <a:schemeClr val="accent1"/>
                </a:solidFill>
              </a:endParaRPr>
            </a:p>
          </p:txBody>
        </p:sp>
      </p:grpSp>
      <p:grpSp>
        <p:nvGrpSpPr>
          <p:cNvPr id="6" name="Group 46"/>
          <p:cNvGrpSpPr/>
          <p:nvPr/>
        </p:nvGrpSpPr>
        <p:grpSpPr>
          <a:xfrm>
            <a:off x="5867907" y="3415871"/>
            <a:ext cx="1688728" cy="668937"/>
            <a:chOff x="7382467" y="4811811"/>
            <a:chExt cx="2251637" cy="891641"/>
          </a:xfrm>
        </p:grpSpPr>
        <p:sp>
          <p:nvSpPr>
            <p:cNvPr id="48" name="TextBox 47"/>
            <p:cNvSpPr txBox="1"/>
            <p:nvPr/>
          </p:nvSpPr>
          <p:spPr>
            <a:xfrm>
              <a:off x="7382467" y="4811811"/>
              <a:ext cx="801929" cy="328193"/>
            </a:xfrm>
            <a:prstGeom prst="rect">
              <a:avLst/>
            </a:prstGeom>
            <a:noFill/>
          </p:spPr>
          <p:txBody>
            <a:bodyPr wrap="none" rtlCol="0">
              <a:spAutoFit/>
            </a:bodyPr>
            <a:lstStyle/>
            <a:p>
              <a:pPr defTabSz="685800"/>
              <a:r>
                <a:rPr lang="zh-CN" altLang="en-US" sz="1000" dirty="0">
                  <a:solidFill>
                    <a:schemeClr val="accent1"/>
                  </a:solidFill>
                </a:rPr>
                <a:t>内容</a:t>
              </a:r>
              <a:r>
                <a:rPr lang="id-ID" sz="1000" b="1" dirty="0">
                  <a:solidFill>
                    <a:schemeClr val="accent1"/>
                  </a:solidFill>
                </a:rPr>
                <a:t> 04</a:t>
              </a:r>
            </a:p>
          </p:txBody>
        </p:sp>
        <p:sp>
          <p:nvSpPr>
            <p:cNvPr id="49" name="TextBox 48"/>
            <p:cNvSpPr txBox="1"/>
            <p:nvPr/>
          </p:nvSpPr>
          <p:spPr>
            <a:xfrm>
              <a:off x="7382467" y="5026553"/>
              <a:ext cx="2251637" cy="676899"/>
            </a:xfrm>
            <a:prstGeom prst="rect">
              <a:avLst/>
            </a:prstGeom>
            <a:noFill/>
          </p:spPr>
          <p:txBody>
            <a:bodyPr wrap="square" rtlCol="0">
              <a:spAutoFit/>
            </a:bodyPr>
            <a:lstStyle/>
            <a:p>
              <a:pPr defTabSz="685800"/>
              <a:r>
                <a:rPr lang="zh-CN" altLang="en-US" sz="900" dirty="0">
                  <a:solidFill>
                    <a:schemeClr val="accent1"/>
                  </a:solidFill>
                </a:rPr>
                <a:t>此处添加详细文本描述，建议与标题相关并符合整体语言风格</a:t>
              </a:r>
              <a:endParaRPr lang="en-US" sz="900" b="1" dirty="0">
                <a:solidFill>
                  <a:schemeClr val="accent1"/>
                </a:solidFill>
              </a:endParaRPr>
            </a:p>
          </p:txBody>
        </p:sp>
      </p:grpSp>
      <p:cxnSp>
        <p:nvCxnSpPr>
          <p:cNvPr id="72" name="Elbow Connector 71"/>
          <p:cNvCxnSpPr>
            <a:stCxn id="30" idx="0"/>
          </p:cNvCxnSpPr>
          <p:nvPr/>
        </p:nvCxnSpPr>
        <p:spPr>
          <a:xfrm rot="5400000" flipH="1" flipV="1">
            <a:off x="3519462" y="99539"/>
            <a:ext cx="264882" cy="3401803"/>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32" idx="6"/>
          </p:cNvCxnSpPr>
          <p:nvPr/>
        </p:nvCxnSpPr>
        <p:spPr>
          <a:xfrm flipV="1">
            <a:off x="3008329" y="2274863"/>
            <a:ext cx="2339733" cy="167135"/>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31" idx="4"/>
          </p:cNvCxnSpPr>
          <p:nvPr/>
        </p:nvCxnSpPr>
        <p:spPr>
          <a:xfrm rot="16200000" flipH="1">
            <a:off x="3558268" y="1932844"/>
            <a:ext cx="200991" cy="3309510"/>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3232996" y="2977987"/>
            <a:ext cx="2080522" cy="298524"/>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1" name="Freeform 13"/>
          <p:cNvSpPr/>
          <p:nvPr/>
        </p:nvSpPr>
        <p:spPr bwMode="auto">
          <a:xfrm>
            <a:off x="5508503" y="1518964"/>
            <a:ext cx="320694" cy="223772"/>
          </a:xfrm>
          <a:custGeom>
            <a:avLst/>
            <a:gdLst>
              <a:gd name="T0" fmla="*/ 1054 w 1075"/>
              <a:gd name="T1" fmla="*/ 292 h 750"/>
              <a:gd name="T2" fmla="*/ 786 w 1075"/>
              <a:gd name="T3" fmla="*/ 12 h 750"/>
              <a:gd name="T4" fmla="*/ 705 w 1075"/>
              <a:gd name="T5" fmla="*/ 0 h 750"/>
              <a:gd name="T6" fmla="*/ 538 w 1075"/>
              <a:gd name="T7" fmla="*/ 179 h 750"/>
              <a:gd name="T8" fmla="*/ 371 w 1075"/>
              <a:gd name="T9" fmla="*/ 3 h 750"/>
              <a:gd name="T10" fmla="*/ 303 w 1075"/>
              <a:gd name="T11" fmla="*/ 14 h 750"/>
              <a:gd name="T12" fmla="*/ 23 w 1075"/>
              <a:gd name="T13" fmla="*/ 282 h 750"/>
              <a:gd name="T14" fmla="*/ 22 w 1075"/>
              <a:gd name="T15" fmla="*/ 360 h 750"/>
              <a:gd name="T16" fmla="*/ 109 w 1075"/>
              <a:gd name="T17" fmla="*/ 451 h 750"/>
              <a:gd name="T18" fmla="*/ 186 w 1075"/>
              <a:gd name="T19" fmla="*/ 453 h 750"/>
              <a:gd name="T20" fmla="*/ 282 w 1075"/>
              <a:gd name="T21" fmla="*/ 360 h 750"/>
              <a:gd name="T22" fmla="*/ 282 w 1075"/>
              <a:gd name="T23" fmla="*/ 695 h 750"/>
              <a:gd name="T24" fmla="*/ 340 w 1075"/>
              <a:gd name="T25" fmla="*/ 750 h 750"/>
              <a:gd name="T26" fmla="*/ 740 w 1075"/>
              <a:gd name="T27" fmla="*/ 750 h 750"/>
              <a:gd name="T28" fmla="*/ 798 w 1075"/>
              <a:gd name="T29" fmla="*/ 695 h 750"/>
              <a:gd name="T30" fmla="*/ 798 w 1075"/>
              <a:gd name="T31" fmla="*/ 364 h 750"/>
              <a:gd name="T32" fmla="*/ 884 w 1075"/>
              <a:gd name="T33" fmla="*/ 455 h 750"/>
              <a:gd name="T34" fmla="*/ 962 w 1075"/>
              <a:gd name="T35" fmla="*/ 457 h 750"/>
              <a:gd name="T36" fmla="*/ 1053 w 1075"/>
              <a:gd name="T37" fmla="*/ 370 h 750"/>
              <a:gd name="T38" fmla="*/ 1054 w 1075"/>
              <a:gd name="T39" fmla="*/ 29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5" h="750">
                <a:moveTo>
                  <a:pt x="1054" y="292"/>
                </a:moveTo>
                <a:cubicBezTo>
                  <a:pt x="786" y="12"/>
                  <a:pt x="786" y="12"/>
                  <a:pt x="786" y="12"/>
                </a:cubicBezTo>
                <a:cubicBezTo>
                  <a:pt x="781" y="6"/>
                  <a:pt x="750" y="2"/>
                  <a:pt x="705" y="0"/>
                </a:cubicBezTo>
                <a:cubicBezTo>
                  <a:pt x="696" y="101"/>
                  <a:pt x="624" y="179"/>
                  <a:pt x="538" y="179"/>
                </a:cubicBezTo>
                <a:cubicBezTo>
                  <a:pt x="452" y="179"/>
                  <a:pt x="382" y="102"/>
                  <a:pt x="371" y="3"/>
                </a:cubicBezTo>
                <a:cubicBezTo>
                  <a:pt x="334" y="5"/>
                  <a:pt x="308" y="9"/>
                  <a:pt x="303" y="14"/>
                </a:cubicBezTo>
                <a:cubicBezTo>
                  <a:pt x="23" y="282"/>
                  <a:pt x="23" y="282"/>
                  <a:pt x="23" y="282"/>
                </a:cubicBezTo>
                <a:cubicBezTo>
                  <a:pt x="1" y="303"/>
                  <a:pt x="0" y="338"/>
                  <a:pt x="22" y="360"/>
                </a:cubicBezTo>
                <a:cubicBezTo>
                  <a:pt x="109" y="451"/>
                  <a:pt x="109" y="451"/>
                  <a:pt x="109" y="451"/>
                </a:cubicBezTo>
                <a:cubicBezTo>
                  <a:pt x="130" y="474"/>
                  <a:pt x="164" y="474"/>
                  <a:pt x="186" y="453"/>
                </a:cubicBezTo>
                <a:cubicBezTo>
                  <a:pt x="282" y="360"/>
                  <a:pt x="282" y="360"/>
                  <a:pt x="282" y="360"/>
                </a:cubicBezTo>
                <a:cubicBezTo>
                  <a:pt x="282" y="695"/>
                  <a:pt x="282" y="695"/>
                  <a:pt x="282" y="695"/>
                </a:cubicBezTo>
                <a:cubicBezTo>
                  <a:pt x="282" y="725"/>
                  <a:pt x="310" y="750"/>
                  <a:pt x="340" y="750"/>
                </a:cubicBezTo>
                <a:cubicBezTo>
                  <a:pt x="740" y="750"/>
                  <a:pt x="740" y="750"/>
                  <a:pt x="740" y="750"/>
                </a:cubicBezTo>
                <a:cubicBezTo>
                  <a:pt x="770" y="750"/>
                  <a:pt x="798" y="725"/>
                  <a:pt x="798" y="695"/>
                </a:cubicBezTo>
                <a:cubicBezTo>
                  <a:pt x="798" y="364"/>
                  <a:pt x="798" y="364"/>
                  <a:pt x="798" y="364"/>
                </a:cubicBezTo>
                <a:cubicBezTo>
                  <a:pt x="884" y="455"/>
                  <a:pt x="884" y="455"/>
                  <a:pt x="884" y="455"/>
                </a:cubicBezTo>
                <a:cubicBezTo>
                  <a:pt x="906" y="478"/>
                  <a:pt x="940" y="478"/>
                  <a:pt x="962" y="457"/>
                </a:cubicBezTo>
                <a:cubicBezTo>
                  <a:pt x="1053" y="370"/>
                  <a:pt x="1053" y="370"/>
                  <a:pt x="1053" y="370"/>
                </a:cubicBezTo>
                <a:cubicBezTo>
                  <a:pt x="1075" y="349"/>
                  <a:pt x="1075" y="314"/>
                  <a:pt x="1054" y="292"/>
                </a:cubicBezTo>
                <a:close/>
              </a:path>
            </a:pathLst>
          </a:custGeom>
          <a:solidFill>
            <a:schemeClr val="accent5"/>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sp>
        <p:nvSpPr>
          <p:cNvPr id="95" name="Freeform 17"/>
          <p:cNvSpPr>
            <a:spLocks noEditPoints="1"/>
          </p:cNvSpPr>
          <p:nvPr/>
        </p:nvSpPr>
        <p:spPr bwMode="auto">
          <a:xfrm>
            <a:off x="5500377" y="2156528"/>
            <a:ext cx="336947" cy="234626"/>
          </a:xfrm>
          <a:custGeom>
            <a:avLst/>
            <a:gdLst>
              <a:gd name="T0" fmla="*/ 835 w 896"/>
              <a:gd name="T1" fmla="*/ 273 h 620"/>
              <a:gd name="T2" fmla="*/ 833 w 896"/>
              <a:gd name="T3" fmla="*/ 273 h 620"/>
              <a:gd name="T4" fmla="*/ 706 w 896"/>
              <a:gd name="T5" fmla="*/ 51 h 620"/>
              <a:gd name="T6" fmla="*/ 606 w 896"/>
              <a:gd name="T7" fmla="*/ 0 h 620"/>
              <a:gd name="T8" fmla="*/ 595 w 896"/>
              <a:gd name="T9" fmla="*/ 0 h 620"/>
              <a:gd name="T10" fmla="*/ 505 w 896"/>
              <a:gd name="T11" fmla="*/ 0 h 620"/>
              <a:gd name="T12" fmla="*/ 385 w 896"/>
              <a:gd name="T13" fmla="*/ 0 h 620"/>
              <a:gd name="T14" fmla="*/ 296 w 896"/>
              <a:gd name="T15" fmla="*/ 0 h 620"/>
              <a:gd name="T16" fmla="*/ 284 w 896"/>
              <a:gd name="T17" fmla="*/ 0 h 620"/>
              <a:gd name="T18" fmla="*/ 185 w 896"/>
              <a:gd name="T19" fmla="*/ 51 h 620"/>
              <a:gd name="T20" fmla="*/ 58 w 896"/>
              <a:gd name="T21" fmla="*/ 273 h 620"/>
              <a:gd name="T22" fmla="*/ 59 w 896"/>
              <a:gd name="T23" fmla="*/ 274 h 620"/>
              <a:gd name="T24" fmla="*/ 0 w 896"/>
              <a:gd name="T25" fmla="*/ 382 h 620"/>
              <a:gd name="T26" fmla="*/ 0 w 896"/>
              <a:gd name="T27" fmla="*/ 492 h 620"/>
              <a:gd name="T28" fmla="*/ 68 w 896"/>
              <a:gd name="T29" fmla="*/ 492 h 620"/>
              <a:gd name="T30" fmla="*/ 68 w 896"/>
              <a:gd name="T31" fmla="*/ 556 h 620"/>
              <a:gd name="T32" fmla="*/ 134 w 896"/>
              <a:gd name="T33" fmla="*/ 620 h 620"/>
              <a:gd name="T34" fmla="*/ 200 w 896"/>
              <a:gd name="T35" fmla="*/ 556 h 620"/>
              <a:gd name="T36" fmla="*/ 200 w 896"/>
              <a:gd name="T37" fmla="*/ 492 h 620"/>
              <a:gd name="T38" fmla="*/ 385 w 896"/>
              <a:gd name="T39" fmla="*/ 492 h 620"/>
              <a:gd name="T40" fmla="*/ 505 w 896"/>
              <a:gd name="T41" fmla="*/ 492 h 620"/>
              <a:gd name="T42" fmla="*/ 696 w 896"/>
              <a:gd name="T43" fmla="*/ 492 h 620"/>
              <a:gd name="T44" fmla="*/ 696 w 896"/>
              <a:gd name="T45" fmla="*/ 556 h 620"/>
              <a:gd name="T46" fmla="*/ 762 w 896"/>
              <a:gd name="T47" fmla="*/ 620 h 620"/>
              <a:gd name="T48" fmla="*/ 828 w 896"/>
              <a:gd name="T49" fmla="*/ 556 h 620"/>
              <a:gd name="T50" fmla="*/ 828 w 896"/>
              <a:gd name="T51" fmla="*/ 492 h 620"/>
              <a:gd name="T52" fmla="*/ 896 w 896"/>
              <a:gd name="T53" fmla="*/ 492 h 620"/>
              <a:gd name="T54" fmla="*/ 896 w 896"/>
              <a:gd name="T55" fmla="*/ 382 h 620"/>
              <a:gd name="T56" fmla="*/ 835 w 896"/>
              <a:gd name="T57" fmla="*/ 273 h 620"/>
              <a:gd name="T58" fmla="*/ 196 w 896"/>
              <a:gd name="T59" fmla="*/ 399 h 620"/>
              <a:gd name="T60" fmla="*/ 132 w 896"/>
              <a:gd name="T61" fmla="*/ 449 h 620"/>
              <a:gd name="T62" fmla="*/ 68 w 896"/>
              <a:gd name="T63" fmla="*/ 385 h 620"/>
              <a:gd name="T64" fmla="*/ 132 w 896"/>
              <a:gd name="T65" fmla="*/ 320 h 620"/>
              <a:gd name="T66" fmla="*/ 160 w 896"/>
              <a:gd name="T67" fmla="*/ 326 h 620"/>
              <a:gd name="T68" fmla="*/ 197 w 896"/>
              <a:gd name="T69" fmla="*/ 385 h 620"/>
              <a:gd name="T70" fmla="*/ 196 w 896"/>
              <a:gd name="T71" fmla="*/ 399 h 620"/>
              <a:gd name="T72" fmla="*/ 165 w 896"/>
              <a:gd name="T73" fmla="*/ 256 h 620"/>
              <a:gd name="T74" fmla="*/ 246 w 896"/>
              <a:gd name="T75" fmla="*/ 113 h 620"/>
              <a:gd name="T76" fmla="*/ 325 w 896"/>
              <a:gd name="T77" fmla="*/ 72 h 620"/>
              <a:gd name="T78" fmla="*/ 334 w 896"/>
              <a:gd name="T79" fmla="*/ 72 h 620"/>
              <a:gd name="T80" fmla="*/ 556 w 896"/>
              <a:gd name="T81" fmla="*/ 72 h 620"/>
              <a:gd name="T82" fmla="*/ 565 w 896"/>
              <a:gd name="T83" fmla="*/ 72 h 620"/>
              <a:gd name="T84" fmla="*/ 644 w 896"/>
              <a:gd name="T85" fmla="*/ 113 h 620"/>
              <a:gd name="T86" fmla="*/ 725 w 896"/>
              <a:gd name="T87" fmla="*/ 256 h 620"/>
              <a:gd name="T88" fmla="*/ 165 w 896"/>
              <a:gd name="T89" fmla="*/ 256 h 620"/>
              <a:gd name="T90" fmla="*/ 758 w 896"/>
              <a:gd name="T91" fmla="*/ 449 h 620"/>
              <a:gd name="T92" fmla="*/ 695 w 896"/>
              <a:gd name="T93" fmla="*/ 399 h 620"/>
              <a:gd name="T94" fmla="*/ 693 w 896"/>
              <a:gd name="T95" fmla="*/ 385 h 620"/>
              <a:gd name="T96" fmla="*/ 730 w 896"/>
              <a:gd name="T97" fmla="*/ 326 h 620"/>
              <a:gd name="T98" fmla="*/ 758 w 896"/>
              <a:gd name="T99" fmla="*/ 320 h 620"/>
              <a:gd name="T100" fmla="*/ 823 w 896"/>
              <a:gd name="T101" fmla="*/ 385 h 620"/>
              <a:gd name="T102" fmla="*/ 758 w 896"/>
              <a:gd name="T103" fmla="*/ 44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6" h="620">
                <a:moveTo>
                  <a:pt x="835" y="273"/>
                </a:moveTo>
                <a:cubicBezTo>
                  <a:pt x="834" y="273"/>
                  <a:pt x="834" y="273"/>
                  <a:pt x="833" y="273"/>
                </a:cubicBezTo>
                <a:cubicBezTo>
                  <a:pt x="706" y="51"/>
                  <a:pt x="706" y="51"/>
                  <a:pt x="706" y="51"/>
                </a:cubicBezTo>
                <a:cubicBezTo>
                  <a:pt x="689" y="21"/>
                  <a:pt x="644" y="0"/>
                  <a:pt x="606" y="0"/>
                </a:cubicBezTo>
                <a:cubicBezTo>
                  <a:pt x="595" y="0"/>
                  <a:pt x="595" y="0"/>
                  <a:pt x="595" y="0"/>
                </a:cubicBezTo>
                <a:cubicBezTo>
                  <a:pt x="505" y="0"/>
                  <a:pt x="505" y="0"/>
                  <a:pt x="505" y="0"/>
                </a:cubicBezTo>
                <a:cubicBezTo>
                  <a:pt x="385" y="0"/>
                  <a:pt x="385" y="0"/>
                  <a:pt x="385" y="0"/>
                </a:cubicBezTo>
                <a:cubicBezTo>
                  <a:pt x="296" y="0"/>
                  <a:pt x="296" y="0"/>
                  <a:pt x="296" y="0"/>
                </a:cubicBezTo>
                <a:cubicBezTo>
                  <a:pt x="284" y="0"/>
                  <a:pt x="284" y="0"/>
                  <a:pt x="284" y="0"/>
                </a:cubicBezTo>
                <a:cubicBezTo>
                  <a:pt x="246" y="0"/>
                  <a:pt x="202" y="21"/>
                  <a:pt x="185" y="51"/>
                </a:cubicBezTo>
                <a:cubicBezTo>
                  <a:pt x="58" y="273"/>
                  <a:pt x="58" y="273"/>
                  <a:pt x="58" y="273"/>
                </a:cubicBezTo>
                <a:cubicBezTo>
                  <a:pt x="58" y="274"/>
                  <a:pt x="59" y="274"/>
                  <a:pt x="59" y="274"/>
                </a:cubicBezTo>
                <a:cubicBezTo>
                  <a:pt x="23" y="296"/>
                  <a:pt x="0" y="336"/>
                  <a:pt x="0" y="382"/>
                </a:cubicBezTo>
                <a:cubicBezTo>
                  <a:pt x="0" y="492"/>
                  <a:pt x="0" y="492"/>
                  <a:pt x="0" y="492"/>
                </a:cubicBezTo>
                <a:cubicBezTo>
                  <a:pt x="68" y="492"/>
                  <a:pt x="68" y="492"/>
                  <a:pt x="68" y="492"/>
                </a:cubicBezTo>
                <a:cubicBezTo>
                  <a:pt x="68" y="556"/>
                  <a:pt x="68" y="556"/>
                  <a:pt x="68" y="556"/>
                </a:cubicBezTo>
                <a:cubicBezTo>
                  <a:pt x="68" y="591"/>
                  <a:pt x="98" y="620"/>
                  <a:pt x="134" y="620"/>
                </a:cubicBezTo>
                <a:cubicBezTo>
                  <a:pt x="170" y="620"/>
                  <a:pt x="200" y="591"/>
                  <a:pt x="200" y="556"/>
                </a:cubicBezTo>
                <a:cubicBezTo>
                  <a:pt x="200" y="492"/>
                  <a:pt x="200" y="492"/>
                  <a:pt x="200" y="492"/>
                </a:cubicBezTo>
                <a:cubicBezTo>
                  <a:pt x="385" y="492"/>
                  <a:pt x="385" y="492"/>
                  <a:pt x="385" y="492"/>
                </a:cubicBezTo>
                <a:cubicBezTo>
                  <a:pt x="505" y="492"/>
                  <a:pt x="505" y="492"/>
                  <a:pt x="505" y="492"/>
                </a:cubicBezTo>
                <a:cubicBezTo>
                  <a:pt x="696" y="492"/>
                  <a:pt x="696" y="492"/>
                  <a:pt x="696" y="492"/>
                </a:cubicBezTo>
                <a:cubicBezTo>
                  <a:pt x="696" y="556"/>
                  <a:pt x="696" y="556"/>
                  <a:pt x="696" y="556"/>
                </a:cubicBezTo>
                <a:cubicBezTo>
                  <a:pt x="696" y="591"/>
                  <a:pt x="726" y="620"/>
                  <a:pt x="762" y="620"/>
                </a:cubicBezTo>
                <a:cubicBezTo>
                  <a:pt x="798" y="620"/>
                  <a:pt x="828" y="591"/>
                  <a:pt x="828" y="556"/>
                </a:cubicBezTo>
                <a:cubicBezTo>
                  <a:pt x="828" y="492"/>
                  <a:pt x="828" y="492"/>
                  <a:pt x="828" y="492"/>
                </a:cubicBezTo>
                <a:cubicBezTo>
                  <a:pt x="896" y="492"/>
                  <a:pt x="896" y="492"/>
                  <a:pt x="896" y="492"/>
                </a:cubicBezTo>
                <a:cubicBezTo>
                  <a:pt x="896" y="382"/>
                  <a:pt x="896" y="382"/>
                  <a:pt x="896" y="382"/>
                </a:cubicBezTo>
                <a:cubicBezTo>
                  <a:pt x="896" y="336"/>
                  <a:pt x="870" y="296"/>
                  <a:pt x="835" y="273"/>
                </a:cubicBezTo>
                <a:close/>
                <a:moveTo>
                  <a:pt x="196" y="399"/>
                </a:moveTo>
                <a:cubicBezTo>
                  <a:pt x="189" y="428"/>
                  <a:pt x="163" y="449"/>
                  <a:pt x="132" y="449"/>
                </a:cubicBezTo>
                <a:cubicBezTo>
                  <a:pt x="97" y="449"/>
                  <a:pt x="68" y="420"/>
                  <a:pt x="68" y="385"/>
                </a:cubicBezTo>
                <a:cubicBezTo>
                  <a:pt x="68" y="349"/>
                  <a:pt x="97" y="320"/>
                  <a:pt x="132" y="320"/>
                </a:cubicBezTo>
                <a:cubicBezTo>
                  <a:pt x="142" y="320"/>
                  <a:pt x="152" y="322"/>
                  <a:pt x="160" y="326"/>
                </a:cubicBezTo>
                <a:cubicBezTo>
                  <a:pt x="182" y="337"/>
                  <a:pt x="197" y="359"/>
                  <a:pt x="197" y="385"/>
                </a:cubicBezTo>
                <a:cubicBezTo>
                  <a:pt x="197" y="389"/>
                  <a:pt x="197" y="394"/>
                  <a:pt x="196" y="399"/>
                </a:cubicBezTo>
                <a:close/>
                <a:moveTo>
                  <a:pt x="165" y="256"/>
                </a:moveTo>
                <a:cubicBezTo>
                  <a:pt x="246" y="113"/>
                  <a:pt x="246" y="113"/>
                  <a:pt x="246" y="113"/>
                </a:cubicBezTo>
                <a:cubicBezTo>
                  <a:pt x="260" y="90"/>
                  <a:pt x="295" y="72"/>
                  <a:pt x="325" y="72"/>
                </a:cubicBezTo>
                <a:cubicBezTo>
                  <a:pt x="334" y="72"/>
                  <a:pt x="334" y="72"/>
                  <a:pt x="334" y="72"/>
                </a:cubicBezTo>
                <a:cubicBezTo>
                  <a:pt x="556" y="72"/>
                  <a:pt x="556" y="72"/>
                  <a:pt x="556" y="72"/>
                </a:cubicBezTo>
                <a:cubicBezTo>
                  <a:pt x="565" y="72"/>
                  <a:pt x="565" y="72"/>
                  <a:pt x="565" y="72"/>
                </a:cubicBezTo>
                <a:cubicBezTo>
                  <a:pt x="595" y="72"/>
                  <a:pt x="630" y="90"/>
                  <a:pt x="644" y="113"/>
                </a:cubicBezTo>
                <a:cubicBezTo>
                  <a:pt x="725" y="256"/>
                  <a:pt x="725" y="256"/>
                  <a:pt x="725" y="256"/>
                </a:cubicBezTo>
                <a:lnTo>
                  <a:pt x="165" y="256"/>
                </a:lnTo>
                <a:close/>
                <a:moveTo>
                  <a:pt x="758" y="449"/>
                </a:moveTo>
                <a:cubicBezTo>
                  <a:pt x="727" y="449"/>
                  <a:pt x="701" y="428"/>
                  <a:pt x="695" y="399"/>
                </a:cubicBezTo>
                <a:cubicBezTo>
                  <a:pt x="694" y="394"/>
                  <a:pt x="693" y="389"/>
                  <a:pt x="693" y="385"/>
                </a:cubicBezTo>
                <a:cubicBezTo>
                  <a:pt x="693" y="359"/>
                  <a:pt x="708" y="337"/>
                  <a:pt x="730" y="326"/>
                </a:cubicBezTo>
                <a:cubicBezTo>
                  <a:pt x="739" y="322"/>
                  <a:pt x="748" y="320"/>
                  <a:pt x="758" y="320"/>
                </a:cubicBezTo>
                <a:cubicBezTo>
                  <a:pt x="794" y="320"/>
                  <a:pt x="823" y="349"/>
                  <a:pt x="823" y="385"/>
                </a:cubicBezTo>
                <a:cubicBezTo>
                  <a:pt x="823" y="420"/>
                  <a:pt x="794" y="449"/>
                  <a:pt x="758" y="449"/>
                </a:cubicBezTo>
                <a:close/>
              </a:path>
            </a:pathLst>
          </a:custGeom>
          <a:solidFill>
            <a:schemeClr val="accent1"/>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grpSp>
        <p:nvGrpSpPr>
          <p:cNvPr id="7" name="Group 100"/>
          <p:cNvGrpSpPr/>
          <p:nvPr/>
        </p:nvGrpSpPr>
        <p:grpSpPr>
          <a:xfrm>
            <a:off x="5509042" y="2801859"/>
            <a:ext cx="319618" cy="264593"/>
            <a:chOff x="10293350" y="1050925"/>
            <a:chExt cx="460375" cy="381000"/>
          </a:xfrm>
          <a:solidFill>
            <a:schemeClr val="accent5"/>
          </a:solidFill>
        </p:grpSpPr>
        <p:sp>
          <p:nvSpPr>
            <p:cNvPr id="99" name="Freeform 21"/>
            <p:cNvSpPr>
              <a:spLocks noEditPoints="1"/>
            </p:cNvSpPr>
            <p:nvPr/>
          </p:nvSpPr>
          <p:spPr bwMode="auto">
            <a:xfrm>
              <a:off x="10293350" y="1050925"/>
              <a:ext cx="460375" cy="381000"/>
            </a:xfrm>
            <a:custGeom>
              <a:avLst/>
              <a:gdLst>
                <a:gd name="T0" fmla="*/ 779 w 844"/>
                <a:gd name="T1" fmla="*/ 152 h 696"/>
                <a:gd name="T2" fmla="*/ 593 w 844"/>
                <a:gd name="T3" fmla="*/ 152 h 696"/>
                <a:gd name="T4" fmla="*/ 564 w 844"/>
                <a:gd name="T5" fmla="*/ 21 h 696"/>
                <a:gd name="T6" fmla="*/ 542 w 844"/>
                <a:gd name="T7" fmla="*/ 0 h 696"/>
                <a:gd name="T8" fmla="*/ 311 w 844"/>
                <a:gd name="T9" fmla="*/ 0 h 696"/>
                <a:gd name="T10" fmla="*/ 288 w 844"/>
                <a:gd name="T11" fmla="*/ 21 h 696"/>
                <a:gd name="T12" fmla="*/ 259 w 844"/>
                <a:gd name="T13" fmla="*/ 152 h 696"/>
                <a:gd name="T14" fmla="*/ 65 w 844"/>
                <a:gd name="T15" fmla="*/ 152 h 696"/>
                <a:gd name="T16" fmla="*/ 0 w 844"/>
                <a:gd name="T17" fmla="*/ 212 h 696"/>
                <a:gd name="T18" fmla="*/ 0 w 844"/>
                <a:gd name="T19" fmla="*/ 627 h 696"/>
                <a:gd name="T20" fmla="*/ 65 w 844"/>
                <a:gd name="T21" fmla="*/ 696 h 696"/>
                <a:gd name="T22" fmla="*/ 779 w 844"/>
                <a:gd name="T23" fmla="*/ 696 h 696"/>
                <a:gd name="T24" fmla="*/ 844 w 844"/>
                <a:gd name="T25" fmla="*/ 627 h 696"/>
                <a:gd name="T26" fmla="*/ 844 w 844"/>
                <a:gd name="T27" fmla="*/ 212 h 696"/>
                <a:gd name="T28" fmla="*/ 779 w 844"/>
                <a:gd name="T29" fmla="*/ 152 h 696"/>
                <a:gd name="T30" fmla="*/ 426 w 844"/>
                <a:gd name="T31" fmla="*/ 627 h 696"/>
                <a:gd name="T32" fmla="*/ 211 w 844"/>
                <a:gd name="T33" fmla="*/ 412 h 696"/>
                <a:gd name="T34" fmla="*/ 426 w 844"/>
                <a:gd name="T35" fmla="*/ 197 h 696"/>
                <a:gd name="T36" fmla="*/ 641 w 844"/>
                <a:gd name="T37" fmla="*/ 412 h 696"/>
                <a:gd name="T38" fmla="*/ 426 w 844"/>
                <a:gd name="T39" fmla="*/ 6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696">
                  <a:moveTo>
                    <a:pt x="779" y="152"/>
                  </a:moveTo>
                  <a:cubicBezTo>
                    <a:pt x="593" y="152"/>
                    <a:pt x="593" y="152"/>
                    <a:pt x="593" y="152"/>
                  </a:cubicBezTo>
                  <a:cubicBezTo>
                    <a:pt x="564" y="21"/>
                    <a:pt x="564" y="21"/>
                    <a:pt x="564" y="21"/>
                  </a:cubicBezTo>
                  <a:cubicBezTo>
                    <a:pt x="562" y="11"/>
                    <a:pt x="552" y="0"/>
                    <a:pt x="542" y="0"/>
                  </a:cubicBezTo>
                  <a:cubicBezTo>
                    <a:pt x="311" y="0"/>
                    <a:pt x="311" y="0"/>
                    <a:pt x="311" y="0"/>
                  </a:cubicBezTo>
                  <a:cubicBezTo>
                    <a:pt x="300" y="0"/>
                    <a:pt x="290" y="10"/>
                    <a:pt x="288" y="21"/>
                  </a:cubicBezTo>
                  <a:cubicBezTo>
                    <a:pt x="259" y="152"/>
                    <a:pt x="259" y="152"/>
                    <a:pt x="259" y="152"/>
                  </a:cubicBezTo>
                  <a:cubicBezTo>
                    <a:pt x="65" y="152"/>
                    <a:pt x="65" y="152"/>
                    <a:pt x="65" y="152"/>
                  </a:cubicBezTo>
                  <a:cubicBezTo>
                    <a:pt x="29" y="152"/>
                    <a:pt x="0" y="176"/>
                    <a:pt x="0" y="212"/>
                  </a:cubicBezTo>
                  <a:cubicBezTo>
                    <a:pt x="0" y="627"/>
                    <a:pt x="0" y="627"/>
                    <a:pt x="0" y="627"/>
                  </a:cubicBezTo>
                  <a:cubicBezTo>
                    <a:pt x="0" y="663"/>
                    <a:pt x="29" y="696"/>
                    <a:pt x="65" y="696"/>
                  </a:cubicBezTo>
                  <a:cubicBezTo>
                    <a:pt x="779" y="696"/>
                    <a:pt x="779" y="696"/>
                    <a:pt x="779" y="696"/>
                  </a:cubicBezTo>
                  <a:cubicBezTo>
                    <a:pt x="815" y="696"/>
                    <a:pt x="844" y="663"/>
                    <a:pt x="844" y="627"/>
                  </a:cubicBezTo>
                  <a:cubicBezTo>
                    <a:pt x="844" y="212"/>
                    <a:pt x="844" y="212"/>
                    <a:pt x="844" y="212"/>
                  </a:cubicBezTo>
                  <a:cubicBezTo>
                    <a:pt x="844" y="176"/>
                    <a:pt x="815" y="152"/>
                    <a:pt x="779" y="152"/>
                  </a:cubicBezTo>
                  <a:close/>
                  <a:moveTo>
                    <a:pt x="426" y="627"/>
                  </a:moveTo>
                  <a:cubicBezTo>
                    <a:pt x="307" y="627"/>
                    <a:pt x="211" y="530"/>
                    <a:pt x="211" y="412"/>
                  </a:cubicBezTo>
                  <a:cubicBezTo>
                    <a:pt x="211" y="293"/>
                    <a:pt x="307" y="197"/>
                    <a:pt x="426" y="197"/>
                  </a:cubicBezTo>
                  <a:cubicBezTo>
                    <a:pt x="545" y="197"/>
                    <a:pt x="641" y="293"/>
                    <a:pt x="641" y="412"/>
                  </a:cubicBezTo>
                  <a:cubicBezTo>
                    <a:pt x="641" y="530"/>
                    <a:pt x="545" y="627"/>
                    <a:pt x="426" y="6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0" name="Oval 22"/>
            <p:cNvSpPr>
              <a:spLocks noChangeArrowheads="1"/>
            </p:cNvSpPr>
            <p:nvPr/>
          </p:nvSpPr>
          <p:spPr bwMode="auto">
            <a:xfrm>
              <a:off x="10445750" y="1193800"/>
              <a:ext cx="160338" cy="163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8" name="Group 108"/>
          <p:cNvGrpSpPr/>
          <p:nvPr/>
        </p:nvGrpSpPr>
        <p:grpSpPr>
          <a:xfrm>
            <a:off x="5497400" y="3472853"/>
            <a:ext cx="342900" cy="290602"/>
            <a:chOff x="9653588" y="979488"/>
            <a:chExt cx="457200" cy="387350"/>
          </a:xfrm>
          <a:solidFill>
            <a:schemeClr val="accent1"/>
          </a:solidFill>
        </p:grpSpPr>
        <p:sp>
          <p:nvSpPr>
            <p:cNvPr id="106" name="Freeform 26"/>
            <p:cNvSpPr/>
            <p:nvPr/>
          </p:nvSpPr>
          <p:spPr bwMode="auto">
            <a:xfrm>
              <a:off x="9653588" y="1187450"/>
              <a:ext cx="457200" cy="179388"/>
            </a:xfrm>
            <a:custGeom>
              <a:avLst/>
              <a:gdLst>
                <a:gd name="T0" fmla="*/ 256 w 288"/>
                <a:gd name="T1" fmla="*/ 33 h 113"/>
                <a:gd name="T2" fmla="*/ 240 w 288"/>
                <a:gd name="T3" fmla="*/ 45 h 113"/>
                <a:gd name="T4" fmla="*/ 240 w 288"/>
                <a:gd name="T5" fmla="*/ 0 h 113"/>
                <a:gd name="T6" fmla="*/ 0 w 288"/>
                <a:gd name="T7" fmla="*/ 0 h 113"/>
                <a:gd name="T8" fmla="*/ 0 w 288"/>
                <a:gd name="T9" fmla="*/ 113 h 113"/>
                <a:gd name="T10" fmla="*/ 240 w 288"/>
                <a:gd name="T11" fmla="*/ 113 h 113"/>
                <a:gd name="T12" fmla="*/ 240 w 288"/>
                <a:gd name="T13" fmla="*/ 69 h 113"/>
                <a:gd name="T14" fmla="*/ 256 w 288"/>
                <a:gd name="T15" fmla="*/ 81 h 113"/>
                <a:gd name="T16" fmla="*/ 288 w 288"/>
                <a:gd name="T17" fmla="*/ 106 h 113"/>
                <a:gd name="T18" fmla="*/ 288 w 288"/>
                <a:gd name="T19" fmla="*/ 57 h 113"/>
                <a:gd name="T20" fmla="*/ 288 w 288"/>
                <a:gd name="T21" fmla="*/ 9 h 113"/>
                <a:gd name="T22" fmla="*/ 256 w 288"/>
                <a:gd name="T23"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13">
                  <a:moveTo>
                    <a:pt x="256" y="33"/>
                  </a:moveTo>
                  <a:lnTo>
                    <a:pt x="240" y="45"/>
                  </a:lnTo>
                  <a:lnTo>
                    <a:pt x="240" y="0"/>
                  </a:lnTo>
                  <a:lnTo>
                    <a:pt x="0" y="0"/>
                  </a:lnTo>
                  <a:lnTo>
                    <a:pt x="0" y="113"/>
                  </a:lnTo>
                  <a:lnTo>
                    <a:pt x="240" y="113"/>
                  </a:lnTo>
                  <a:lnTo>
                    <a:pt x="240" y="69"/>
                  </a:lnTo>
                  <a:lnTo>
                    <a:pt x="256" y="81"/>
                  </a:lnTo>
                  <a:lnTo>
                    <a:pt x="288" y="106"/>
                  </a:lnTo>
                  <a:lnTo>
                    <a:pt x="288" y="57"/>
                  </a:lnTo>
                  <a:lnTo>
                    <a:pt x="288" y="9"/>
                  </a:lnTo>
                  <a:lnTo>
                    <a:pt x="25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7" name="Oval 27"/>
            <p:cNvSpPr>
              <a:spLocks noChangeArrowheads="1"/>
            </p:cNvSpPr>
            <p:nvPr/>
          </p:nvSpPr>
          <p:spPr bwMode="auto">
            <a:xfrm>
              <a:off x="9655176"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8" name="Oval 28"/>
            <p:cNvSpPr>
              <a:spLocks noChangeArrowheads="1"/>
            </p:cNvSpPr>
            <p:nvPr/>
          </p:nvSpPr>
          <p:spPr bwMode="auto">
            <a:xfrm>
              <a:off x="9855201"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00"/>
                                        <p:tgtEl>
                                          <p:spTgt spid="36"/>
                                        </p:tgtEl>
                                      </p:cBhvr>
                                    </p:animEffect>
                                    <p:anim calcmode="lin" valueType="num">
                                      <p:cBhvr>
                                        <p:cTn id="12" dur="200" fill="hold"/>
                                        <p:tgtEl>
                                          <p:spTgt spid="36"/>
                                        </p:tgtEl>
                                        <p:attrNameLst>
                                          <p:attrName>ppt_x</p:attrName>
                                        </p:attrNameLst>
                                      </p:cBhvr>
                                      <p:tavLst>
                                        <p:tav tm="0">
                                          <p:val>
                                            <p:strVal val="#ppt_x"/>
                                          </p:val>
                                        </p:tav>
                                        <p:tav tm="100000">
                                          <p:val>
                                            <p:strVal val="#ppt_x"/>
                                          </p:val>
                                        </p:tav>
                                      </p:tavLst>
                                    </p:anim>
                                    <p:anim calcmode="lin" valueType="num">
                                      <p:cBhvr>
                                        <p:cTn id="13" dur="2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
                                        <p:tgtEl>
                                          <p:spTgt spid="31"/>
                                        </p:tgtEl>
                                      </p:cBhvr>
                                    </p:animEffect>
                                    <p:anim calcmode="lin" valueType="num">
                                      <p:cBhvr>
                                        <p:cTn id="17" dur="200" fill="hold"/>
                                        <p:tgtEl>
                                          <p:spTgt spid="31"/>
                                        </p:tgtEl>
                                        <p:attrNameLst>
                                          <p:attrName>ppt_x</p:attrName>
                                        </p:attrNameLst>
                                      </p:cBhvr>
                                      <p:tavLst>
                                        <p:tav tm="0">
                                          <p:val>
                                            <p:strVal val="#ppt_x"/>
                                          </p:val>
                                        </p:tav>
                                        <p:tav tm="100000">
                                          <p:val>
                                            <p:strVal val="#ppt_x"/>
                                          </p:val>
                                        </p:tav>
                                      </p:tavLst>
                                    </p:anim>
                                    <p:anim calcmode="lin" valueType="num">
                                      <p:cBhvr>
                                        <p:cTn id="18" dur="200" fill="hold"/>
                                        <p:tgtEl>
                                          <p:spTgt spid="3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
                                        <p:tgtEl>
                                          <p:spTgt spid="29"/>
                                        </p:tgtEl>
                                      </p:cBhvr>
                                    </p:animEffect>
                                    <p:anim calcmode="lin" valueType="num">
                                      <p:cBhvr>
                                        <p:cTn id="22" dur="200" fill="hold"/>
                                        <p:tgtEl>
                                          <p:spTgt spid="29"/>
                                        </p:tgtEl>
                                        <p:attrNameLst>
                                          <p:attrName>ppt_x</p:attrName>
                                        </p:attrNameLst>
                                      </p:cBhvr>
                                      <p:tavLst>
                                        <p:tav tm="0">
                                          <p:val>
                                            <p:strVal val="#ppt_x"/>
                                          </p:val>
                                        </p:tav>
                                        <p:tav tm="100000">
                                          <p:val>
                                            <p:strVal val="#ppt_x"/>
                                          </p:val>
                                        </p:tav>
                                      </p:tavLst>
                                    </p:anim>
                                    <p:anim calcmode="lin" valueType="num">
                                      <p:cBhvr>
                                        <p:cTn id="23" dur="200" fill="hold"/>
                                        <p:tgtEl>
                                          <p:spTgt spid="2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00"/>
                                        <p:tgtEl>
                                          <p:spTgt spid="34"/>
                                        </p:tgtEl>
                                      </p:cBhvr>
                                    </p:animEffect>
                                    <p:anim calcmode="lin" valueType="num">
                                      <p:cBhvr>
                                        <p:cTn id="27" dur="200" fill="hold"/>
                                        <p:tgtEl>
                                          <p:spTgt spid="34"/>
                                        </p:tgtEl>
                                        <p:attrNameLst>
                                          <p:attrName>ppt_x</p:attrName>
                                        </p:attrNameLst>
                                      </p:cBhvr>
                                      <p:tavLst>
                                        <p:tav tm="0">
                                          <p:val>
                                            <p:strVal val="#ppt_x"/>
                                          </p:val>
                                        </p:tav>
                                        <p:tav tm="100000">
                                          <p:val>
                                            <p:strVal val="#ppt_x"/>
                                          </p:val>
                                        </p:tav>
                                      </p:tavLst>
                                    </p:anim>
                                    <p:anim calcmode="lin" valueType="num">
                                      <p:cBhvr>
                                        <p:cTn id="28" dur="200" fill="hold"/>
                                        <p:tgtEl>
                                          <p:spTgt spid="3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
                                        <p:tgtEl>
                                          <p:spTgt spid="30"/>
                                        </p:tgtEl>
                                      </p:cBhvr>
                                    </p:animEffect>
                                    <p:anim calcmode="lin" valueType="num">
                                      <p:cBhvr>
                                        <p:cTn id="32" dur="200" fill="hold"/>
                                        <p:tgtEl>
                                          <p:spTgt spid="30"/>
                                        </p:tgtEl>
                                        <p:attrNameLst>
                                          <p:attrName>ppt_x</p:attrName>
                                        </p:attrNameLst>
                                      </p:cBhvr>
                                      <p:tavLst>
                                        <p:tav tm="0">
                                          <p:val>
                                            <p:strVal val="#ppt_x"/>
                                          </p:val>
                                        </p:tav>
                                        <p:tav tm="100000">
                                          <p:val>
                                            <p:strVal val="#ppt_x"/>
                                          </p:val>
                                        </p:tav>
                                      </p:tavLst>
                                    </p:anim>
                                    <p:anim calcmode="lin" valueType="num">
                                      <p:cBhvr>
                                        <p:cTn id="33" dur="2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200"/>
                                        <p:tgtEl>
                                          <p:spTgt spid="35"/>
                                        </p:tgtEl>
                                      </p:cBhvr>
                                    </p:animEffect>
                                    <p:anim calcmode="lin" valueType="num">
                                      <p:cBhvr>
                                        <p:cTn id="37" dur="200" fill="hold"/>
                                        <p:tgtEl>
                                          <p:spTgt spid="35"/>
                                        </p:tgtEl>
                                        <p:attrNameLst>
                                          <p:attrName>ppt_x</p:attrName>
                                        </p:attrNameLst>
                                      </p:cBhvr>
                                      <p:tavLst>
                                        <p:tav tm="0">
                                          <p:val>
                                            <p:strVal val="#ppt_x"/>
                                          </p:val>
                                        </p:tav>
                                        <p:tav tm="100000">
                                          <p:val>
                                            <p:strVal val="#ppt_x"/>
                                          </p:val>
                                        </p:tav>
                                      </p:tavLst>
                                    </p:anim>
                                    <p:anim calcmode="lin" valueType="num">
                                      <p:cBhvr>
                                        <p:cTn id="38" dur="200" fill="hold"/>
                                        <p:tgtEl>
                                          <p:spTgt spid="3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00"/>
                                        <p:tgtEl>
                                          <p:spTgt spid="32"/>
                                        </p:tgtEl>
                                      </p:cBhvr>
                                    </p:animEffect>
                                    <p:anim calcmode="lin" valueType="num">
                                      <p:cBhvr>
                                        <p:cTn id="42" dur="200" fill="hold"/>
                                        <p:tgtEl>
                                          <p:spTgt spid="32"/>
                                        </p:tgtEl>
                                        <p:attrNameLst>
                                          <p:attrName>ppt_x</p:attrName>
                                        </p:attrNameLst>
                                      </p:cBhvr>
                                      <p:tavLst>
                                        <p:tav tm="0">
                                          <p:val>
                                            <p:strVal val="#ppt_x"/>
                                          </p:val>
                                        </p:tav>
                                        <p:tav tm="100000">
                                          <p:val>
                                            <p:strVal val="#ppt_x"/>
                                          </p:val>
                                        </p:tav>
                                      </p:tavLst>
                                    </p:anim>
                                    <p:anim calcmode="lin" valueType="num">
                                      <p:cBhvr>
                                        <p:cTn id="43" dur="2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200"/>
                                        <p:tgtEl>
                                          <p:spTgt spid="37"/>
                                        </p:tgtEl>
                                      </p:cBhvr>
                                    </p:animEffect>
                                    <p:anim calcmode="lin" valueType="num">
                                      <p:cBhvr>
                                        <p:cTn id="47" dur="200" fill="hold"/>
                                        <p:tgtEl>
                                          <p:spTgt spid="37"/>
                                        </p:tgtEl>
                                        <p:attrNameLst>
                                          <p:attrName>ppt_x</p:attrName>
                                        </p:attrNameLst>
                                      </p:cBhvr>
                                      <p:tavLst>
                                        <p:tav tm="0">
                                          <p:val>
                                            <p:strVal val="#ppt_x"/>
                                          </p:val>
                                        </p:tav>
                                        <p:tav tm="100000">
                                          <p:val>
                                            <p:strVal val="#ppt_x"/>
                                          </p:val>
                                        </p:tav>
                                      </p:tavLst>
                                    </p:anim>
                                    <p:anim calcmode="lin" valueType="num">
                                      <p:cBhvr>
                                        <p:cTn id="48" dur="2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200"/>
                                        <p:tgtEl>
                                          <p:spTgt spid="72"/>
                                        </p:tgtEl>
                                      </p:cBhvr>
                                    </p:animEffect>
                                  </p:childTnLst>
                                </p:cTn>
                              </p:par>
                              <p:par>
                                <p:cTn id="53" presetID="22" presetClass="entr" presetSubtype="8"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200"/>
                                        <p:tgtEl>
                                          <p:spTgt spid="75"/>
                                        </p:tgtEl>
                                      </p:cBhvr>
                                    </p:animEffect>
                                  </p:childTnLst>
                                </p:cTn>
                              </p:par>
                              <p:par>
                                <p:cTn id="56" presetID="22" presetClass="entr" presetSubtype="8"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200"/>
                                        <p:tgtEl>
                                          <p:spTgt spid="81"/>
                                        </p:tgtEl>
                                      </p:cBhvr>
                                    </p:animEffect>
                                  </p:childTnLst>
                                </p:cTn>
                              </p:par>
                              <p:par>
                                <p:cTn id="59" presetID="22" presetClass="entr" presetSubtype="8"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left)">
                                      <p:cBhvr>
                                        <p:cTn id="61" dur="200"/>
                                        <p:tgtEl>
                                          <p:spTgt spid="80"/>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200"/>
                                        <p:tgtEl>
                                          <p:spTgt spid="3"/>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200"/>
                                        <p:tgtEl>
                                          <p:spTgt spid="4"/>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
                                        <p:tgtEl>
                                          <p:spTgt spid="5"/>
                                        </p:tgtEl>
                                      </p:cBhvr>
                                    </p:animEffect>
                                  </p:childTnLst>
                                </p:cTn>
                              </p:par>
                              <p:par>
                                <p:cTn id="72" presetID="10"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200"/>
                                        <p:tgtEl>
                                          <p:spTgt spid="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2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200"/>
                                        <p:tgtEl>
                                          <p:spTgt spid="95"/>
                                        </p:tgtEl>
                                      </p:cBhvr>
                                    </p:animEffect>
                                  </p:childTnLst>
                                </p:cTn>
                              </p:par>
                              <p:par>
                                <p:cTn id="81" presetID="10"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200"/>
                                        <p:tgtEl>
                                          <p:spTgt spid="7"/>
                                        </p:tgtEl>
                                      </p:cBhvr>
                                    </p:animEffect>
                                  </p:childTnLst>
                                </p:cTn>
                              </p:par>
                              <p:par>
                                <p:cTn id="84" presetID="10" presetClass="entr" presetSubtype="0" fill="hold"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p:bldP spid="35" grpId="0"/>
      <p:bldP spid="36" grpId="0"/>
      <p:bldP spid="37" grpId="0"/>
      <p:bldP spid="91" grpId="0" animBg="1"/>
      <p:bldP spid="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536757"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2785386"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135587" y="2081031"/>
            <a:ext cx="987490" cy="11379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123077" y="1170710"/>
            <a:ext cx="1458090" cy="204822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3447096" y="1714491"/>
            <a:ext cx="1296080" cy="150444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4059895"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4861900" y="2081031"/>
            <a:ext cx="987490" cy="11379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5368245"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6703814"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5980458" y="1170710"/>
            <a:ext cx="1458090" cy="204822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36"/>
          <p:cNvGrpSpPr/>
          <p:nvPr/>
        </p:nvGrpSpPr>
        <p:grpSpPr>
          <a:xfrm>
            <a:off x="1217631" y="3336546"/>
            <a:ext cx="769441" cy="642613"/>
            <a:chOff x="794991" y="3281022"/>
            <a:chExt cx="886059" cy="739740"/>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20"/>
            <p:cNvGrpSpPr/>
            <p:nvPr/>
          </p:nvGrpSpPr>
          <p:grpSpPr>
            <a:xfrm>
              <a:off x="794991" y="3475474"/>
              <a:ext cx="886059" cy="545288"/>
              <a:chOff x="852598" y="3705902"/>
              <a:chExt cx="886059" cy="545288"/>
            </a:xfrm>
          </p:grpSpPr>
          <p:sp>
            <p:nvSpPr>
              <p:cNvPr id="59" name="TextBox 58"/>
              <p:cNvSpPr txBox="1"/>
              <p:nvPr/>
            </p:nvSpPr>
            <p:spPr>
              <a:xfrm>
                <a:off x="852598" y="4056918"/>
                <a:ext cx="886059"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7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4" name="Group 137"/>
          <p:cNvGrpSpPr/>
          <p:nvPr/>
        </p:nvGrpSpPr>
        <p:grpSpPr>
          <a:xfrm>
            <a:off x="1859204" y="3336541"/>
            <a:ext cx="769441" cy="925047"/>
            <a:chOff x="1452336" y="3281022"/>
            <a:chExt cx="886062" cy="1064864"/>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07"/>
            <p:cNvGrpSpPr/>
            <p:nvPr/>
          </p:nvGrpSpPr>
          <p:grpSpPr>
            <a:xfrm>
              <a:off x="1452336" y="3475474"/>
              <a:ext cx="886062" cy="870412"/>
              <a:chOff x="1501132" y="3705902"/>
              <a:chExt cx="886062" cy="870412"/>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Group 136"/>
          <p:cNvGrpSpPr/>
          <p:nvPr/>
        </p:nvGrpSpPr>
        <p:grpSpPr>
          <a:xfrm>
            <a:off x="2500773" y="3336543"/>
            <a:ext cx="769441" cy="642616"/>
            <a:chOff x="794994" y="3281022"/>
            <a:chExt cx="886062" cy="739744"/>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20"/>
            <p:cNvGrpSpPr/>
            <p:nvPr/>
          </p:nvGrpSpPr>
          <p:grpSpPr>
            <a:xfrm>
              <a:off x="794994" y="3475474"/>
              <a:ext cx="886062" cy="545292"/>
              <a:chOff x="852601" y="3705902"/>
              <a:chExt cx="886062" cy="545292"/>
            </a:xfrm>
          </p:grpSpPr>
          <p:sp>
            <p:nvSpPr>
              <p:cNvPr id="104" name="TextBox 103"/>
              <p:cNvSpPr txBox="1"/>
              <p:nvPr/>
            </p:nvSpPr>
            <p:spPr>
              <a:xfrm>
                <a:off x="852601" y="405692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9" name="Group 137"/>
          <p:cNvGrpSpPr/>
          <p:nvPr/>
        </p:nvGrpSpPr>
        <p:grpSpPr>
          <a:xfrm>
            <a:off x="3142345" y="3336541"/>
            <a:ext cx="769441" cy="925047"/>
            <a:chOff x="1452336" y="3281022"/>
            <a:chExt cx="886062" cy="1064864"/>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07"/>
            <p:cNvGrpSpPr/>
            <p:nvPr/>
          </p:nvGrpSpPr>
          <p:grpSpPr>
            <a:xfrm>
              <a:off x="1452336" y="3475474"/>
              <a:ext cx="886062" cy="870412"/>
              <a:chOff x="1501132" y="3705902"/>
              <a:chExt cx="886062" cy="870412"/>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2" name="Group 136"/>
          <p:cNvGrpSpPr/>
          <p:nvPr/>
        </p:nvGrpSpPr>
        <p:grpSpPr>
          <a:xfrm>
            <a:off x="3783916" y="3336543"/>
            <a:ext cx="769441" cy="642616"/>
            <a:chOff x="794994" y="3281022"/>
            <a:chExt cx="886062" cy="739744"/>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20"/>
            <p:cNvGrpSpPr/>
            <p:nvPr/>
          </p:nvGrpSpPr>
          <p:grpSpPr>
            <a:xfrm>
              <a:off x="794994" y="3475474"/>
              <a:ext cx="886062" cy="545292"/>
              <a:chOff x="852601" y="3705902"/>
              <a:chExt cx="886062" cy="545292"/>
            </a:xfrm>
          </p:grpSpPr>
          <p:sp>
            <p:nvSpPr>
              <p:cNvPr id="114" name="TextBox 113"/>
              <p:cNvSpPr txBox="1"/>
              <p:nvPr/>
            </p:nvSpPr>
            <p:spPr>
              <a:xfrm>
                <a:off x="852601" y="405692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4" name="Group 137"/>
          <p:cNvGrpSpPr/>
          <p:nvPr/>
        </p:nvGrpSpPr>
        <p:grpSpPr>
          <a:xfrm>
            <a:off x="4425487" y="3336541"/>
            <a:ext cx="769441" cy="925047"/>
            <a:chOff x="1452336" y="3281022"/>
            <a:chExt cx="886062" cy="1064864"/>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Group 107"/>
            <p:cNvGrpSpPr/>
            <p:nvPr/>
          </p:nvGrpSpPr>
          <p:grpSpPr>
            <a:xfrm>
              <a:off x="1452336" y="3475474"/>
              <a:ext cx="886062" cy="870412"/>
              <a:chOff x="1501132" y="3705902"/>
              <a:chExt cx="886062" cy="870412"/>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6" name="Group 136"/>
          <p:cNvGrpSpPr/>
          <p:nvPr/>
        </p:nvGrpSpPr>
        <p:grpSpPr>
          <a:xfrm>
            <a:off x="5067058" y="3336543"/>
            <a:ext cx="769441" cy="642616"/>
            <a:chOff x="794994" y="3281022"/>
            <a:chExt cx="886062" cy="739744"/>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20"/>
            <p:cNvGrpSpPr/>
            <p:nvPr/>
          </p:nvGrpSpPr>
          <p:grpSpPr>
            <a:xfrm>
              <a:off x="794994" y="3475474"/>
              <a:ext cx="886062" cy="545292"/>
              <a:chOff x="852601" y="3705902"/>
              <a:chExt cx="886062" cy="545292"/>
            </a:xfrm>
          </p:grpSpPr>
          <p:sp>
            <p:nvSpPr>
              <p:cNvPr id="124" name="TextBox 123"/>
              <p:cNvSpPr txBox="1"/>
              <p:nvPr/>
            </p:nvSpPr>
            <p:spPr>
              <a:xfrm>
                <a:off x="852601" y="405692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9" name="Group 137"/>
          <p:cNvGrpSpPr/>
          <p:nvPr/>
        </p:nvGrpSpPr>
        <p:grpSpPr>
          <a:xfrm>
            <a:off x="5708628" y="3336541"/>
            <a:ext cx="769441" cy="925047"/>
            <a:chOff x="1452336" y="3281022"/>
            <a:chExt cx="886062" cy="1064864"/>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Group 127"/>
            <p:cNvGrpSpPr/>
            <p:nvPr/>
          </p:nvGrpSpPr>
          <p:grpSpPr>
            <a:xfrm>
              <a:off x="1452336" y="3475474"/>
              <a:ext cx="886062" cy="870412"/>
              <a:chOff x="1501132" y="3705902"/>
              <a:chExt cx="886062" cy="870412"/>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1" name="Group 136"/>
          <p:cNvGrpSpPr/>
          <p:nvPr/>
        </p:nvGrpSpPr>
        <p:grpSpPr>
          <a:xfrm>
            <a:off x="6350199" y="3336543"/>
            <a:ext cx="769441" cy="642616"/>
            <a:chOff x="794994" y="3281022"/>
            <a:chExt cx="886062" cy="739744"/>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3" name="Group 120"/>
            <p:cNvGrpSpPr/>
            <p:nvPr/>
          </p:nvGrpSpPr>
          <p:grpSpPr>
            <a:xfrm>
              <a:off x="794994" y="3475474"/>
              <a:ext cx="886062" cy="545292"/>
              <a:chOff x="852601" y="3705902"/>
              <a:chExt cx="886062" cy="545292"/>
            </a:xfrm>
          </p:grpSpPr>
          <p:sp>
            <p:nvSpPr>
              <p:cNvPr id="134" name="TextBox 133"/>
              <p:cNvSpPr txBox="1"/>
              <p:nvPr/>
            </p:nvSpPr>
            <p:spPr>
              <a:xfrm>
                <a:off x="852601" y="405692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4" name="Group 137"/>
          <p:cNvGrpSpPr/>
          <p:nvPr/>
        </p:nvGrpSpPr>
        <p:grpSpPr>
          <a:xfrm>
            <a:off x="6991768" y="3336541"/>
            <a:ext cx="769441" cy="925047"/>
            <a:chOff x="1452336" y="3281022"/>
            <a:chExt cx="886062" cy="1064864"/>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137"/>
            <p:cNvGrpSpPr/>
            <p:nvPr/>
          </p:nvGrpSpPr>
          <p:grpSpPr>
            <a:xfrm>
              <a:off x="1452336" y="3475474"/>
              <a:ext cx="886062" cy="870412"/>
              <a:chOff x="1501132" y="3705902"/>
              <a:chExt cx="886062" cy="870412"/>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ppt_x"/>
                                          </p:val>
                                        </p:tav>
                                        <p:tav tm="100000">
                                          <p:val>
                                            <p:strVal val="#ppt_x"/>
                                          </p:val>
                                        </p:tav>
                                      </p:tavLst>
                                    </p:anim>
                                    <p:anim calcmode="lin" valueType="num">
                                      <p:cBhvr additive="base">
                                        <p:cTn id="93" dur="500" fill="hold"/>
                                        <p:tgtEl>
                                          <p:spTgt spid="21"/>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fill="hold"/>
                                        <p:tgtEl>
                                          <p:spTgt spid="24"/>
                                        </p:tgtEl>
                                        <p:attrNameLst>
                                          <p:attrName>ppt_x</p:attrName>
                                        </p:attrNameLst>
                                      </p:cBhvr>
                                      <p:tavLst>
                                        <p:tav tm="0">
                                          <p:val>
                                            <p:strVal val="#ppt_x"/>
                                          </p:val>
                                        </p:tav>
                                        <p:tav tm="100000">
                                          <p:val>
                                            <p:strVal val="#ppt_x"/>
                                          </p:val>
                                        </p:tav>
                                      </p:tavLst>
                                    </p:anim>
                                    <p:anim calcmode="lin" valueType="num">
                                      <p:cBhvr additive="base">
                                        <p:cTn id="10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4" name="文本框 5"/>
          <p:cNvSpPr txBox="1">
            <a:spLocks noChangeArrowheads="1"/>
          </p:cNvSpPr>
          <p:nvPr/>
        </p:nvSpPr>
        <p:spPr bwMode="auto">
          <a:xfrm>
            <a:off x="4267998" y="1996480"/>
            <a:ext cx="226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buNone/>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641099" y="2378559"/>
            <a:ext cx="1635384" cy="246221"/>
          </a:xfrm>
          <a:prstGeom prst="rect">
            <a:avLst/>
          </a:prstGeom>
        </p:spPr>
        <p:txBody>
          <a:bodyPr wrap="none">
            <a:spAutoFit/>
          </a:bodyPr>
          <a:lstStyle/>
          <a:p>
            <a:pPr algn="dist"/>
            <a:r>
              <a:rPr lang="en-US" altLang="zh-CN" sz="1000" dirty="0">
                <a:solidFill>
                  <a:schemeClr val="bg1">
                    <a:lumMod val="95000"/>
                  </a:schemeClr>
                </a:solidFill>
                <a:latin typeface="Arial" panose="020B0604020202020204" pitchFamily="34" charset="0"/>
                <a:cs typeface="Arial" panose="020B0604020202020204" pitchFamily="34" charset="0"/>
              </a:rPr>
              <a:t>ADD YOUR TITLE HERE</a:t>
            </a:r>
            <a:endParaRPr lang="zh-CN" altLang="en-US" sz="1000" dirty="0">
              <a:solidFill>
                <a:schemeClr val="bg1">
                  <a:lumMod val="95000"/>
                </a:schemeClr>
              </a:solidFill>
              <a:latin typeface="Arial" panose="020B0604020202020204" pitchFamily="34" charset="0"/>
              <a:cs typeface="Arial" panose="020B0604020202020204" pitchFamily="34" charset="0"/>
            </a:endParaRPr>
          </a:p>
        </p:txBody>
      </p:sp>
      <p:cxnSp>
        <p:nvCxnSpPr>
          <p:cNvPr id="6" name="直接连接符 5"/>
          <p:cNvCxnSpPr/>
          <p:nvPr/>
        </p:nvCxnSpPr>
        <p:spPr>
          <a:xfrm>
            <a:off x="4373440" y="262478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67998" y="2644729"/>
            <a:ext cx="3616370" cy="483337"/>
          </a:xfrm>
          <a:prstGeom prst="rect">
            <a:avLst/>
          </a:prstGeom>
        </p:spPr>
        <p:txBody>
          <a:bodyPr wrap="square">
            <a:spAutoFit/>
          </a:bodyPr>
          <a:lstStyle/>
          <a:p>
            <a:pPr>
              <a:lnSpc>
                <a:spcPct val="150000"/>
              </a:lnSpc>
            </a:pPr>
            <a:r>
              <a:rPr lang="zh-CN" altLang="en-US" sz="900" spc="225" dirty="0">
                <a:solidFill>
                  <a:schemeClr val="bg1">
                    <a:lumMod val="9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361595" y="1727319"/>
            <a:ext cx="855362"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03</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68551" t="34094" b="3626"/>
          <a:stretch>
            <a:fillRect/>
          </a:stretch>
        </p:blipFill>
        <p:spPr>
          <a:xfrm flipH="1">
            <a:off x="-508" y="1780456"/>
            <a:ext cx="2922383" cy="320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700"/>
                                        <p:tgtEl>
                                          <p:spTgt spid="15"/>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childTnLst>
                          </p:cTn>
                        </p:par>
                        <p:par>
                          <p:cTn id="21" fill="hold">
                            <p:stCondLst>
                              <p:cond delay="2500"/>
                            </p:stCondLst>
                            <p:childTnLst>
                              <p:par>
                                <p:cTn id="22" presetID="17"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39" presetClass="entr" presetSubtype="0" ac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5171427" y="3606814"/>
            <a:ext cx="1051014" cy="1538274"/>
            <a:chOff x="6895237" y="4807600"/>
            <a:chExt cx="1401351" cy="2050399"/>
          </a:xfrm>
        </p:grpSpPr>
        <p:sp>
          <p:nvSpPr>
            <p:cNvPr id="9" name="Freeform 8"/>
            <p:cNvSpPr/>
            <p:nvPr/>
          </p:nvSpPr>
          <p:spPr bwMode="auto">
            <a:xfrm>
              <a:off x="6895237"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solidFill>
              <a:schemeClr val="accent3">
                <a:lumMod val="60000"/>
                <a:lumOff val="40000"/>
                <a:alpha val="79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10" name="Freeform 9"/>
            <p:cNvSpPr/>
            <p:nvPr/>
          </p:nvSpPr>
          <p:spPr bwMode="auto">
            <a:xfrm>
              <a:off x="7575572"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67" name="Freeform 66"/>
            <p:cNvSpPr/>
            <p:nvPr/>
          </p:nvSpPr>
          <p:spPr>
            <a:xfrm>
              <a:off x="7279592"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3" name="Group 21"/>
          <p:cNvGrpSpPr/>
          <p:nvPr/>
        </p:nvGrpSpPr>
        <p:grpSpPr>
          <a:xfrm>
            <a:off x="3018902" y="3192172"/>
            <a:ext cx="1292988" cy="1952915"/>
            <a:chOff x="4025202" y="4254915"/>
            <a:chExt cx="1723984" cy="2603084"/>
          </a:xfrm>
        </p:grpSpPr>
        <p:sp>
          <p:nvSpPr>
            <p:cNvPr id="6" name="Freeform 5"/>
            <p:cNvSpPr/>
            <p:nvPr/>
          </p:nvSpPr>
          <p:spPr bwMode="auto">
            <a:xfrm>
              <a:off x="4025202"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solidFill>
              <a:schemeClr val="accent3">
                <a:lumMod val="60000"/>
                <a:lumOff val="40000"/>
                <a:alpha val="81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7" name="Freeform 6"/>
            <p:cNvSpPr/>
            <p:nvPr/>
          </p:nvSpPr>
          <p:spPr bwMode="auto">
            <a:xfrm>
              <a:off x="4932783"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64" name="Freeform 63"/>
            <p:cNvSpPr/>
            <p:nvPr/>
          </p:nvSpPr>
          <p:spPr>
            <a:xfrm>
              <a:off x="4513360"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4" name="Group 20"/>
          <p:cNvGrpSpPr/>
          <p:nvPr/>
        </p:nvGrpSpPr>
        <p:grpSpPr>
          <a:xfrm>
            <a:off x="2152526" y="3606814"/>
            <a:ext cx="1051014" cy="1538274"/>
            <a:chOff x="2870034" y="4807600"/>
            <a:chExt cx="1401352" cy="2050399"/>
          </a:xfrm>
        </p:grpSpPr>
        <p:sp>
          <p:nvSpPr>
            <p:cNvPr id="74" name="Freeform 73"/>
            <p:cNvSpPr/>
            <p:nvPr/>
          </p:nvSpPr>
          <p:spPr bwMode="auto">
            <a:xfrm>
              <a:off x="2870034"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75" name="Freeform 74"/>
            <p:cNvSpPr/>
            <p:nvPr/>
          </p:nvSpPr>
          <p:spPr bwMode="auto">
            <a:xfrm>
              <a:off x="3550370"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solidFill>
              <a:schemeClr val="accent3">
                <a:alpha val="76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80" name="Freeform 79"/>
            <p:cNvSpPr/>
            <p:nvPr/>
          </p:nvSpPr>
          <p:spPr>
            <a:xfrm>
              <a:off x="3254390"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5" name="Group 19"/>
          <p:cNvGrpSpPr/>
          <p:nvPr/>
        </p:nvGrpSpPr>
        <p:grpSpPr>
          <a:xfrm>
            <a:off x="1" y="3192172"/>
            <a:ext cx="1292988" cy="1952915"/>
            <a:chOff x="0" y="4254915"/>
            <a:chExt cx="1723984" cy="2603084"/>
          </a:xfrm>
        </p:grpSpPr>
        <p:sp>
          <p:nvSpPr>
            <p:cNvPr id="72" name="Freeform 71"/>
            <p:cNvSpPr/>
            <p:nvPr/>
          </p:nvSpPr>
          <p:spPr bwMode="auto">
            <a:xfrm>
              <a:off x="0"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solidFill>
              <a:schemeClr val="accent3">
                <a:lumMod val="60000"/>
                <a:lumOff val="40000"/>
                <a:alpha val="69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73" name="Freeform 72"/>
            <p:cNvSpPr/>
            <p:nvPr/>
          </p:nvSpPr>
          <p:spPr bwMode="auto">
            <a:xfrm>
              <a:off x="907581"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81" name="Freeform 80"/>
            <p:cNvSpPr/>
            <p:nvPr/>
          </p:nvSpPr>
          <p:spPr>
            <a:xfrm>
              <a:off x="488158"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8" name="Group 26"/>
          <p:cNvGrpSpPr/>
          <p:nvPr/>
        </p:nvGrpSpPr>
        <p:grpSpPr>
          <a:xfrm>
            <a:off x="8092987" y="3606814"/>
            <a:ext cx="1051014" cy="1538274"/>
            <a:chOff x="10790649" y="4807600"/>
            <a:chExt cx="1401351" cy="2050399"/>
          </a:xfrm>
        </p:grpSpPr>
        <p:sp>
          <p:nvSpPr>
            <p:cNvPr id="84" name="Freeform 83"/>
            <p:cNvSpPr/>
            <p:nvPr/>
          </p:nvSpPr>
          <p:spPr bwMode="auto">
            <a:xfrm>
              <a:off x="10790649"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solidFill>
              <a:schemeClr val="accent3">
                <a:lumMod val="60000"/>
                <a:lumOff val="40000"/>
                <a:alpha val="71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85" name="Freeform 84"/>
            <p:cNvSpPr/>
            <p:nvPr/>
          </p:nvSpPr>
          <p:spPr bwMode="auto">
            <a:xfrm>
              <a:off x="11470984"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90" name="Freeform 89"/>
            <p:cNvSpPr/>
            <p:nvPr/>
          </p:nvSpPr>
          <p:spPr>
            <a:xfrm>
              <a:off x="11175005"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11" name="Group 24"/>
          <p:cNvGrpSpPr/>
          <p:nvPr/>
        </p:nvGrpSpPr>
        <p:grpSpPr>
          <a:xfrm>
            <a:off x="5940462" y="3192172"/>
            <a:ext cx="1292988" cy="1952915"/>
            <a:chOff x="7920615" y="4254915"/>
            <a:chExt cx="1723984" cy="2603084"/>
          </a:xfrm>
        </p:grpSpPr>
        <p:sp>
          <p:nvSpPr>
            <p:cNvPr id="82" name="Freeform 81"/>
            <p:cNvSpPr/>
            <p:nvPr/>
          </p:nvSpPr>
          <p:spPr bwMode="auto">
            <a:xfrm>
              <a:off x="7920615"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solidFill>
              <a:schemeClr val="accent3">
                <a:lumMod val="60000"/>
                <a:lumOff val="40000"/>
                <a:alpha val="69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83" name="Freeform 82"/>
            <p:cNvSpPr/>
            <p:nvPr/>
          </p:nvSpPr>
          <p:spPr bwMode="auto">
            <a:xfrm>
              <a:off x="8828196"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91" name="Freeform 90"/>
            <p:cNvSpPr/>
            <p:nvPr/>
          </p:nvSpPr>
          <p:spPr>
            <a:xfrm>
              <a:off x="8408773"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15" name="Group 30"/>
          <p:cNvGrpSpPr/>
          <p:nvPr/>
        </p:nvGrpSpPr>
        <p:grpSpPr>
          <a:xfrm>
            <a:off x="759591" y="2299745"/>
            <a:ext cx="1973675" cy="2845343"/>
            <a:chOff x="1012788" y="3065380"/>
            <a:chExt cx="2631566" cy="3792619"/>
          </a:xfrm>
        </p:grpSpPr>
        <p:grpSp>
          <p:nvGrpSpPr>
            <p:cNvPr id="16" name="Group 18"/>
            <p:cNvGrpSpPr/>
            <p:nvPr/>
          </p:nvGrpSpPr>
          <p:grpSpPr>
            <a:xfrm>
              <a:off x="1012788" y="3065380"/>
              <a:ext cx="2631566" cy="3792619"/>
              <a:chOff x="1012788" y="3065380"/>
              <a:chExt cx="2631566" cy="3792619"/>
            </a:xfrm>
          </p:grpSpPr>
          <p:sp>
            <p:nvSpPr>
              <p:cNvPr id="76" name="Freeform 75"/>
              <p:cNvSpPr/>
              <p:nvPr/>
            </p:nvSpPr>
            <p:spPr bwMode="auto">
              <a:xfrm>
                <a:off x="1012788"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5">
                  <a:alpha val="54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78" name="Freeform 77"/>
              <p:cNvSpPr/>
              <p:nvPr/>
            </p:nvSpPr>
            <p:spPr bwMode="auto">
              <a:xfrm>
                <a:off x="2328571"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5"/>
              </a:solidFill>
              <a:ln>
                <a:noFill/>
              </a:ln>
            </p:spPr>
            <p:txBody>
              <a:bodyPr vert="horz" wrap="square" lIns="91440" tIns="45720" rIns="91440" bIns="45720" numCol="1" anchor="t" anchorCtr="0" compatLnSpc="1"/>
              <a:lstStyle/>
              <a:p>
                <a:endParaRPr lang="id-ID">
                  <a:solidFill>
                    <a:prstClr val="black"/>
                  </a:solidFill>
                </a:endParaRPr>
              </a:p>
            </p:txBody>
          </p:sp>
          <p:sp>
            <p:nvSpPr>
              <p:cNvPr id="79" name="Freeform 78"/>
              <p:cNvSpPr/>
              <p:nvPr/>
            </p:nvSpPr>
            <p:spPr>
              <a:xfrm>
                <a:off x="1760457"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17" name="Group 27"/>
            <p:cNvGrpSpPr/>
            <p:nvPr/>
          </p:nvGrpSpPr>
          <p:grpSpPr>
            <a:xfrm>
              <a:off x="2191826" y="6351071"/>
              <a:ext cx="400121" cy="345135"/>
              <a:chOff x="4548869" y="1944409"/>
              <a:chExt cx="460440" cy="397165"/>
            </a:xfrm>
          </p:grpSpPr>
          <p:sp>
            <p:nvSpPr>
              <p:cNvPr id="118" name="Freeform 34"/>
              <p:cNvSpPr>
                <a:spLocks noEditPoints="1"/>
              </p:cNvSpPr>
              <p:nvPr/>
            </p:nvSpPr>
            <p:spPr bwMode="auto">
              <a:xfrm>
                <a:off x="4548869" y="1944409"/>
                <a:ext cx="460440" cy="397165"/>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sp>
            <p:nvSpPr>
              <p:cNvPr id="126" name="Freeform 35"/>
              <p:cNvSpPr/>
              <p:nvPr/>
            </p:nvSpPr>
            <p:spPr bwMode="auto">
              <a:xfrm>
                <a:off x="4629501" y="2024884"/>
                <a:ext cx="64695" cy="6469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grpSp>
      </p:grpSp>
      <p:grpSp>
        <p:nvGrpSpPr>
          <p:cNvPr id="18" name="Group 31"/>
          <p:cNvGrpSpPr/>
          <p:nvPr/>
        </p:nvGrpSpPr>
        <p:grpSpPr>
          <a:xfrm>
            <a:off x="3778493" y="2299745"/>
            <a:ext cx="1973675" cy="2845343"/>
            <a:chOff x="5037990" y="3065380"/>
            <a:chExt cx="2631567" cy="3792619"/>
          </a:xfrm>
        </p:grpSpPr>
        <p:grpSp>
          <p:nvGrpSpPr>
            <p:cNvPr id="19" name="Group 22"/>
            <p:cNvGrpSpPr/>
            <p:nvPr/>
          </p:nvGrpSpPr>
          <p:grpSpPr>
            <a:xfrm>
              <a:off x="5037990" y="3065380"/>
              <a:ext cx="2631567" cy="3792619"/>
              <a:chOff x="5037990" y="3065380"/>
              <a:chExt cx="2631567" cy="3792619"/>
            </a:xfrm>
          </p:grpSpPr>
          <p:sp>
            <p:nvSpPr>
              <p:cNvPr id="12" name="Freeform 11"/>
              <p:cNvSpPr/>
              <p:nvPr/>
            </p:nvSpPr>
            <p:spPr bwMode="auto">
              <a:xfrm>
                <a:off x="5037990"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14" name="Freeform 13"/>
              <p:cNvSpPr/>
              <p:nvPr/>
            </p:nvSpPr>
            <p:spPr bwMode="auto">
              <a:xfrm>
                <a:off x="6353774"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5"/>
              </a:solidFill>
              <a:ln>
                <a:noFill/>
              </a:ln>
            </p:spPr>
            <p:txBody>
              <a:bodyPr vert="horz" wrap="square" lIns="91440" tIns="45720" rIns="91440" bIns="45720" numCol="1" anchor="t" anchorCtr="0" compatLnSpc="1"/>
              <a:lstStyle/>
              <a:p>
                <a:endParaRPr lang="id-ID">
                  <a:solidFill>
                    <a:prstClr val="black"/>
                  </a:solidFill>
                </a:endParaRPr>
              </a:p>
            </p:txBody>
          </p:sp>
          <p:sp>
            <p:nvSpPr>
              <p:cNvPr id="70" name="Freeform 69"/>
              <p:cNvSpPr/>
              <p:nvPr/>
            </p:nvSpPr>
            <p:spPr>
              <a:xfrm>
                <a:off x="5785659"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20" name="Group 28"/>
            <p:cNvGrpSpPr/>
            <p:nvPr/>
          </p:nvGrpSpPr>
          <p:grpSpPr>
            <a:xfrm>
              <a:off x="6261649" y="6291601"/>
              <a:ext cx="302539" cy="439611"/>
              <a:chOff x="7230387" y="1875646"/>
              <a:chExt cx="344442" cy="500499"/>
            </a:xfrm>
          </p:grpSpPr>
          <p:sp>
            <p:nvSpPr>
              <p:cNvPr id="127" name="Freeform 39"/>
              <p:cNvSpPr>
                <a:spLocks noEditPoints="1"/>
              </p:cNvSpPr>
              <p:nvPr/>
            </p:nvSpPr>
            <p:spPr bwMode="auto">
              <a:xfrm>
                <a:off x="7230387" y="1875646"/>
                <a:ext cx="344442" cy="500499"/>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sp>
            <p:nvSpPr>
              <p:cNvPr id="128" name="Freeform 40"/>
              <p:cNvSpPr/>
              <p:nvPr/>
            </p:nvSpPr>
            <p:spPr bwMode="auto">
              <a:xfrm>
                <a:off x="7308805" y="1953934"/>
                <a:ext cx="101398" cy="101398"/>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grpSp>
      </p:grpSp>
      <p:grpSp>
        <p:nvGrpSpPr>
          <p:cNvPr id="21" name="Group 32"/>
          <p:cNvGrpSpPr/>
          <p:nvPr/>
        </p:nvGrpSpPr>
        <p:grpSpPr>
          <a:xfrm>
            <a:off x="6700052" y="2299745"/>
            <a:ext cx="1973675" cy="2845343"/>
            <a:chOff x="8933403" y="3065380"/>
            <a:chExt cx="2631566" cy="3792619"/>
          </a:xfrm>
        </p:grpSpPr>
        <p:grpSp>
          <p:nvGrpSpPr>
            <p:cNvPr id="22" name="Group 25"/>
            <p:cNvGrpSpPr/>
            <p:nvPr/>
          </p:nvGrpSpPr>
          <p:grpSpPr>
            <a:xfrm>
              <a:off x="8933403" y="3065380"/>
              <a:ext cx="2631566" cy="3792619"/>
              <a:chOff x="8933403" y="3065380"/>
              <a:chExt cx="2631566" cy="3792619"/>
            </a:xfrm>
          </p:grpSpPr>
          <p:sp>
            <p:nvSpPr>
              <p:cNvPr id="86" name="Freeform 85"/>
              <p:cNvSpPr/>
              <p:nvPr/>
            </p:nvSpPr>
            <p:spPr bwMode="auto">
              <a:xfrm>
                <a:off x="8933403"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5">
                  <a:alpha val="60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88" name="Freeform 87"/>
              <p:cNvSpPr/>
              <p:nvPr/>
            </p:nvSpPr>
            <p:spPr bwMode="auto">
              <a:xfrm>
                <a:off x="10249186"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5"/>
              </a:solidFill>
              <a:ln>
                <a:noFill/>
              </a:ln>
            </p:spPr>
            <p:txBody>
              <a:bodyPr vert="horz" wrap="square" lIns="91440" tIns="45720" rIns="91440" bIns="45720" numCol="1" anchor="t" anchorCtr="0" compatLnSpc="1"/>
              <a:lstStyle/>
              <a:p>
                <a:endParaRPr lang="id-ID">
                  <a:solidFill>
                    <a:prstClr val="black"/>
                  </a:solidFill>
                </a:endParaRPr>
              </a:p>
            </p:txBody>
          </p:sp>
          <p:sp>
            <p:nvSpPr>
              <p:cNvPr id="89" name="Freeform 88"/>
              <p:cNvSpPr/>
              <p:nvPr/>
            </p:nvSpPr>
            <p:spPr>
              <a:xfrm>
                <a:off x="9681071"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23" name="Group 139"/>
            <p:cNvGrpSpPr/>
            <p:nvPr/>
          </p:nvGrpSpPr>
          <p:grpSpPr>
            <a:xfrm>
              <a:off x="10085995" y="6347858"/>
              <a:ext cx="396745" cy="394996"/>
              <a:chOff x="-365126" y="-2462213"/>
              <a:chExt cx="4321176" cy="4302126"/>
            </a:xfrm>
            <a:solidFill>
              <a:schemeClr val="bg1"/>
            </a:solidFill>
          </p:grpSpPr>
          <p:sp>
            <p:nvSpPr>
              <p:cNvPr id="141"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2"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3"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6"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7" name="Oval 9"/>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8" name="Oval 10"/>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grpSp>
      <p:sp>
        <p:nvSpPr>
          <p:cNvPr id="13" name="Freeform 12"/>
          <p:cNvSpPr/>
          <p:nvPr/>
        </p:nvSpPr>
        <p:spPr bwMode="auto">
          <a:xfrm>
            <a:off x="4765330" y="3840445"/>
            <a:ext cx="0" cy="54724"/>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a14="http://schemas.microsoft.com/office/drawing/2010/main" w="9525">
                <a:solidFill>
                  <a:srgbClr val="000000"/>
                </a:solidFill>
                <a:round/>
              </a14:hiddenLine>
            </a:ext>
          </a:extLst>
        </p:spPr>
        <p:txBody>
          <a:bodyPr vert="horz" wrap="square" lIns="68584" tIns="34292" rIns="68584" bIns="34292" numCol="1" anchor="t" anchorCtr="0" compatLnSpc="1"/>
          <a:lstStyle/>
          <a:p>
            <a:endParaRPr lang="id-ID">
              <a:solidFill>
                <a:prstClr val="black"/>
              </a:solidFill>
            </a:endParaRPr>
          </a:p>
        </p:txBody>
      </p:sp>
      <p:sp>
        <p:nvSpPr>
          <p:cNvPr id="77" name="Freeform 76"/>
          <p:cNvSpPr/>
          <p:nvPr/>
        </p:nvSpPr>
        <p:spPr bwMode="auto">
          <a:xfrm>
            <a:off x="1746428" y="3840445"/>
            <a:ext cx="0" cy="54724"/>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a14="http://schemas.microsoft.com/office/drawing/2010/main" w="9525">
                <a:solidFill>
                  <a:srgbClr val="000000"/>
                </a:solidFill>
                <a:round/>
              </a14:hiddenLine>
            </a:ext>
          </a:extLst>
        </p:spPr>
        <p:txBody>
          <a:bodyPr vert="horz" wrap="square" lIns="68584" tIns="34292" rIns="68584" bIns="34292" numCol="1" anchor="t" anchorCtr="0" compatLnSpc="1"/>
          <a:lstStyle/>
          <a:p>
            <a:endParaRPr lang="id-ID">
              <a:solidFill>
                <a:prstClr val="black"/>
              </a:solidFill>
            </a:endParaRPr>
          </a:p>
        </p:txBody>
      </p:sp>
      <p:sp>
        <p:nvSpPr>
          <p:cNvPr id="87" name="Freeform 86"/>
          <p:cNvSpPr/>
          <p:nvPr/>
        </p:nvSpPr>
        <p:spPr bwMode="auto">
          <a:xfrm>
            <a:off x="7686890" y="3840445"/>
            <a:ext cx="0" cy="54724"/>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a14="http://schemas.microsoft.com/office/drawing/2010/main" w="9525">
                <a:solidFill>
                  <a:srgbClr val="000000"/>
                </a:solidFill>
                <a:round/>
              </a14:hiddenLine>
            </a:ext>
          </a:extLst>
        </p:spPr>
        <p:txBody>
          <a:bodyPr vert="horz" wrap="square" lIns="68584" tIns="34292" rIns="68584" bIns="34292" numCol="1" anchor="t" anchorCtr="0" compatLnSpc="1"/>
          <a:lstStyle/>
          <a:p>
            <a:endParaRPr lang="id-ID">
              <a:solidFill>
                <a:prstClr val="black"/>
              </a:solidFill>
            </a:endParaRPr>
          </a:p>
        </p:txBody>
      </p:sp>
      <p:grpSp>
        <p:nvGrpSpPr>
          <p:cNvPr id="24" name="Group 103"/>
          <p:cNvGrpSpPr/>
          <p:nvPr/>
        </p:nvGrpSpPr>
        <p:grpSpPr>
          <a:xfrm>
            <a:off x="2390126" y="1600610"/>
            <a:ext cx="1673117" cy="940609"/>
            <a:chOff x="3290143" y="1450943"/>
            <a:chExt cx="2230823" cy="1253760"/>
          </a:xfrm>
        </p:grpSpPr>
        <p:sp>
          <p:nvSpPr>
            <p:cNvPr id="105" name="TextBox 104"/>
            <p:cNvSpPr txBox="1"/>
            <p:nvPr/>
          </p:nvSpPr>
          <p:spPr>
            <a:xfrm>
              <a:off x="3290143" y="1750888"/>
              <a:ext cx="2230823" cy="953815"/>
            </a:xfrm>
            <a:prstGeom prst="rect">
              <a:avLst/>
            </a:prstGeom>
            <a:noFill/>
          </p:spPr>
          <p:txBody>
            <a:bodyPr wrap="square" rtlCol="0">
              <a:spAutoFit/>
            </a:bodyPr>
            <a:lstStyle/>
            <a:p>
              <a:pPr algn="ctr">
                <a:lnSpc>
                  <a:spcPct val="150000"/>
                </a:lnSpc>
              </a:pPr>
              <a:r>
                <a:rPr lang="zh-CN" altLang="en-US" sz="900" dirty="0">
                  <a:solidFill>
                    <a:schemeClr val="bg1"/>
                  </a:solidFill>
                </a:rPr>
                <a:t>此处添加详细文本描述，建议与标题相关并符合整体语言风格</a:t>
              </a:r>
              <a:endParaRPr lang="en-US" sz="900" dirty="0">
                <a:solidFill>
                  <a:schemeClr val="bg1"/>
                </a:solidFill>
              </a:endParaRPr>
            </a:p>
          </p:txBody>
        </p:sp>
        <p:sp>
          <p:nvSpPr>
            <p:cNvPr id="106" name="TextBox 105"/>
            <p:cNvSpPr txBox="1"/>
            <p:nvPr/>
          </p:nvSpPr>
          <p:spPr>
            <a:xfrm>
              <a:off x="3375700" y="1450943"/>
              <a:ext cx="2059707" cy="369218"/>
            </a:xfrm>
            <a:prstGeom prst="rect">
              <a:avLst/>
            </a:prstGeom>
            <a:noFill/>
          </p:spPr>
          <p:txBody>
            <a:bodyPr wrap="square" rtlCol="0">
              <a:spAutoFit/>
            </a:bodyPr>
            <a:lstStyle/>
            <a:p>
              <a:pPr algn="ctr"/>
              <a:r>
                <a:rPr lang="zh-CN" altLang="en-US" sz="1200" dirty="0">
                  <a:solidFill>
                    <a:schemeClr val="bg1"/>
                  </a:solidFill>
                </a:rPr>
                <a:t>添加标题</a:t>
              </a:r>
              <a:r>
                <a:rPr lang="id-ID" sz="1200" dirty="0">
                  <a:solidFill>
                    <a:schemeClr val="bg1"/>
                  </a:solidFill>
                </a:rPr>
                <a:t> 01</a:t>
              </a:r>
              <a:endParaRPr lang="en-US" sz="1200" dirty="0">
                <a:solidFill>
                  <a:schemeClr val="bg1"/>
                </a:solidFill>
              </a:endParaRPr>
            </a:p>
          </p:txBody>
        </p:sp>
      </p:grpSp>
      <p:grpSp>
        <p:nvGrpSpPr>
          <p:cNvPr id="25" name="Group 106"/>
          <p:cNvGrpSpPr/>
          <p:nvPr/>
        </p:nvGrpSpPr>
        <p:grpSpPr>
          <a:xfrm>
            <a:off x="5380262" y="1601806"/>
            <a:ext cx="1673117" cy="940609"/>
            <a:chOff x="6585477" y="1450943"/>
            <a:chExt cx="2230823" cy="1253760"/>
          </a:xfrm>
        </p:grpSpPr>
        <p:sp>
          <p:nvSpPr>
            <p:cNvPr id="108" name="TextBox 107"/>
            <p:cNvSpPr txBox="1"/>
            <p:nvPr/>
          </p:nvSpPr>
          <p:spPr>
            <a:xfrm>
              <a:off x="6585477" y="1750888"/>
              <a:ext cx="2230823" cy="953815"/>
            </a:xfrm>
            <a:prstGeom prst="rect">
              <a:avLst/>
            </a:prstGeom>
            <a:noFill/>
          </p:spPr>
          <p:txBody>
            <a:bodyPr wrap="square" rtlCol="0">
              <a:spAutoFit/>
            </a:bodyPr>
            <a:lstStyle/>
            <a:p>
              <a:pPr algn="ctr">
                <a:lnSpc>
                  <a:spcPct val="150000"/>
                </a:lnSpc>
              </a:pPr>
              <a:r>
                <a:rPr lang="zh-CN" altLang="en-US" sz="900" dirty="0">
                  <a:solidFill>
                    <a:schemeClr val="bg1"/>
                  </a:solidFill>
                </a:rPr>
                <a:t>此处添加详细文本描述，建议与标题相关并符合整体语言风格</a:t>
              </a:r>
              <a:endParaRPr lang="en-US" sz="900" dirty="0">
                <a:solidFill>
                  <a:schemeClr val="bg1"/>
                </a:solidFill>
              </a:endParaRPr>
            </a:p>
          </p:txBody>
        </p:sp>
        <p:sp>
          <p:nvSpPr>
            <p:cNvPr id="109" name="TextBox 108"/>
            <p:cNvSpPr txBox="1"/>
            <p:nvPr/>
          </p:nvSpPr>
          <p:spPr>
            <a:xfrm>
              <a:off x="6671034" y="1450943"/>
              <a:ext cx="2059707" cy="369218"/>
            </a:xfrm>
            <a:prstGeom prst="rect">
              <a:avLst/>
            </a:prstGeom>
            <a:noFill/>
          </p:spPr>
          <p:txBody>
            <a:bodyPr wrap="square" rtlCol="0">
              <a:spAutoFit/>
            </a:bodyPr>
            <a:lstStyle/>
            <a:p>
              <a:pPr algn="ctr"/>
              <a:r>
                <a:rPr lang="zh-CN" altLang="en-US" sz="1200" dirty="0">
                  <a:solidFill>
                    <a:schemeClr val="bg1"/>
                  </a:solidFill>
                </a:rPr>
                <a:t>添加标题</a:t>
              </a:r>
              <a:r>
                <a:rPr lang="id-ID" sz="1200" dirty="0">
                  <a:solidFill>
                    <a:schemeClr val="bg1"/>
                  </a:solidFill>
                </a:rPr>
                <a:t> 02</a:t>
              </a:r>
              <a:endParaRPr lang="en-US" sz="1200" dirty="0">
                <a:solidFill>
                  <a:schemeClr val="bg1"/>
                </a:solidFill>
              </a:endParaRPr>
            </a:p>
          </p:txBody>
        </p:sp>
      </p:grpSp>
      <p:grpSp>
        <p:nvGrpSpPr>
          <p:cNvPr id="26" name="Group 33"/>
          <p:cNvGrpSpPr/>
          <p:nvPr/>
        </p:nvGrpSpPr>
        <p:grpSpPr>
          <a:xfrm>
            <a:off x="1045730" y="2485985"/>
            <a:ext cx="1385335" cy="911991"/>
            <a:chOff x="1394306" y="3313621"/>
            <a:chExt cx="1847113" cy="1215611"/>
          </a:xfrm>
        </p:grpSpPr>
        <p:sp>
          <p:nvSpPr>
            <p:cNvPr id="111" name="TextBox 110"/>
            <p:cNvSpPr txBox="1"/>
            <p:nvPr/>
          </p:nvSpPr>
          <p:spPr>
            <a:xfrm>
              <a:off x="1784382" y="3313621"/>
              <a:ext cx="1066958" cy="492290"/>
            </a:xfrm>
            <a:prstGeom prst="rect">
              <a:avLst/>
            </a:prstGeom>
            <a:noFill/>
          </p:spPr>
          <p:txBody>
            <a:bodyPr wrap="none" rtlCol="0">
              <a:spAutoFit/>
            </a:bodyPr>
            <a:lstStyle/>
            <a:p>
              <a:pPr algn="ctr">
                <a:lnSpc>
                  <a:spcPct val="150000"/>
                </a:lnSpc>
              </a:pPr>
              <a:r>
                <a:rPr lang="zh-CN" altLang="en-US" sz="1200" dirty="0">
                  <a:solidFill>
                    <a:prstClr val="white"/>
                  </a:solidFill>
                </a:rPr>
                <a:t>响应效率</a:t>
              </a:r>
              <a:endParaRPr lang="id-ID" sz="1200" b="1" dirty="0">
                <a:solidFill>
                  <a:prstClr val="white"/>
                </a:solidFill>
              </a:endParaRPr>
            </a:p>
          </p:txBody>
        </p:sp>
        <p:sp>
          <p:nvSpPr>
            <p:cNvPr id="112" name="TextBox 111"/>
            <p:cNvSpPr txBox="1"/>
            <p:nvPr/>
          </p:nvSpPr>
          <p:spPr>
            <a:xfrm>
              <a:off x="1394306" y="3607043"/>
              <a:ext cx="1847113" cy="922189"/>
            </a:xfrm>
            <a:prstGeom prst="rect">
              <a:avLst/>
            </a:prstGeom>
            <a:noFill/>
          </p:spPr>
          <p:txBody>
            <a:bodyPr wrap="square" rtlCol="0">
              <a:spAutoFit/>
            </a:bodyPr>
            <a:lstStyle/>
            <a:p>
              <a:pPr algn="ctr">
                <a:lnSpc>
                  <a:spcPct val="150000"/>
                </a:lnSpc>
              </a:pPr>
              <a:r>
                <a:rPr lang="zh-CN" altLang="en-US" sz="900" dirty="0">
                  <a:solidFill>
                    <a:prstClr val="white"/>
                  </a:solidFill>
                </a:rPr>
                <a:t>此处添加详细文本描述，建议与标题相关并符合整体语言风格</a:t>
              </a:r>
              <a:endParaRPr lang="en-US" sz="900" b="1" dirty="0">
                <a:solidFill>
                  <a:prstClr val="white"/>
                </a:solidFill>
              </a:endParaRPr>
            </a:p>
          </p:txBody>
        </p:sp>
      </p:grpSp>
      <p:grpSp>
        <p:nvGrpSpPr>
          <p:cNvPr id="27" name="Group 34"/>
          <p:cNvGrpSpPr/>
          <p:nvPr/>
        </p:nvGrpSpPr>
        <p:grpSpPr>
          <a:xfrm>
            <a:off x="4081806" y="2485985"/>
            <a:ext cx="1385335" cy="911991"/>
            <a:chOff x="5442407" y="3313621"/>
            <a:chExt cx="1847113" cy="1215611"/>
          </a:xfrm>
        </p:grpSpPr>
        <p:sp>
          <p:nvSpPr>
            <p:cNvPr id="113" name="TextBox 112"/>
            <p:cNvSpPr txBox="1"/>
            <p:nvPr/>
          </p:nvSpPr>
          <p:spPr>
            <a:xfrm>
              <a:off x="5832486" y="3313621"/>
              <a:ext cx="1066958" cy="492290"/>
            </a:xfrm>
            <a:prstGeom prst="rect">
              <a:avLst/>
            </a:prstGeom>
            <a:noFill/>
          </p:spPr>
          <p:txBody>
            <a:bodyPr wrap="none" rtlCol="0">
              <a:spAutoFit/>
            </a:bodyPr>
            <a:lstStyle/>
            <a:p>
              <a:pPr algn="ctr">
                <a:lnSpc>
                  <a:spcPct val="150000"/>
                </a:lnSpc>
              </a:pPr>
              <a:r>
                <a:rPr lang="zh-CN" altLang="en-US" sz="1200" dirty="0">
                  <a:solidFill>
                    <a:prstClr val="white"/>
                  </a:solidFill>
                </a:rPr>
                <a:t>市场策略</a:t>
              </a:r>
              <a:endParaRPr lang="id-ID" sz="1200" b="1" dirty="0">
                <a:solidFill>
                  <a:prstClr val="white"/>
                </a:solidFill>
              </a:endParaRPr>
            </a:p>
          </p:txBody>
        </p:sp>
        <p:sp>
          <p:nvSpPr>
            <p:cNvPr id="114" name="TextBox 113"/>
            <p:cNvSpPr txBox="1"/>
            <p:nvPr/>
          </p:nvSpPr>
          <p:spPr>
            <a:xfrm>
              <a:off x="5442407" y="3607043"/>
              <a:ext cx="1847113" cy="922189"/>
            </a:xfrm>
            <a:prstGeom prst="rect">
              <a:avLst/>
            </a:prstGeom>
            <a:noFill/>
          </p:spPr>
          <p:txBody>
            <a:bodyPr wrap="square" rtlCol="0">
              <a:spAutoFit/>
            </a:bodyPr>
            <a:lstStyle/>
            <a:p>
              <a:pPr algn="ctr">
                <a:lnSpc>
                  <a:spcPct val="150000"/>
                </a:lnSpc>
              </a:pPr>
              <a:r>
                <a:rPr lang="zh-CN" altLang="en-US" sz="900" dirty="0">
                  <a:solidFill>
                    <a:prstClr val="white"/>
                  </a:solidFill>
                </a:rPr>
                <a:t>此处添加详细文本描述，建议与标题相关并符合整体语言风格</a:t>
              </a:r>
              <a:endParaRPr lang="en-US" sz="900" b="1" dirty="0">
                <a:solidFill>
                  <a:prstClr val="white"/>
                </a:solidFill>
              </a:endParaRPr>
            </a:p>
          </p:txBody>
        </p:sp>
      </p:grpSp>
      <p:grpSp>
        <p:nvGrpSpPr>
          <p:cNvPr id="28" name="Group 35"/>
          <p:cNvGrpSpPr/>
          <p:nvPr/>
        </p:nvGrpSpPr>
        <p:grpSpPr>
          <a:xfrm>
            <a:off x="6990084" y="2485985"/>
            <a:ext cx="1385335" cy="911991"/>
            <a:chOff x="9320111" y="3313621"/>
            <a:chExt cx="1847113" cy="1215611"/>
          </a:xfrm>
        </p:grpSpPr>
        <p:sp>
          <p:nvSpPr>
            <p:cNvPr id="115" name="TextBox 114"/>
            <p:cNvSpPr txBox="1"/>
            <p:nvPr/>
          </p:nvSpPr>
          <p:spPr>
            <a:xfrm>
              <a:off x="9915375" y="3313621"/>
              <a:ext cx="656591" cy="492290"/>
            </a:xfrm>
            <a:prstGeom prst="rect">
              <a:avLst/>
            </a:prstGeom>
            <a:noFill/>
          </p:spPr>
          <p:txBody>
            <a:bodyPr wrap="none" rtlCol="0">
              <a:spAutoFit/>
            </a:bodyPr>
            <a:lstStyle/>
            <a:p>
              <a:pPr algn="ctr">
                <a:lnSpc>
                  <a:spcPct val="150000"/>
                </a:lnSpc>
              </a:pPr>
              <a:r>
                <a:rPr lang="zh-CN" altLang="en-US" sz="1200" dirty="0">
                  <a:solidFill>
                    <a:prstClr val="white"/>
                  </a:solidFill>
                </a:rPr>
                <a:t>资源</a:t>
              </a:r>
              <a:endParaRPr lang="id-ID" sz="1200" b="1" dirty="0">
                <a:solidFill>
                  <a:prstClr val="white"/>
                </a:solidFill>
              </a:endParaRPr>
            </a:p>
          </p:txBody>
        </p:sp>
        <p:sp>
          <p:nvSpPr>
            <p:cNvPr id="117" name="TextBox 116"/>
            <p:cNvSpPr txBox="1"/>
            <p:nvPr/>
          </p:nvSpPr>
          <p:spPr>
            <a:xfrm>
              <a:off x="9320111" y="3607043"/>
              <a:ext cx="1847113" cy="922189"/>
            </a:xfrm>
            <a:prstGeom prst="rect">
              <a:avLst/>
            </a:prstGeom>
            <a:noFill/>
          </p:spPr>
          <p:txBody>
            <a:bodyPr wrap="square" rtlCol="0">
              <a:spAutoFit/>
            </a:bodyPr>
            <a:lstStyle/>
            <a:p>
              <a:pPr algn="ctr">
                <a:lnSpc>
                  <a:spcPct val="150000"/>
                </a:lnSpc>
              </a:pPr>
              <a:r>
                <a:rPr lang="zh-CN" altLang="en-US" sz="900" dirty="0">
                  <a:solidFill>
                    <a:prstClr val="white"/>
                  </a:solidFill>
                </a:rPr>
                <a:t>此处添加详细文本描述，建议与标题相关并符合整体语言风格</a:t>
              </a:r>
              <a:endParaRPr lang="en-US" sz="900" b="1"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 fill="hold"/>
                                        <p:tgtEl>
                                          <p:spTgt spid="5"/>
                                        </p:tgtEl>
                                        <p:attrNameLst>
                                          <p:attrName>ppt_x</p:attrName>
                                        </p:attrNameLst>
                                      </p:cBhvr>
                                      <p:tavLst>
                                        <p:tav tm="0">
                                          <p:val>
                                            <p:strVal val="#ppt_x"/>
                                          </p:val>
                                        </p:tav>
                                        <p:tav tm="100000">
                                          <p:val>
                                            <p:strVal val="#ppt_x"/>
                                          </p:val>
                                        </p:tav>
                                      </p:tavLst>
                                    </p:anim>
                                    <p:anim calcmode="lin" valueType="num">
                                      <p:cBhvr additive="base">
                                        <p:cTn id="8" dur="2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 fill="hold"/>
                                        <p:tgtEl>
                                          <p:spTgt spid="15"/>
                                        </p:tgtEl>
                                        <p:attrNameLst>
                                          <p:attrName>ppt_x</p:attrName>
                                        </p:attrNameLst>
                                      </p:cBhvr>
                                      <p:tavLst>
                                        <p:tav tm="0">
                                          <p:val>
                                            <p:strVal val="#ppt_x"/>
                                          </p:val>
                                        </p:tav>
                                        <p:tav tm="100000">
                                          <p:val>
                                            <p:strVal val="#ppt_x"/>
                                          </p:val>
                                        </p:tav>
                                      </p:tavLst>
                                    </p:anim>
                                    <p:anim calcmode="lin" valueType="num">
                                      <p:cBhvr additive="base">
                                        <p:cTn id="12" dur="2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 fill="hold"/>
                                        <p:tgtEl>
                                          <p:spTgt spid="4"/>
                                        </p:tgtEl>
                                        <p:attrNameLst>
                                          <p:attrName>ppt_x</p:attrName>
                                        </p:attrNameLst>
                                      </p:cBhvr>
                                      <p:tavLst>
                                        <p:tav tm="0">
                                          <p:val>
                                            <p:strVal val="#ppt_x"/>
                                          </p:val>
                                        </p:tav>
                                        <p:tav tm="100000">
                                          <p:val>
                                            <p:strVal val="#ppt_x"/>
                                          </p:val>
                                        </p:tav>
                                      </p:tavLst>
                                    </p:anim>
                                    <p:anim calcmode="lin" valueType="num">
                                      <p:cBhvr additive="base">
                                        <p:cTn id="17" dur="2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 fill="hold"/>
                                        <p:tgtEl>
                                          <p:spTgt spid="3"/>
                                        </p:tgtEl>
                                        <p:attrNameLst>
                                          <p:attrName>ppt_x</p:attrName>
                                        </p:attrNameLst>
                                      </p:cBhvr>
                                      <p:tavLst>
                                        <p:tav tm="0">
                                          <p:val>
                                            <p:strVal val="#ppt_x"/>
                                          </p:val>
                                        </p:tav>
                                        <p:tav tm="100000">
                                          <p:val>
                                            <p:strVal val="#ppt_x"/>
                                          </p:val>
                                        </p:tav>
                                      </p:tavLst>
                                    </p:anim>
                                    <p:anim calcmode="lin" valueType="num">
                                      <p:cBhvr additive="base">
                                        <p:cTn id="22" dur="2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00" fill="hold"/>
                                        <p:tgtEl>
                                          <p:spTgt spid="18"/>
                                        </p:tgtEl>
                                        <p:attrNameLst>
                                          <p:attrName>ppt_x</p:attrName>
                                        </p:attrNameLst>
                                      </p:cBhvr>
                                      <p:tavLst>
                                        <p:tav tm="0">
                                          <p:val>
                                            <p:strVal val="#ppt_x"/>
                                          </p:val>
                                        </p:tav>
                                        <p:tav tm="100000">
                                          <p:val>
                                            <p:strVal val="#ppt_x"/>
                                          </p:val>
                                        </p:tav>
                                      </p:tavLst>
                                    </p:anim>
                                    <p:anim calcmode="lin" valueType="num">
                                      <p:cBhvr additive="base">
                                        <p:cTn id="26" dur="2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200" fill="hold"/>
                                        <p:tgtEl>
                                          <p:spTgt spid="2"/>
                                        </p:tgtEl>
                                        <p:attrNameLst>
                                          <p:attrName>ppt_x</p:attrName>
                                        </p:attrNameLst>
                                      </p:cBhvr>
                                      <p:tavLst>
                                        <p:tav tm="0">
                                          <p:val>
                                            <p:strVal val="#ppt_x"/>
                                          </p:val>
                                        </p:tav>
                                        <p:tav tm="100000">
                                          <p:val>
                                            <p:strVal val="#ppt_x"/>
                                          </p:val>
                                        </p:tav>
                                      </p:tavLst>
                                    </p:anim>
                                    <p:anim calcmode="lin" valueType="num">
                                      <p:cBhvr additive="base">
                                        <p:cTn id="31" dur="200" fill="hold"/>
                                        <p:tgtEl>
                                          <p:spTgt spid="2"/>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00" fill="hold"/>
                                        <p:tgtEl>
                                          <p:spTgt spid="11"/>
                                        </p:tgtEl>
                                        <p:attrNameLst>
                                          <p:attrName>ppt_x</p:attrName>
                                        </p:attrNameLst>
                                      </p:cBhvr>
                                      <p:tavLst>
                                        <p:tav tm="0">
                                          <p:val>
                                            <p:strVal val="#ppt_x"/>
                                          </p:val>
                                        </p:tav>
                                        <p:tav tm="100000">
                                          <p:val>
                                            <p:strVal val="#ppt_x"/>
                                          </p:val>
                                        </p:tav>
                                      </p:tavLst>
                                    </p:anim>
                                    <p:anim calcmode="lin" valueType="num">
                                      <p:cBhvr additive="base">
                                        <p:cTn id="36" dur="2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200" fill="hold"/>
                                        <p:tgtEl>
                                          <p:spTgt spid="21"/>
                                        </p:tgtEl>
                                        <p:attrNameLst>
                                          <p:attrName>ppt_x</p:attrName>
                                        </p:attrNameLst>
                                      </p:cBhvr>
                                      <p:tavLst>
                                        <p:tav tm="0">
                                          <p:val>
                                            <p:strVal val="#ppt_x"/>
                                          </p:val>
                                        </p:tav>
                                        <p:tav tm="100000">
                                          <p:val>
                                            <p:strVal val="#ppt_x"/>
                                          </p:val>
                                        </p:tav>
                                      </p:tavLst>
                                    </p:anim>
                                    <p:anim calcmode="lin" valueType="num">
                                      <p:cBhvr additive="base">
                                        <p:cTn id="40" dur="200" fill="hold"/>
                                        <p:tgtEl>
                                          <p:spTgt spid="21"/>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200" fill="hold"/>
                                        <p:tgtEl>
                                          <p:spTgt spid="8"/>
                                        </p:tgtEl>
                                        <p:attrNameLst>
                                          <p:attrName>ppt_x</p:attrName>
                                        </p:attrNameLst>
                                      </p:cBhvr>
                                      <p:tavLst>
                                        <p:tav tm="0">
                                          <p:val>
                                            <p:strVal val="#ppt_x"/>
                                          </p:val>
                                        </p:tav>
                                        <p:tav tm="100000">
                                          <p:val>
                                            <p:strVal val="#ppt_x"/>
                                          </p:val>
                                        </p:tav>
                                      </p:tavLst>
                                    </p:anim>
                                    <p:anim calcmode="lin" valueType="num">
                                      <p:cBhvr additive="base">
                                        <p:cTn id="45" dur="2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2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
                                        <p:tgtEl>
                                          <p:spTgt spid="2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
                                        <p:tgtEl>
                                          <p:spTgt spid="24"/>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483470">
            <a:off x="1370073" y="1228511"/>
            <a:ext cx="2793647" cy="2794874"/>
          </a:xfrm>
          <a:prstGeom prst="blockArc">
            <a:avLst>
              <a:gd name="adj1" fmla="val 5692214"/>
              <a:gd name="adj2" fmla="val 42522"/>
              <a:gd name="adj3" fmla="val 1111"/>
            </a:avLst>
          </a:prstGeom>
          <a:solidFill>
            <a:srgbClr val="1888B0"/>
          </a:solidFill>
          <a:ln w="25400" cap="flat" cmpd="sng" algn="ctr">
            <a:solidFill>
              <a:schemeClr val="accent3"/>
            </a:solidFill>
            <a:prstDash val="solid"/>
          </a:ln>
          <a:effectLst/>
        </p:spPr>
        <p:txBody>
          <a:bodyPr lIns="91431" tIns="45716" rIns="91431" bIns="45716"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grpSp>
        <p:nvGrpSpPr>
          <p:cNvPr id="2" name="组合 3"/>
          <p:cNvGrpSpPr/>
          <p:nvPr/>
        </p:nvGrpSpPr>
        <p:grpSpPr>
          <a:xfrm>
            <a:off x="3724953" y="906878"/>
            <a:ext cx="3132854" cy="806463"/>
            <a:chOff x="4148176" y="1697000"/>
            <a:chExt cx="3133261" cy="806214"/>
          </a:xfrm>
        </p:grpSpPr>
        <p:cxnSp>
          <p:nvCxnSpPr>
            <p:cNvPr id="5" name="直接连接符 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4" name="组合 5"/>
            <p:cNvGrpSpPr/>
            <p:nvPr/>
          </p:nvGrpSpPr>
          <p:grpSpPr>
            <a:xfrm>
              <a:off x="4148176" y="1697000"/>
              <a:ext cx="904292" cy="806214"/>
              <a:chOff x="3835847" y="1395243"/>
              <a:chExt cx="1462116" cy="1303538"/>
            </a:xfrm>
          </p:grpSpPr>
          <p:sp>
            <p:nvSpPr>
              <p:cNvPr id="8" name="同心圆 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grpSp>
            <p:nvGrpSpPr>
              <p:cNvPr id="6" name="组合 8"/>
              <p:cNvGrpSpPr/>
              <p:nvPr/>
            </p:nvGrpSpPr>
            <p:grpSpPr>
              <a:xfrm>
                <a:off x="4939609" y="1857832"/>
                <a:ext cx="358354" cy="358354"/>
                <a:chOff x="5917211" y="1835961"/>
                <a:chExt cx="504056" cy="504056"/>
              </a:xfrm>
            </p:grpSpPr>
            <p:sp>
              <p:nvSpPr>
                <p:cNvPr id="11" name="同心圆 1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sp>
              <p:nvSpPr>
                <p:cNvPr id="12" name="椭圆 1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 lastClr="FFFFFF"/>
                    </a:solidFill>
                    <a:latin typeface="Calibri" panose="020F0502020204030204"/>
                    <a:ea typeface="宋体" panose="02010600030101010101" pitchFamily="2" charset="-122"/>
                  </a:endParaRPr>
                </a:p>
              </p:txBody>
            </p:sp>
          </p:grpSp>
          <p:sp>
            <p:nvSpPr>
              <p:cNvPr id="10" name="椭圆 9"/>
              <p:cNvSpPr/>
              <p:nvPr/>
            </p:nvSpPr>
            <p:spPr>
              <a:xfrm>
                <a:off x="4151028" y="1732853"/>
                <a:ext cx="676101" cy="676101"/>
              </a:xfrm>
              <a:prstGeom prst="ellipse">
                <a:avLst/>
              </a:prstGeom>
              <a:solidFill>
                <a:schemeClr val="accent3">
                  <a:alpha val="75000"/>
                </a:schemeClr>
              </a:solidFill>
              <a:ln w="25400" cap="flat" cmpd="sng" algn="ctr">
                <a:noFill/>
                <a:prstDash val="solid"/>
              </a:ln>
              <a:effectLst/>
            </p:spPr>
            <p:txBody>
              <a:bodyPr rtlCol="0" anchor="ctr"/>
              <a:lstStyle/>
              <a:p>
                <a:pPr algn="ctr">
                  <a:defRPr/>
                </a:pPr>
                <a:r>
                  <a:rPr lang="en-US" altLang="zh-CN" sz="1400" kern="0" dirty="0">
                    <a:solidFill>
                      <a:sysClr val="window" lastClr="FFFFFF"/>
                    </a:solidFill>
                    <a:latin typeface="Calibri" panose="020F0502020204030204"/>
                    <a:ea typeface="宋体" panose="02010600030101010101" pitchFamily="2" charset="-122"/>
                  </a:rPr>
                  <a:t>1</a:t>
                </a:r>
                <a:endParaRPr lang="zh-CN" altLang="en-US" sz="1400" kern="0" dirty="0">
                  <a:solidFill>
                    <a:sysClr val="window" lastClr="FFFFFF"/>
                  </a:solidFill>
                  <a:latin typeface="Calibri" panose="020F0502020204030204"/>
                  <a:ea typeface="宋体" panose="02010600030101010101" pitchFamily="2" charset="-122"/>
                </a:endParaRPr>
              </a:p>
            </p:txBody>
          </p:sp>
        </p:grpSp>
        <p:sp>
          <p:nvSpPr>
            <p:cNvPr id="7" name="TextBox 6"/>
            <p:cNvSpPr txBox="1"/>
            <p:nvPr/>
          </p:nvSpPr>
          <p:spPr>
            <a:xfrm>
              <a:off x="5040782" y="1768669"/>
              <a:ext cx="2180550" cy="307682"/>
            </a:xfrm>
            <a:prstGeom prst="rect">
              <a:avLst/>
            </a:prstGeom>
            <a:noFill/>
          </p:spPr>
          <p:txBody>
            <a:bodyPr wrap="square" rtlCol="0">
              <a:spAutoFit/>
            </a:bodyPr>
            <a:lstStyle/>
            <a:p>
              <a:pPr lvl="0">
                <a:defRPr/>
              </a:pPr>
              <a:r>
                <a:rPr lang="zh-CN" altLang="en-US" sz="1400" b="1" kern="0" dirty="0">
                  <a:solidFill>
                    <a:schemeClr val="accent3"/>
                  </a:solidFill>
                  <a:latin typeface="Arial" panose="020B0604020202020204" pitchFamily="34" charset="0"/>
                  <a:ea typeface="微软雅黑" panose="020B0503020204020204" pitchFamily="34" charset="-122"/>
                  <a:cs typeface="Arial" panose="020B0604020202020204" pitchFamily="34" charset="0"/>
                </a:rPr>
                <a:t>失误一</a:t>
              </a:r>
            </a:p>
          </p:txBody>
        </p:sp>
      </p:grpSp>
      <p:grpSp>
        <p:nvGrpSpPr>
          <p:cNvPr id="9" name="组合 12"/>
          <p:cNvGrpSpPr/>
          <p:nvPr/>
        </p:nvGrpSpPr>
        <p:grpSpPr>
          <a:xfrm>
            <a:off x="4255808" y="1985905"/>
            <a:ext cx="3132854" cy="806463"/>
            <a:chOff x="4679100" y="2775693"/>
            <a:chExt cx="3133261" cy="806214"/>
          </a:xfrm>
        </p:grpSpPr>
        <p:cxnSp>
          <p:nvCxnSpPr>
            <p:cNvPr id="14" name="直接连接符 1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3" name="组合 14"/>
            <p:cNvGrpSpPr/>
            <p:nvPr/>
          </p:nvGrpSpPr>
          <p:grpSpPr>
            <a:xfrm>
              <a:off x="4679100" y="2775693"/>
              <a:ext cx="904292" cy="806214"/>
              <a:chOff x="3835847" y="1395243"/>
              <a:chExt cx="1462116" cy="1303538"/>
            </a:xfrm>
          </p:grpSpPr>
          <p:sp>
            <p:nvSpPr>
              <p:cNvPr id="17" name="同心圆 1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grpSp>
            <p:nvGrpSpPr>
              <p:cNvPr id="15" name="组合 17"/>
              <p:cNvGrpSpPr/>
              <p:nvPr/>
            </p:nvGrpSpPr>
            <p:grpSpPr>
              <a:xfrm>
                <a:off x="4939609" y="1857832"/>
                <a:ext cx="358354" cy="358354"/>
                <a:chOff x="5917211" y="1835961"/>
                <a:chExt cx="504056" cy="504056"/>
              </a:xfrm>
            </p:grpSpPr>
            <p:sp>
              <p:nvSpPr>
                <p:cNvPr id="20" name="同心圆 1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 lastClr="FFFFFF"/>
                    </a:solidFill>
                    <a:latin typeface="Calibri" panose="020F0502020204030204"/>
                    <a:ea typeface="宋体" panose="02010600030101010101" pitchFamily="2" charset="-122"/>
                  </a:endParaRPr>
                </a:p>
              </p:txBody>
            </p:sp>
          </p:grpSp>
          <p:sp>
            <p:nvSpPr>
              <p:cNvPr id="19" name="椭圆 18"/>
              <p:cNvSpPr/>
              <p:nvPr/>
            </p:nvSpPr>
            <p:spPr>
              <a:xfrm>
                <a:off x="4151028" y="1732853"/>
                <a:ext cx="676101" cy="676101"/>
              </a:xfrm>
              <a:prstGeom prst="ellipse">
                <a:avLst/>
              </a:prstGeom>
              <a:solidFill>
                <a:schemeClr val="accent2">
                  <a:alpha val="46000"/>
                </a:schemeClr>
              </a:solidFill>
              <a:ln w="25400" cap="flat" cmpd="sng" algn="ctr">
                <a:noFill/>
                <a:prstDash val="solid"/>
              </a:ln>
              <a:effectLst/>
            </p:spPr>
            <p:txBody>
              <a:bodyPr rtlCol="0" anchor="ctr"/>
              <a:lstStyle/>
              <a:p>
                <a:pPr algn="ctr">
                  <a:defRPr/>
                </a:pPr>
                <a:r>
                  <a:rPr lang="en-US" altLang="zh-CN" sz="1400" kern="0" dirty="0">
                    <a:solidFill>
                      <a:sysClr val="window" lastClr="FFFFFF"/>
                    </a:solidFill>
                    <a:latin typeface="Calibri" panose="020F0502020204030204"/>
                    <a:ea typeface="宋体" panose="02010600030101010101" pitchFamily="2" charset="-122"/>
                  </a:rPr>
                  <a:t>2</a:t>
                </a:r>
                <a:endParaRPr lang="zh-CN" altLang="en-US" sz="1400" kern="0" dirty="0">
                  <a:solidFill>
                    <a:sysClr val="window" lastClr="FFFFFF"/>
                  </a:solidFill>
                  <a:latin typeface="Calibri" panose="020F0502020204030204"/>
                  <a:ea typeface="宋体" panose="02010600030101010101" pitchFamily="2" charset="-122"/>
                </a:endParaRPr>
              </a:p>
            </p:txBody>
          </p:sp>
        </p:grpSp>
        <p:sp>
          <p:nvSpPr>
            <p:cNvPr id="16" name="TextBox 15"/>
            <p:cNvSpPr txBox="1"/>
            <p:nvPr/>
          </p:nvSpPr>
          <p:spPr>
            <a:xfrm>
              <a:off x="5596536" y="2830672"/>
              <a:ext cx="2180550" cy="307682"/>
            </a:xfrm>
            <a:prstGeom prst="rect">
              <a:avLst/>
            </a:prstGeom>
            <a:noFill/>
          </p:spPr>
          <p:txBody>
            <a:bodyPr wrap="square" rtlCol="0">
              <a:spAutoFit/>
            </a:bodyPr>
            <a:lstStyle/>
            <a:p>
              <a:pPr lvl="0">
                <a:defRPr/>
              </a:pPr>
              <a:r>
                <a:rPr lang="zh-CN" altLang="en-US" sz="1400" b="1" kern="0" dirty="0">
                  <a:solidFill>
                    <a:schemeClr val="accent2"/>
                  </a:solidFill>
                  <a:latin typeface="Arial" panose="020B0604020202020204" pitchFamily="34" charset="0"/>
                  <a:ea typeface="微软雅黑" panose="020B0503020204020204" pitchFamily="34" charset="-122"/>
                  <a:cs typeface="Arial" panose="020B0604020202020204" pitchFamily="34" charset="0"/>
                </a:rPr>
                <a:t>失误二</a:t>
              </a:r>
            </a:p>
          </p:txBody>
        </p:sp>
      </p:grpSp>
      <p:grpSp>
        <p:nvGrpSpPr>
          <p:cNvPr id="18" name="组合 21"/>
          <p:cNvGrpSpPr/>
          <p:nvPr/>
        </p:nvGrpSpPr>
        <p:grpSpPr>
          <a:xfrm>
            <a:off x="3997141" y="3206241"/>
            <a:ext cx="3132852" cy="806463"/>
            <a:chOff x="4420400" y="3995652"/>
            <a:chExt cx="3133260" cy="806214"/>
          </a:xfrm>
        </p:grpSpPr>
        <p:cxnSp>
          <p:nvCxnSpPr>
            <p:cNvPr id="23" name="直接连接符 2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22" name="组合 23"/>
            <p:cNvGrpSpPr/>
            <p:nvPr/>
          </p:nvGrpSpPr>
          <p:grpSpPr>
            <a:xfrm>
              <a:off x="4420400" y="3995652"/>
              <a:ext cx="904292" cy="806214"/>
              <a:chOff x="3835847" y="1395243"/>
              <a:chExt cx="1462116" cy="1303538"/>
            </a:xfrm>
          </p:grpSpPr>
          <p:sp>
            <p:nvSpPr>
              <p:cNvPr id="26" name="同心圆 2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grpSp>
            <p:nvGrpSpPr>
              <p:cNvPr id="24" name="组合 26"/>
              <p:cNvGrpSpPr/>
              <p:nvPr/>
            </p:nvGrpSpPr>
            <p:grpSpPr>
              <a:xfrm>
                <a:off x="4939609" y="1857832"/>
                <a:ext cx="358354" cy="358354"/>
                <a:chOff x="5917211" y="1835961"/>
                <a:chExt cx="504056" cy="504056"/>
              </a:xfrm>
            </p:grpSpPr>
            <p:sp>
              <p:nvSpPr>
                <p:cNvPr id="29" name="同心圆 2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 lastClr="FFFFFF"/>
                    </a:solidFill>
                    <a:latin typeface="Calibri" panose="020F0502020204030204"/>
                    <a:ea typeface="宋体" panose="02010600030101010101" pitchFamily="2" charset="-122"/>
                  </a:endParaRPr>
                </a:p>
              </p:txBody>
            </p:sp>
          </p:grpSp>
          <p:sp>
            <p:nvSpPr>
              <p:cNvPr id="28" name="椭圆 27"/>
              <p:cNvSpPr/>
              <p:nvPr/>
            </p:nvSpPr>
            <p:spPr>
              <a:xfrm>
                <a:off x="4151028" y="1732853"/>
                <a:ext cx="676101" cy="676101"/>
              </a:xfrm>
              <a:prstGeom prst="ellipse">
                <a:avLst/>
              </a:prstGeom>
              <a:solidFill>
                <a:schemeClr val="accent4">
                  <a:alpha val="70000"/>
                </a:schemeClr>
              </a:solidFill>
              <a:ln w="25400" cap="flat" cmpd="sng" algn="ctr">
                <a:noFill/>
                <a:prstDash val="solid"/>
              </a:ln>
              <a:effectLst/>
            </p:spPr>
            <p:txBody>
              <a:bodyPr rtlCol="0" anchor="ctr"/>
              <a:lstStyle/>
              <a:p>
                <a:pPr algn="ctr">
                  <a:defRPr/>
                </a:pPr>
                <a:r>
                  <a:rPr lang="en-US" altLang="zh-CN" sz="1400" kern="0" dirty="0">
                    <a:solidFill>
                      <a:sysClr val="window" lastClr="FFFFFF"/>
                    </a:solidFill>
                    <a:latin typeface="Calibri" panose="020F0502020204030204"/>
                    <a:ea typeface="宋体" panose="02010600030101010101" pitchFamily="2" charset="-122"/>
                  </a:rPr>
                  <a:t>3</a:t>
                </a:r>
                <a:endParaRPr lang="zh-CN" altLang="en-US" sz="1400" kern="0" dirty="0">
                  <a:solidFill>
                    <a:sysClr val="window" lastClr="FFFFFF"/>
                  </a:solidFill>
                  <a:latin typeface="Calibri" panose="020F0502020204030204"/>
                  <a:ea typeface="宋体" panose="02010600030101010101" pitchFamily="2" charset="-122"/>
                </a:endParaRPr>
              </a:p>
            </p:txBody>
          </p:sp>
        </p:grpSp>
        <p:sp>
          <p:nvSpPr>
            <p:cNvPr id="25" name="TextBox 24"/>
            <p:cNvSpPr txBox="1"/>
            <p:nvPr/>
          </p:nvSpPr>
          <p:spPr>
            <a:xfrm>
              <a:off x="5303854" y="3999924"/>
              <a:ext cx="2180550" cy="415370"/>
            </a:xfrm>
            <a:prstGeom prst="rect">
              <a:avLst/>
            </a:prstGeom>
            <a:noFill/>
          </p:spPr>
          <p:txBody>
            <a:bodyPr wrap="square" rtlCol="0">
              <a:spAutoFit/>
            </a:bodyPr>
            <a:lstStyle/>
            <a:p>
              <a:pPr>
                <a:lnSpc>
                  <a:spcPct val="150000"/>
                </a:lnSpc>
                <a:defRPr/>
              </a:pPr>
              <a:r>
                <a:rPr lang="zh-CN" altLang="en-US" sz="1400" b="1" dirty="0">
                  <a:solidFill>
                    <a:schemeClr val="accent1"/>
                  </a:solidFill>
                  <a:latin typeface="微软雅黑" panose="020B0503020204020204" pitchFamily="34" charset="-122"/>
                  <a:ea typeface="微软雅黑" panose="020B0503020204020204" pitchFamily="34" charset="-122"/>
                </a:rPr>
                <a:t>失误三</a:t>
              </a:r>
            </a:p>
          </p:txBody>
        </p:sp>
      </p:grpSp>
      <p:sp>
        <p:nvSpPr>
          <p:cNvPr id="44" name="TextBox 43"/>
          <p:cNvSpPr txBox="1"/>
          <p:nvPr/>
        </p:nvSpPr>
        <p:spPr>
          <a:xfrm>
            <a:off x="1886173" y="2320516"/>
            <a:ext cx="1677715" cy="769441"/>
          </a:xfrm>
          <a:prstGeom prst="rect">
            <a:avLst/>
          </a:prstGeom>
          <a:noFill/>
        </p:spPr>
        <p:txBody>
          <a:bodyPr wrap="square" rtlCol="0">
            <a:spAutoFit/>
          </a:body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单击添加标题</a:t>
            </a:r>
            <a:endParaRPr lang="en-US" altLang="zh-CN" sz="1400" dirty="0">
              <a:solidFill>
                <a:schemeClr val="accent1"/>
              </a:solidFill>
              <a:latin typeface="微软雅黑" panose="020B0503020204020204" pitchFamily="34" charset="-122"/>
              <a:ea typeface="微软雅黑" panose="020B0503020204020204" pitchFamily="34" charset="-122"/>
            </a:endParaRPr>
          </a:p>
          <a:p>
            <a:pPr algn="ctr"/>
            <a:endParaRPr lang="en-US" altLang="zh-CN" sz="1000" dirty="0">
              <a:solidFill>
                <a:schemeClr val="accent1"/>
              </a:solidFill>
              <a:latin typeface="微软雅黑" panose="020B0503020204020204" pitchFamily="34" charset="-122"/>
              <a:ea typeface="微软雅黑" panose="020B0503020204020204" pitchFamily="34" charset="-122"/>
            </a:endParaRPr>
          </a:p>
          <a:p>
            <a:pPr algn="ctr"/>
            <a:r>
              <a:rPr lang="zh-CN" altLang="en-US" sz="1000" dirty="0">
                <a:solidFill>
                  <a:schemeClr val="accent1"/>
                </a:solidFill>
                <a:latin typeface="微软雅黑" panose="020B0503020204020204" pitchFamily="34" charset="-122"/>
                <a:ea typeface="微软雅黑" panose="020B0503020204020204" pitchFamily="34" charset="-122"/>
              </a:rPr>
              <a:t>竞争对手主要犯了四个错误，给我们留下了机会</a:t>
            </a:r>
          </a:p>
        </p:txBody>
      </p:sp>
      <p:sp>
        <p:nvSpPr>
          <p:cNvPr id="45" name="矩形 44"/>
          <p:cNvSpPr/>
          <p:nvPr/>
        </p:nvSpPr>
        <p:spPr>
          <a:xfrm>
            <a:off x="4642038" y="1324892"/>
            <a:ext cx="3575338" cy="230824"/>
          </a:xfrm>
          <a:prstGeom prst="rect">
            <a:avLst/>
          </a:prstGeom>
        </p:spPr>
        <p:txBody>
          <a:bodyPr wrap="square" lIns="91431" tIns="45716" rIns="91431" bIns="45716">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单击此处添加段落文本，单击此处添加段落文本</a:t>
            </a:r>
          </a:p>
        </p:txBody>
      </p:sp>
      <p:sp>
        <p:nvSpPr>
          <p:cNvPr id="46" name="矩形 45"/>
          <p:cNvSpPr/>
          <p:nvPr/>
        </p:nvSpPr>
        <p:spPr>
          <a:xfrm>
            <a:off x="5173126" y="2403918"/>
            <a:ext cx="3575338" cy="230824"/>
          </a:xfrm>
          <a:prstGeom prst="rect">
            <a:avLst/>
          </a:prstGeom>
        </p:spPr>
        <p:txBody>
          <a:bodyPr wrap="square" lIns="91431" tIns="45716" rIns="91431" bIns="45716">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单击此处添加段落文本，单击此处添加段落文本</a:t>
            </a:r>
          </a:p>
        </p:txBody>
      </p:sp>
      <p:sp>
        <p:nvSpPr>
          <p:cNvPr id="47" name="矩形 46"/>
          <p:cNvSpPr/>
          <p:nvPr/>
        </p:nvSpPr>
        <p:spPr>
          <a:xfrm>
            <a:off x="4945835" y="3625512"/>
            <a:ext cx="3575338" cy="230824"/>
          </a:xfrm>
          <a:prstGeom prst="rect">
            <a:avLst/>
          </a:prstGeom>
        </p:spPr>
        <p:txBody>
          <a:bodyPr wrap="square" lIns="91431" tIns="45716" rIns="91431" bIns="45716">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单击此处添加段落文本，单击此处添加段落文本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40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par>
                                <p:cTn id="16" presetID="22" presetClass="entr" presetSubtype="8" fill="hold" nodeType="withEffect">
                                  <p:stCondLst>
                                    <p:cond delay="3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80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par>
                                <p:cTn id="22" presetID="22" presetClass="entr" presetSubtype="8"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50711" y="1447525"/>
            <a:ext cx="3721289" cy="3697563"/>
            <a:chOff x="1134282" y="1929437"/>
            <a:chExt cx="4961718" cy="4928563"/>
          </a:xfrm>
        </p:grpSpPr>
        <p:sp>
          <p:nvSpPr>
            <p:cNvPr id="6" name="Freeform 5"/>
            <p:cNvSpPr/>
            <p:nvPr/>
          </p:nvSpPr>
          <p:spPr bwMode="auto">
            <a:xfrm>
              <a:off x="1912099" y="4596238"/>
              <a:ext cx="936427" cy="960622"/>
            </a:xfrm>
            <a:custGeom>
              <a:avLst/>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3">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chemeClr val="accent4">
                <a:alpha val="51000"/>
              </a:schemeClr>
            </a:solidFill>
            <a:ln>
              <a:noFill/>
            </a:ln>
          </p:spPr>
          <p:txBody>
            <a:bodyPr vert="horz" wrap="square" lIns="91440" tIns="45720" rIns="91440" bIns="45720" numCol="1" anchor="t" anchorCtr="0" compatLnSpc="1"/>
            <a:lstStyle/>
            <a:p>
              <a:endParaRPr lang="en-GB"/>
            </a:p>
          </p:txBody>
        </p:sp>
        <p:sp>
          <p:nvSpPr>
            <p:cNvPr id="7" name="Freeform 6"/>
            <p:cNvSpPr/>
            <p:nvPr/>
          </p:nvSpPr>
          <p:spPr bwMode="auto">
            <a:xfrm>
              <a:off x="4101276" y="3967173"/>
              <a:ext cx="848609" cy="905064"/>
            </a:xfrm>
            <a:custGeom>
              <a:avLst/>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chemeClr val="accent4">
                <a:alpha val="58000"/>
              </a:schemeClr>
            </a:solidFill>
            <a:ln>
              <a:noFill/>
            </a:ln>
          </p:spPr>
          <p:txBody>
            <a:bodyPr vert="horz" wrap="square" lIns="91440" tIns="45720" rIns="91440" bIns="45720" numCol="1" anchor="t" anchorCtr="0" compatLnSpc="1"/>
            <a:lstStyle/>
            <a:p>
              <a:endParaRPr lang="en-GB"/>
            </a:p>
          </p:txBody>
        </p:sp>
        <p:sp>
          <p:nvSpPr>
            <p:cNvPr id="8" name="Freeform 7"/>
            <p:cNvSpPr/>
            <p:nvPr/>
          </p:nvSpPr>
          <p:spPr bwMode="auto">
            <a:xfrm>
              <a:off x="1180879" y="4537095"/>
              <a:ext cx="714193" cy="733012"/>
            </a:xfrm>
            <a:custGeom>
              <a:avLst/>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alpha val="58000"/>
              </a:schemeClr>
            </a:solidFill>
            <a:ln>
              <a:noFill/>
            </a:ln>
          </p:spPr>
          <p:txBody>
            <a:bodyPr vert="horz" wrap="square" lIns="91440" tIns="45720" rIns="91440" bIns="45720" numCol="1" anchor="t" anchorCtr="0" compatLnSpc="1"/>
            <a:lstStyle/>
            <a:p>
              <a:endParaRPr lang="en-GB"/>
            </a:p>
          </p:txBody>
        </p:sp>
        <p:sp>
          <p:nvSpPr>
            <p:cNvPr id="9" name="Freeform 8"/>
            <p:cNvSpPr/>
            <p:nvPr/>
          </p:nvSpPr>
          <p:spPr bwMode="auto">
            <a:xfrm>
              <a:off x="2827915" y="2781630"/>
              <a:ext cx="807388" cy="896998"/>
            </a:xfrm>
            <a:custGeom>
              <a:avLst/>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3">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alpha val="73000"/>
              </a:schemeClr>
            </a:solidFill>
            <a:ln>
              <a:noFill/>
            </a:ln>
          </p:spPr>
          <p:txBody>
            <a:bodyPr vert="horz" wrap="square" lIns="91440" tIns="45720" rIns="91440" bIns="45720" numCol="1" anchor="t" anchorCtr="0" compatLnSpc="1"/>
            <a:lstStyle/>
            <a:p>
              <a:endParaRPr lang="en-GB"/>
            </a:p>
          </p:txBody>
        </p:sp>
        <p:sp>
          <p:nvSpPr>
            <p:cNvPr id="10" name="Freeform 9"/>
            <p:cNvSpPr/>
            <p:nvPr/>
          </p:nvSpPr>
          <p:spPr bwMode="auto">
            <a:xfrm>
              <a:off x="2266059" y="3674148"/>
              <a:ext cx="964206" cy="1078907"/>
            </a:xfrm>
            <a:custGeom>
              <a:avLst/>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alpha val="66000"/>
              </a:schemeClr>
            </a:solidFill>
            <a:ln>
              <a:noFill/>
            </a:ln>
          </p:spPr>
          <p:txBody>
            <a:bodyPr vert="horz" wrap="square" lIns="91440" tIns="45720" rIns="91440" bIns="45720" numCol="1" anchor="t" anchorCtr="0" compatLnSpc="1"/>
            <a:lstStyle/>
            <a:p>
              <a:endParaRPr lang="en-GB"/>
            </a:p>
          </p:txBody>
        </p:sp>
        <p:sp>
          <p:nvSpPr>
            <p:cNvPr id="11" name="Freeform 10"/>
            <p:cNvSpPr/>
            <p:nvPr/>
          </p:nvSpPr>
          <p:spPr bwMode="auto">
            <a:xfrm>
              <a:off x="4743782" y="2536098"/>
              <a:ext cx="1049335" cy="1133569"/>
            </a:xfrm>
            <a:custGeom>
              <a:avLst/>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en-GB"/>
            </a:p>
          </p:txBody>
        </p:sp>
        <p:sp>
          <p:nvSpPr>
            <p:cNvPr id="12" name="Freeform 11"/>
            <p:cNvSpPr/>
            <p:nvPr/>
          </p:nvSpPr>
          <p:spPr bwMode="auto">
            <a:xfrm>
              <a:off x="5040392" y="3557655"/>
              <a:ext cx="1055608" cy="1013492"/>
            </a:xfrm>
            <a:custGeom>
              <a:avLst/>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alpha val="67000"/>
              </a:schemeClr>
            </a:solidFill>
            <a:ln>
              <a:noFill/>
            </a:ln>
          </p:spPr>
          <p:txBody>
            <a:bodyPr vert="horz" wrap="square" lIns="91440" tIns="45720" rIns="91440" bIns="45720" numCol="1" anchor="t" anchorCtr="0" compatLnSpc="1"/>
            <a:lstStyle/>
            <a:p>
              <a:endParaRPr lang="en-GB"/>
            </a:p>
          </p:txBody>
        </p:sp>
        <p:sp>
          <p:nvSpPr>
            <p:cNvPr id="13" name="Freeform 12"/>
            <p:cNvSpPr/>
            <p:nvPr/>
          </p:nvSpPr>
          <p:spPr bwMode="auto">
            <a:xfrm>
              <a:off x="1757073" y="2694708"/>
              <a:ext cx="1091453" cy="1019765"/>
            </a:xfrm>
            <a:custGeom>
              <a:avLst/>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chemeClr val="accent4">
                <a:alpha val="59000"/>
              </a:schemeClr>
            </a:solidFill>
            <a:ln>
              <a:noFill/>
            </a:ln>
          </p:spPr>
          <p:txBody>
            <a:bodyPr vert="horz" wrap="square" lIns="91440" tIns="45720" rIns="91440" bIns="45720" numCol="1" anchor="t" anchorCtr="0" compatLnSpc="1"/>
            <a:lstStyle/>
            <a:p>
              <a:endParaRPr lang="en-GB"/>
            </a:p>
          </p:txBody>
        </p:sp>
        <p:sp>
          <p:nvSpPr>
            <p:cNvPr id="14" name="Freeform 13"/>
            <p:cNvSpPr/>
            <p:nvPr/>
          </p:nvSpPr>
          <p:spPr bwMode="auto">
            <a:xfrm>
              <a:off x="4619224" y="4537095"/>
              <a:ext cx="1051128" cy="1015284"/>
            </a:xfrm>
            <a:custGeom>
              <a:avLst/>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alpha val="46000"/>
              </a:schemeClr>
            </a:solidFill>
            <a:ln>
              <a:noFill/>
            </a:ln>
          </p:spPr>
          <p:txBody>
            <a:bodyPr vert="horz" wrap="square" lIns="91440" tIns="45720" rIns="91440" bIns="45720" numCol="1" anchor="t" anchorCtr="0" compatLnSpc="1"/>
            <a:lstStyle/>
            <a:p>
              <a:endParaRPr lang="en-GB"/>
            </a:p>
          </p:txBody>
        </p:sp>
        <p:sp>
          <p:nvSpPr>
            <p:cNvPr id="15" name="Freeform 14"/>
            <p:cNvSpPr/>
            <p:nvPr/>
          </p:nvSpPr>
          <p:spPr bwMode="auto">
            <a:xfrm>
              <a:off x="3232953" y="3644577"/>
              <a:ext cx="734804" cy="833375"/>
            </a:xfrm>
            <a:custGeom>
              <a:avLst/>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chemeClr val="accent2">
                <a:alpha val="60000"/>
              </a:schemeClr>
            </a:solidFill>
            <a:ln>
              <a:noFill/>
            </a:ln>
          </p:spPr>
          <p:txBody>
            <a:bodyPr vert="horz" wrap="square" lIns="91440" tIns="45720" rIns="91440" bIns="45720" numCol="1" anchor="t" anchorCtr="0" compatLnSpc="1"/>
            <a:lstStyle/>
            <a:p>
              <a:endParaRPr lang="en-GB"/>
            </a:p>
          </p:txBody>
        </p:sp>
        <p:sp>
          <p:nvSpPr>
            <p:cNvPr id="16" name="Freeform 15"/>
            <p:cNvSpPr/>
            <p:nvPr/>
          </p:nvSpPr>
          <p:spPr bwMode="auto">
            <a:xfrm>
              <a:off x="1134282" y="3061214"/>
              <a:ext cx="602181" cy="608454"/>
            </a:xfrm>
            <a:custGeom>
              <a:avLst/>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91440" tIns="45720" rIns="91440" bIns="45720" numCol="1" anchor="t" anchorCtr="0" compatLnSpc="1"/>
            <a:lstStyle/>
            <a:p>
              <a:endParaRPr lang="en-GB"/>
            </a:p>
          </p:txBody>
        </p:sp>
        <p:sp>
          <p:nvSpPr>
            <p:cNvPr id="17" name="Freeform 16"/>
            <p:cNvSpPr/>
            <p:nvPr/>
          </p:nvSpPr>
          <p:spPr bwMode="auto">
            <a:xfrm>
              <a:off x="2391513" y="1989476"/>
              <a:ext cx="821726" cy="919401"/>
            </a:xfrm>
            <a:custGeom>
              <a:avLst/>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4">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chemeClr val="accent2">
                <a:alpha val="53000"/>
              </a:schemeClr>
            </a:solidFill>
            <a:ln>
              <a:noFill/>
            </a:ln>
          </p:spPr>
          <p:txBody>
            <a:bodyPr vert="horz" wrap="square" lIns="91440" tIns="45720" rIns="91440" bIns="45720" numCol="1" anchor="t" anchorCtr="0" compatLnSpc="1"/>
            <a:lstStyle/>
            <a:p>
              <a:endParaRPr lang="en-GB"/>
            </a:p>
          </p:txBody>
        </p:sp>
        <p:sp>
          <p:nvSpPr>
            <p:cNvPr id="18" name="Freeform 17"/>
            <p:cNvSpPr/>
            <p:nvPr/>
          </p:nvSpPr>
          <p:spPr bwMode="auto">
            <a:xfrm>
              <a:off x="3768822" y="2891851"/>
              <a:ext cx="1053816" cy="1145219"/>
            </a:xfrm>
            <a:custGeom>
              <a:avLst/>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alpha val="55000"/>
              </a:schemeClr>
            </a:solidFill>
            <a:ln>
              <a:noFill/>
            </a:ln>
          </p:spPr>
          <p:txBody>
            <a:bodyPr vert="horz" wrap="square" lIns="91440" tIns="45720" rIns="91440" bIns="45720" numCol="1" anchor="t" anchorCtr="0" compatLnSpc="1"/>
            <a:lstStyle/>
            <a:p>
              <a:endParaRPr lang="en-GB"/>
            </a:p>
          </p:txBody>
        </p:sp>
        <p:sp>
          <p:nvSpPr>
            <p:cNvPr id="19" name="Freeform 18"/>
            <p:cNvSpPr/>
            <p:nvPr/>
          </p:nvSpPr>
          <p:spPr bwMode="auto">
            <a:xfrm>
              <a:off x="3266109" y="1929437"/>
              <a:ext cx="1047544" cy="1172102"/>
            </a:xfrm>
            <a:custGeom>
              <a:avLst/>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91440" tIns="45720" rIns="91440" bIns="45720" numCol="1" anchor="t" anchorCtr="0" compatLnSpc="1"/>
            <a:lstStyle/>
            <a:p>
              <a:endParaRPr lang="en-GB"/>
            </a:p>
          </p:txBody>
        </p:sp>
        <p:sp>
          <p:nvSpPr>
            <p:cNvPr id="20" name="Freeform 19"/>
            <p:cNvSpPr/>
            <p:nvPr/>
          </p:nvSpPr>
          <p:spPr bwMode="auto">
            <a:xfrm>
              <a:off x="1335905" y="3663395"/>
              <a:ext cx="919401" cy="931050"/>
            </a:xfrm>
            <a:custGeom>
              <a:avLst/>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chemeClr val="accent2">
                <a:alpha val="61000"/>
              </a:schemeClr>
            </a:solidFill>
            <a:ln>
              <a:noFill/>
            </a:ln>
          </p:spPr>
          <p:txBody>
            <a:bodyPr vert="horz" wrap="square" lIns="91440" tIns="45720" rIns="91440" bIns="45720" numCol="1" anchor="t" anchorCtr="0" compatLnSpc="1"/>
            <a:lstStyle/>
            <a:p>
              <a:endParaRPr lang="en-GB"/>
            </a:p>
          </p:txBody>
        </p:sp>
        <p:sp>
          <p:nvSpPr>
            <p:cNvPr id="21" name="Freeform 20"/>
            <p:cNvSpPr>
              <a:spLocks noEditPoints="1"/>
            </p:cNvSpPr>
            <p:nvPr/>
          </p:nvSpPr>
          <p:spPr bwMode="auto">
            <a:xfrm>
              <a:off x="3387083" y="3839927"/>
              <a:ext cx="432817" cy="351272"/>
            </a:xfrm>
            <a:custGeom>
              <a:avLst/>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 name="Freeform 21"/>
            <p:cNvSpPr/>
            <p:nvPr/>
          </p:nvSpPr>
          <p:spPr bwMode="auto">
            <a:xfrm>
              <a:off x="4324406" y="2016358"/>
              <a:ext cx="722259" cy="741973"/>
            </a:xfrm>
            <a:custGeom>
              <a:avLst/>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chemeClr val="accent2"/>
            </a:solidFill>
            <a:ln>
              <a:noFill/>
            </a:ln>
          </p:spPr>
          <p:txBody>
            <a:bodyPr vert="horz" wrap="square" lIns="91440" tIns="45720" rIns="91440" bIns="45720" numCol="1" anchor="t" anchorCtr="0" compatLnSpc="1"/>
            <a:lstStyle/>
            <a:p>
              <a:endParaRPr lang="en-GB"/>
            </a:p>
          </p:txBody>
        </p:sp>
        <p:sp>
          <p:nvSpPr>
            <p:cNvPr id="23" name="Freeform 22"/>
            <p:cNvSpPr/>
            <p:nvPr/>
          </p:nvSpPr>
          <p:spPr bwMode="auto">
            <a:xfrm>
              <a:off x="4445379" y="2249345"/>
              <a:ext cx="444467" cy="237467"/>
            </a:xfrm>
            <a:custGeom>
              <a:avLst/>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 name="Freeform 25"/>
            <p:cNvSpPr/>
            <p:nvPr/>
          </p:nvSpPr>
          <p:spPr bwMode="auto">
            <a:xfrm>
              <a:off x="4979457" y="2985045"/>
              <a:ext cx="194455" cy="257181"/>
            </a:xfrm>
            <a:custGeom>
              <a:avLst/>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1">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 name="Freeform 26"/>
            <p:cNvSpPr/>
            <p:nvPr/>
          </p:nvSpPr>
          <p:spPr bwMode="auto">
            <a:xfrm>
              <a:off x="5040392" y="3174123"/>
              <a:ext cx="214169" cy="127246"/>
            </a:xfrm>
            <a:custGeom>
              <a:avLst/>
              <a:gdLst>
                <a:gd name="T0" fmla="*/ 58 w 101"/>
                <a:gd name="T1" fmla="*/ 60 h 60"/>
                <a:gd name="T2" fmla="*/ 101 w 101"/>
                <a:gd name="T3" fmla="*/ 59 h 60"/>
                <a:gd name="T4" fmla="*/ 101 w 101"/>
                <a:gd name="T5" fmla="*/ 0 h 60"/>
                <a:gd name="T6" fmla="*/ 29 w 101"/>
                <a:gd name="T7" fmla="*/ 0 h 60"/>
                <a:gd name="T8" fmla="*/ 58 w 101"/>
                <a:gd name="T9" fmla="*/ 60 h 60"/>
              </a:gdLst>
              <a:ahLst/>
              <a:cxnLst>
                <a:cxn ang="0">
                  <a:pos x="T0" y="T1"/>
                </a:cxn>
                <a:cxn ang="0">
                  <a:pos x="T2" y="T3"/>
                </a:cxn>
                <a:cxn ang="0">
                  <a:pos x="T4" y="T5"/>
                </a:cxn>
                <a:cxn ang="0">
                  <a:pos x="T6" y="T7"/>
                </a:cxn>
                <a:cxn ang="0">
                  <a:pos x="T8" y="T9"/>
                </a:cxn>
              </a:cxnLst>
              <a:rect l="0" t="0" r="r" b="b"/>
              <a:pathLst>
                <a:path w="101"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 name="Freeform 27"/>
            <p:cNvSpPr/>
            <p:nvPr/>
          </p:nvSpPr>
          <p:spPr bwMode="auto">
            <a:xfrm>
              <a:off x="5210651" y="2775358"/>
              <a:ext cx="262558" cy="167571"/>
            </a:xfrm>
            <a:custGeom>
              <a:avLst/>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 name="Freeform 28"/>
            <p:cNvSpPr/>
            <p:nvPr/>
          </p:nvSpPr>
          <p:spPr bwMode="auto">
            <a:xfrm>
              <a:off x="5068171" y="2733240"/>
              <a:ext cx="184597" cy="241051"/>
            </a:xfrm>
            <a:custGeom>
              <a:avLst/>
              <a:gdLst>
                <a:gd name="T0" fmla="*/ 87 w 87"/>
                <a:gd name="T1" fmla="*/ 51 h 114"/>
                <a:gd name="T2" fmla="*/ 20 w 87"/>
                <a:gd name="T3" fmla="*/ 47 h 114"/>
                <a:gd name="T4" fmla="*/ 0 w 87"/>
                <a:gd name="T5" fmla="*/ 85 h 114"/>
                <a:gd name="T6" fmla="*/ 52 w 87"/>
                <a:gd name="T7" fmla="*/ 114 h 114"/>
                <a:gd name="T8" fmla="*/ 87 w 87"/>
                <a:gd name="T9" fmla="*/ 51 h 114"/>
              </a:gdLst>
              <a:ah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0" name="Freeform 29"/>
            <p:cNvSpPr/>
            <p:nvPr/>
          </p:nvSpPr>
          <p:spPr bwMode="auto">
            <a:xfrm>
              <a:off x="5297573" y="3124837"/>
              <a:ext cx="241051" cy="216857"/>
            </a:xfrm>
            <a:custGeom>
              <a:avLst/>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1" name="Freeform 30"/>
            <p:cNvSpPr/>
            <p:nvPr/>
          </p:nvSpPr>
          <p:spPr bwMode="auto">
            <a:xfrm>
              <a:off x="5380015" y="2944721"/>
              <a:ext cx="211480" cy="197142"/>
            </a:xfrm>
            <a:custGeom>
              <a:avLst/>
              <a:gdLst>
                <a:gd name="T0" fmla="*/ 39 w 100"/>
                <a:gd name="T1" fmla="*/ 93 h 93"/>
                <a:gd name="T2" fmla="*/ 74 w 100"/>
                <a:gd name="T3" fmla="*/ 36 h 93"/>
                <a:gd name="T4" fmla="*/ 50 w 100"/>
                <a:gd name="T5" fmla="*/ 0 h 93"/>
                <a:gd name="T6" fmla="*/ 0 w 100"/>
                <a:gd name="T7" fmla="*/ 32 h 93"/>
                <a:gd name="T8" fmla="*/ 39 w 100"/>
                <a:gd name="T9" fmla="*/ 93 h 93"/>
              </a:gdLst>
              <a:ah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2" name="Freeform 31"/>
            <p:cNvSpPr>
              <a:spLocks noEditPoints="1"/>
            </p:cNvSpPr>
            <p:nvPr/>
          </p:nvSpPr>
          <p:spPr bwMode="auto">
            <a:xfrm>
              <a:off x="4095003" y="3121253"/>
              <a:ext cx="398765" cy="591427"/>
            </a:xfrm>
            <a:custGeom>
              <a:avLst/>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3" name="Freeform 32"/>
            <p:cNvSpPr/>
            <p:nvPr/>
          </p:nvSpPr>
          <p:spPr bwMode="auto">
            <a:xfrm>
              <a:off x="4101276" y="2421397"/>
              <a:ext cx="26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4" name="Freeform 33"/>
            <p:cNvSpPr>
              <a:spLocks noEditPoints="1"/>
            </p:cNvSpPr>
            <p:nvPr/>
          </p:nvSpPr>
          <p:spPr bwMode="auto">
            <a:xfrm>
              <a:off x="3461460" y="2222463"/>
              <a:ext cx="672077" cy="465974"/>
            </a:xfrm>
            <a:custGeom>
              <a:avLst/>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accent5"/>
                </a:solidFill>
              </a:endParaRPr>
            </a:p>
          </p:txBody>
        </p:sp>
        <p:sp>
          <p:nvSpPr>
            <p:cNvPr id="35" name="Freeform 34"/>
            <p:cNvSpPr/>
            <p:nvPr/>
          </p:nvSpPr>
          <p:spPr bwMode="auto">
            <a:xfrm>
              <a:off x="4245549" y="4200160"/>
              <a:ext cx="415792" cy="270623"/>
            </a:xfrm>
            <a:custGeom>
              <a:avLst/>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6" name="Freeform 35"/>
            <p:cNvSpPr>
              <a:spLocks noEditPoints="1"/>
            </p:cNvSpPr>
            <p:nvPr/>
          </p:nvSpPr>
          <p:spPr bwMode="auto">
            <a:xfrm>
              <a:off x="4483016" y="4374004"/>
              <a:ext cx="319908" cy="207000"/>
            </a:xfrm>
            <a:custGeom>
              <a:avLst/>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7" name="Freeform 36"/>
            <p:cNvSpPr>
              <a:spLocks noEditPoints="1"/>
            </p:cNvSpPr>
            <p:nvPr/>
          </p:nvSpPr>
          <p:spPr bwMode="auto">
            <a:xfrm>
              <a:off x="2480227" y="3975239"/>
              <a:ext cx="535869" cy="394285"/>
            </a:xfrm>
            <a:custGeom>
              <a:avLst/>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8" name="Freeform 37"/>
            <p:cNvSpPr>
              <a:spLocks noEditPoints="1"/>
            </p:cNvSpPr>
            <p:nvPr/>
          </p:nvSpPr>
          <p:spPr bwMode="auto">
            <a:xfrm>
              <a:off x="3016097" y="2976981"/>
              <a:ext cx="411311" cy="422064"/>
            </a:xfrm>
            <a:custGeom>
              <a:avLst/>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9" name="Freeform 38"/>
            <p:cNvSpPr/>
            <p:nvPr/>
          </p:nvSpPr>
          <p:spPr bwMode="auto">
            <a:xfrm>
              <a:off x="4826223" y="4782627"/>
              <a:ext cx="443571" cy="430129"/>
            </a:xfrm>
            <a:custGeom>
              <a:avLst/>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0" name="Freeform 39"/>
            <p:cNvSpPr/>
            <p:nvPr/>
          </p:nvSpPr>
          <p:spPr bwMode="auto">
            <a:xfrm>
              <a:off x="5216924" y="4841769"/>
              <a:ext cx="285857" cy="369194"/>
            </a:xfrm>
            <a:custGeom>
              <a:avLst/>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1" name="Freeform 40"/>
            <p:cNvSpPr/>
            <p:nvPr/>
          </p:nvSpPr>
          <p:spPr bwMode="auto">
            <a:xfrm>
              <a:off x="1507060" y="3922368"/>
              <a:ext cx="534077" cy="381740"/>
            </a:xfrm>
            <a:custGeom>
              <a:avLst/>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2" name="Freeform 41"/>
            <p:cNvSpPr/>
            <p:nvPr/>
          </p:nvSpPr>
          <p:spPr bwMode="auto">
            <a:xfrm>
              <a:off x="2132540" y="4865069"/>
              <a:ext cx="521531" cy="471350"/>
            </a:xfrm>
            <a:custGeom>
              <a:avLst/>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2">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3" name="Freeform 42"/>
            <p:cNvSpPr>
              <a:spLocks noEditPoints="1"/>
            </p:cNvSpPr>
            <p:nvPr/>
          </p:nvSpPr>
          <p:spPr bwMode="auto">
            <a:xfrm>
              <a:off x="1910306" y="2938448"/>
              <a:ext cx="694479" cy="577090"/>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4" name="Freeform 43"/>
            <p:cNvSpPr>
              <a:spLocks noEditPoints="1"/>
            </p:cNvSpPr>
            <p:nvPr/>
          </p:nvSpPr>
          <p:spPr bwMode="auto">
            <a:xfrm>
              <a:off x="1269594" y="3178604"/>
              <a:ext cx="347688" cy="355753"/>
            </a:xfrm>
            <a:custGeom>
              <a:avLst/>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5" name="Freeform 44"/>
            <p:cNvSpPr/>
            <p:nvPr/>
          </p:nvSpPr>
          <p:spPr bwMode="auto">
            <a:xfrm>
              <a:off x="2585967" y="2154358"/>
              <a:ext cx="383531" cy="453428"/>
            </a:xfrm>
            <a:custGeom>
              <a:avLst/>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6" name="Freeform 45"/>
            <p:cNvSpPr>
              <a:spLocks noEditPoints="1"/>
            </p:cNvSpPr>
            <p:nvPr/>
          </p:nvSpPr>
          <p:spPr bwMode="auto">
            <a:xfrm>
              <a:off x="1412074" y="4684952"/>
              <a:ext cx="279584" cy="415792"/>
            </a:xfrm>
            <a:custGeom>
              <a:avLst/>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7" name="Freeform 46"/>
            <p:cNvSpPr>
              <a:spLocks noEditPoints="1"/>
            </p:cNvSpPr>
            <p:nvPr/>
          </p:nvSpPr>
          <p:spPr bwMode="auto">
            <a:xfrm>
              <a:off x="5263522" y="3830966"/>
              <a:ext cx="695375" cy="456116"/>
            </a:xfrm>
            <a:custGeom>
              <a:avLst/>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8" name="Freeform 47"/>
            <p:cNvSpPr/>
            <p:nvPr/>
          </p:nvSpPr>
          <p:spPr bwMode="auto">
            <a:xfrm>
              <a:off x="2809097" y="4486017"/>
              <a:ext cx="1697218" cy="2371983"/>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accent1">
                <a:alpha val="63000"/>
              </a:schemeClr>
            </a:solidFill>
            <a:ln>
              <a:noFill/>
            </a:ln>
          </p:spPr>
          <p:txBody>
            <a:bodyPr vert="horz" wrap="square" lIns="91440" tIns="45720" rIns="91440" bIns="45720" numCol="1" anchor="t" anchorCtr="0" compatLnSpc="1"/>
            <a:lstStyle/>
            <a:p>
              <a:endParaRPr lang="en-GB"/>
            </a:p>
          </p:txBody>
        </p:sp>
      </p:grpSp>
      <p:sp>
        <p:nvSpPr>
          <p:cNvPr id="81" name="Rectangle 80"/>
          <p:cNvSpPr/>
          <p:nvPr/>
        </p:nvSpPr>
        <p:spPr>
          <a:xfrm>
            <a:off x="5464935" y="3200909"/>
            <a:ext cx="3035048" cy="245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5" name="Group 81"/>
          <p:cNvGrpSpPr/>
          <p:nvPr/>
        </p:nvGrpSpPr>
        <p:grpSpPr>
          <a:xfrm>
            <a:off x="5451286" y="3192047"/>
            <a:ext cx="1531172" cy="307777"/>
            <a:chOff x="7183923" y="3575245"/>
            <a:chExt cx="2041562" cy="410242"/>
          </a:xfrm>
        </p:grpSpPr>
        <p:sp>
          <p:nvSpPr>
            <p:cNvPr id="83"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4" name="Content Placeholder 2"/>
            <p:cNvSpPr txBox="1"/>
            <p:nvPr/>
          </p:nvSpPr>
          <p:spPr>
            <a:xfrm>
              <a:off x="7183923" y="3575245"/>
              <a:ext cx="716890" cy="410242"/>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50%</a:t>
              </a:r>
            </a:p>
          </p:txBody>
        </p:sp>
      </p:grpSp>
      <p:sp>
        <p:nvSpPr>
          <p:cNvPr id="85" name="Rectangle 84"/>
          <p:cNvSpPr/>
          <p:nvPr/>
        </p:nvSpPr>
        <p:spPr>
          <a:xfrm>
            <a:off x="5464935" y="4311185"/>
            <a:ext cx="3035048" cy="245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49" name="Group 85"/>
          <p:cNvGrpSpPr/>
          <p:nvPr/>
        </p:nvGrpSpPr>
        <p:grpSpPr>
          <a:xfrm>
            <a:off x="5451287" y="4303332"/>
            <a:ext cx="1263373" cy="307777"/>
            <a:chOff x="7183923" y="5056502"/>
            <a:chExt cx="1684497" cy="410242"/>
          </a:xfrm>
        </p:grpSpPr>
        <p:sp>
          <p:nvSpPr>
            <p:cNvPr id="87" name="Rectangle 86"/>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8" name="Content Placeholder 2"/>
            <p:cNvSpPr txBox="1"/>
            <p:nvPr/>
          </p:nvSpPr>
          <p:spPr>
            <a:xfrm>
              <a:off x="7183923" y="5056502"/>
              <a:ext cx="716891" cy="410242"/>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45%</a:t>
              </a:r>
            </a:p>
          </p:txBody>
        </p:sp>
      </p:grpSp>
      <p:sp>
        <p:nvSpPr>
          <p:cNvPr id="89" name="Rectangle 88"/>
          <p:cNvSpPr/>
          <p:nvPr/>
        </p:nvSpPr>
        <p:spPr>
          <a:xfrm>
            <a:off x="5464935" y="3938904"/>
            <a:ext cx="3035048" cy="245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50" name="Group 89"/>
          <p:cNvGrpSpPr/>
          <p:nvPr/>
        </p:nvGrpSpPr>
        <p:grpSpPr>
          <a:xfrm>
            <a:off x="5451287" y="3930042"/>
            <a:ext cx="2275056" cy="307777"/>
            <a:chOff x="7183923" y="4558935"/>
            <a:chExt cx="3033408" cy="410242"/>
          </a:xfrm>
        </p:grpSpPr>
        <p:sp>
          <p:nvSpPr>
            <p:cNvPr id="91"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2" name="Content Placeholder 2"/>
            <p:cNvSpPr txBox="1"/>
            <p:nvPr/>
          </p:nvSpPr>
          <p:spPr>
            <a:xfrm>
              <a:off x="7183923" y="4558935"/>
              <a:ext cx="716891" cy="410242"/>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75%</a:t>
              </a:r>
            </a:p>
          </p:txBody>
        </p:sp>
      </p:grpSp>
      <p:sp>
        <p:nvSpPr>
          <p:cNvPr id="93" name="Rectangle 92"/>
          <p:cNvSpPr/>
          <p:nvPr/>
        </p:nvSpPr>
        <p:spPr>
          <a:xfrm>
            <a:off x="5464935" y="3566988"/>
            <a:ext cx="3035048" cy="245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51" name="Group 93"/>
          <p:cNvGrpSpPr/>
          <p:nvPr/>
        </p:nvGrpSpPr>
        <p:grpSpPr>
          <a:xfrm>
            <a:off x="5451287" y="3558126"/>
            <a:ext cx="1798971" cy="307777"/>
            <a:chOff x="7183923" y="4063200"/>
            <a:chExt cx="2398628" cy="410242"/>
          </a:xfrm>
        </p:grpSpPr>
        <p:sp>
          <p:nvSpPr>
            <p:cNvPr id="95" name="Rectangle 94"/>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6" name="Content Placeholder 2"/>
            <p:cNvSpPr txBox="1"/>
            <p:nvPr/>
          </p:nvSpPr>
          <p:spPr>
            <a:xfrm>
              <a:off x="7183923" y="4063200"/>
              <a:ext cx="716891" cy="410242"/>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62%</a:t>
              </a:r>
            </a:p>
          </p:txBody>
        </p:sp>
      </p:grpSp>
      <p:grpSp>
        <p:nvGrpSpPr>
          <p:cNvPr id="52" name="Group 96"/>
          <p:cNvGrpSpPr/>
          <p:nvPr/>
        </p:nvGrpSpPr>
        <p:grpSpPr>
          <a:xfrm>
            <a:off x="5090048" y="3554908"/>
            <a:ext cx="248719" cy="249221"/>
            <a:chOff x="7275629" y="3973834"/>
            <a:chExt cx="464344" cy="465138"/>
          </a:xfrm>
          <a:solidFill>
            <a:schemeClr val="tx2">
              <a:lumMod val="60000"/>
              <a:lumOff val="40000"/>
            </a:schemeClr>
          </a:solidFill>
        </p:grpSpPr>
        <p:sp>
          <p:nvSpPr>
            <p:cNvPr id="9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9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3" name="Group 103"/>
          <p:cNvGrpSpPr/>
          <p:nvPr/>
        </p:nvGrpSpPr>
        <p:grpSpPr>
          <a:xfrm>
            <a:off x="5111685" y="4317693"/>
            <a:ext cx="211352" cy="241560"/>
            <a:chOff x="9162373" y="3045147"/>
            <a:chExt cx="406400" cy="464344"/>
          </a:xfrm>
          <a:solidFill>
            <a:schemeClr val="tx2">
              <a:lumMod val="60000"/>
              <a:lumOff val="40000"/>
            </a:schemeClr>
          </a:solidFill>
        </p:grpSpPr>
        <p:sp>
          <p:nvSpPr>
            <p:cNvPr id="105"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6"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7"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8"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4" name="Group 108"/>
          <p:cNvGrpSpPr/>
          <p:nvPr/>
        </p:nvGrpSpPr>
        <p:grpSpPr>
          <a:xfrm>
            <a:off x="5135068" y="3197017"/>
            <a:ext cx="170915" cy="249221"/>
            <a:chOff x="3582988" y="3510757"/>
            <a:chExt cx="319088" cy="465138"/>
          </a:xfrm>
          <a:solidFill>
            <a:schemeClr val="tx2">
              <a:lumMod val="60000"/>
              <a:lumOff val="40000"/>
            </a:schemeClr>
          </a:solidFill>
        </p:grpSpPr>
        <p:sp>
          <p:nvSpPr>
            <p:cNvPr id="11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1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5" name="Group 111"/>
          <p:cNvGrpSpPr/>
          <p:nvPr/>
        </p:nvGrpSpPr>
        <p:grpSpPr>
          <a:xfrm>
            <a:off x="5121422" y="3936301"/>
            <a:ext cx="186645" cy="249221"/>
            <a:chOff x="2639219" y="3510757"/>
            <a:chExt cx="348456" cy="465138"/>
          </a:xfrm>
          <a:solidFill>
            <a:schemeClr val="tx2">
              <a:lumMod val="60000"/>
              <a:lumOff val="40000"/>
            </a:schemeClr>
          </a:solidFill>
        </p:grpSpPr>
        <p:sp>
          <p:nvSpPr>
            <p:cNvPr id="113"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14"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sp>
        <p:nvSpPr>
          <p:cNvPr id="115" name="TextBox 114"/>
          <p:cNvSpPr txBox="1"/>
          <p:nvPr/>
        </p:nvSpPr>
        <p:spPr>
          <a:xfrm>
            <a:off x="5076058" y="1708448"/>
            <a:ext cx="923971" cy="684803"/>
          </a:xfrm>
          <a:prstGeom prst="rect">
            <a:avLst/>
          </a:prstGeom>
          <a:noFill/>
        </p:spPr>
        <p:txBody>
          <a:bodyPr wrap="none" lIns="68580" tIns="34290" rIns="68580" bIns="34290" rtlCol="0">
            <a:spAutoFit/>
          </a:bodyPr>
          <a:lstStyle/>
          <a:p>
            <a:r>
              <a:rPr lang="en-US" sz="4000" dirty="0">
                <a:solidFill>
                  <a:schemeClr val="accent1"/>
                </a:solidFill>
              </a:rPr>
              <a:t>70K</a:t>
            </a:r>
            <a:endParaRPr lang="en-GB" sz="4000" dirty="0">
              <a:solidFill>
                <a:schemeClr val="accent1"/>
              </a:solidFill>
            </a:endParaRPr>
          </a:p>
        </p:txBody>
      </p:sp>
      <p:sp>
        <p:nvSpPr>
          <p:cNvPr id="116" name="TextBox 115"/>
          <p:cNvSpPr txBox="1"/>
          <p:nvPr/>
        </p:nvSpPr>
        <p:spPr>
          <a:xfrm>
            <a:off x="5090048" y="1480821"/>
            <a:ext cx="1315809" cy="284693"/>
          </a:xfrm>
          <a:prstGeom prst="rect">
            <a:avLst/>
          </a:prstGeom>
          <a:noFill/>
        </p:spPr>
        <p:txBody>
          <a:bodyPr wrap="none" lIns="68580" tIns="34290" rIns="68580" bIns="34290" rtlCol="0">
            <a:spAutoFit/>
          </a:bodyPr>
          <a:lstStyle/>
          <a:p>
            <a:r>
              <a:rPr lang="en-US" sz="1400" dirty="0">
                <a:solidFill>
                  <a:schemeClr val="tx1">
                    <a:lumMod val="75000"/>
                    <a:lumOff val="25000"/>
                  </a:schemeClr>
                </a:solidFill>
              </a:rPr>
              <a:t>DATA DIAGRAM</a:t>
            </a:r>
            <a:endParaRPr lang="en-GB" sz="1400" dirty="0">
              <a:solidFill>
                <a:schemeClr val="tx1">
                  <a:lumMod val="75000"/>
                  <a:lumOff val="25000"/>
                </a:schemeClr>
              </a:solidFill>
            </a:endParaRPr>
          </a:p>
        </p:txBody>
      </p:sp>
      <p:sp>
        <p:nvSpPr>
          <p:cNvPr id="117" name="Rectangle 116"/>
          <p:cNvSpPr/>
          <p:nvPr/>
        </p:nvSpPr>
        <p:spPr>
          <a:xfrm>
            <a:off x="5076058" y="2345568"/>
            <a:ext cx="3079687" cy="461024"/>
          </a:xfrm>
          <a:prstGeom prst="rect">
            <a:avLst/>
          </a:prstGeom>
        </p:spPr>
        <p:txBody>
          <a:bodyPr wrap="square" lIns="68580" tIns="34290" rIns="68580" bIns="34290">
            <a:spAutoFit/>
          </a:bodyPr>
          <a:lstStyle/>
          <a:p>
            <a:pPr>
              <a:lnSpc>
                <a:spcPct val="150000"/>
              </a:lnSpc>
            </a:pPr>
            <a:r>
              <a:rPr lang="zh-CN" altLang="en-US" sz="900" dirty="0">
                <a:solidFill>
                  <a:schemeClr val="bg1"/>
                </a:solidFill>
              </a:rPr>
              <a:t>此处添加详细文本描述，建议与标题相关并符合整体语言风格，语言描述尽量</a:t>
            </a:r>
            <a:endParaRPr lang="en-US" altLang="zh-CN" sz="900" dirty="0">
              <a:solidFill>
                <a:schemeClr val="bg1"/>
              </a:solidFill>
            </a:endParaRPr>
          </a:p>
        </p:txBody>
      </p:sp>
      <p:sp>
        <p:nvSpPr>
          <p:cNvPr id="118" name="Rectangle 117"/>
          <p:cNvSpPr/>
          <p:nvPr/>
        </p:nvSpPr>
        <p:spPr>
          <a:xfrm>
            <a:off x="6027889" y="1852464"/>
            <a:ext cx="2254904" cy="461024"/>
          </a:xfrm>
          <a:prstGeom prst="rect">
            <a:avLst/>
          </a:prstGeom>
        </p:spPr>
        <p:txBody>
          <a:bodyPr wrap="square" lIns="68580" tIns="34290" rIns="68580" bIns="34290">
            <a:spAutoFit/>
          </a:bodyPr>
          <a:lstStyle/>
          <a:p>
            <a:pPr>
              <a:lnSpc>
                <a:spcPct val="150000"/>
              </a:lnSpc>
            </a:pPr>
            <a:r>
              <a:rPr lang="zh-CN" altLang="en-US" sz="900" dirty="0">
                <a:solidFill>
                  <a:schemeClr val="bg1"/>
                </a:solidFill>
              </a:rPr>
              <a:t>此处添加详细文本描述，建议与标题相关并符合整体语言风格，语言描述尽量</a:t>
            </a:r>
            <a:endParaRPr lang="en-US" altLang="zh-CN" sz="9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wipe(left)">
                                      <p:cBhvr>
                                        <p:cTn id="21" dur="500"/>
                                        <p:tgtEl>
                                          <p:spTgt spid="118"/>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wipe(left)">
                                      <p:cBhvr>
                                        <p:cTn id="25" dur="500"/>
                                        <p:tgtEl>
                                          <p:spTgt spid="117"/>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ipe(left)">
                                      <p:cBhvr>
                                        <p:cTn id="45" dur="500"/>
                                        <p:tgtEl>
                                          <p:spTgt spid="93"/>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8000"/>
                            </p:stCondLst>
                            <p:childTnLst>
                              <p:par>
                                <p:cTn id="75" presetID="22" presetClass="entr" presetSubtype="8"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9" grpId="0" animBg="1"/>
      <p:bldP spid="93" grpId="0" animBg="1"/>
      <p:bldP spid="115" grpId="0"/>
      <p:bldP spid="116" grpId="0"/>
      <p:bldP spid="117" grpId="0"/>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reeform 5"/>
          <p:cNvSpPr>
            <a:spLocks noEditPoints="1" noChangeArrowheads="1"/>
          </p:cNvSpPr>
          <p:nvPr/>
        </p:nvSpPr>
        <p:spPr bwMode="auto">
          <a:xfrm rot="-455902">
            <a:off x="714375" y="2813125"/>
            <a:ext cx="1710929" cy="1944891"/>
          </a:xfrm>
          <a:custGeom>
            <a:avLst/>
            <a:gdLst>
              <a:gd name="T0" fmla="*/ 14 w 71"/>
              <a:gd name="T1" fmla="*/ 4 h 81"/>
              <a:gd name="T2" fmla="*/ 6 w 71"/>
              <a:gd name="T3" fmla="*/ 13 h 81"/>
              <a:gd name="T4" fmla="*/ 14 w 71"/>
              <a:gd name="T5" fmla="*/ 22 h 81"/>
              <a:gd name="T6" fmla="*/ 23 w 71"/>
              <a:gd name="T7" fmla="*/ 13 h 81"/>
              <a:gd name="T8" fmla="*/ 14 w 71"/>
              <a:gd name="T9" fmla="*/ 4 h 81"/>
              <a:gd name="T10" fmla="*/ 40 w 71"/>
              <a:gd name="T11" fmla="*/ 23 h 81"/>
              <a:gd name="T12" fmla="*/ 41 w 71"/>
              <a:gd name="T13" fmla="*/ 30 h 81"/>
              <a:gd name="T14" fmla="*/ 45 w 71"/>
              <a:gd name="T15" fmla="*/ 31 h 81"/>
              <a:gd name="T16" fmla="*/ 48 w 71"/>
              <a:gd name="T17" fmla="*/ 25 h 81"/>
              <a:gd name="T18" fmla="*/ 40 w 71"/>
              <a:gd name="T19" fmla="*/ 23 h 81"/>
              <a:gd name="T20" fmla="*/ 53 w 71"/>
              <a:gd name="T21" fmla="*/ 26 h 81"/>
              <a:gd name="T22" fmla="*/ 48 w 71"/>
              <a:gd name="T23" fmla="*/ 35 h 81"/>
              <a:gd name="T24" fmla="*/ 48 w 71"/>
              <a:gd name="T25" fmla="*/ 37 h 81"/>
              <a:gd name="T26" fmla="*/ 46 w 71"/>
              <a:gd name="T27" fmla="*/ 36 h 81"/>
              <a:gd name="T28" fmla="*/ 42 w 71"/>
              <a:gd name="T29" fmla="*/ 35 h 81"/>
              <a:gd name="T30" fmla="*/ 31 w 71"/>
              <a:gd name="T31" fmla="*/ 43 h 81"/>
              <a:gd name="T32" fmla="*/ 24 w 71"/>
              <a:gd name="T33" fmla="*/ 36 h 81"/>
              <a:gd name="T34" fmla="*/ 24 w 71"/>
              <a:gd name="T35" fmla="*/ 51 h 81"/>
              <a:gd name="T36" fmla="*/ 25 w 71"/>
              <a:gd name="T37" fmla="*/ 81 h 81"/>
              <a:gd name="T38" fmla="*/ 18 w 71"/>
              <a:gd name="T39" fmla="*/ 81 h 81"/>
              <a:gd name="T40" fmla="*/ 16 w 71"/>
              <a:gd name="T41" fmla="*/ 55 h 81"/>
              <a:gd name="T42" fmla="*/ 13 w 71"/>
              <a:gd name="T43" fmla="*/ 55 h 81"/>
              <a:gd name="T44" fmla="*/ 12 w 71"/>
              <a:gd name="T45" fmla="*/ 81 h 81"/>
              <a:gd name="T46" fmla="*/ 4 w 71"/>
              <a:gd name="T47" fmla="*/ 81 h 81"/>
              <a:gd name="T48" fmla="*/ 5 w 71"/>
              <a:gd name="T49" fmla="*/ 51 h 81"/>
              <a:gd name="T50" fmla="*/ 0 w 71"/>
              <a:gd name="T51" fmla="*/ 46 h 81"/>
              <a:gd name="T52" fmla="*/ 4 w 71"/>
              <a:gd name="T53" fmla="*/ 24 h 81"/>
              <a:gd name="T54" fmla="*/ 25 w 71"/>
              <a:gd name="T55" fmla="*/ 24 h 81"/>
              <a:gd name="T56" fmla="*/ 32 w 71"/>
              <a:gd name="T57" fmla="*/ 34 h 81"/>
              <a:gd name="T58" fmla="*/ 37 w 71"/>
              <a:gd name="T59" fmla="*/ 33 h 81"/>
              <a:gd name="T60" fmla="*/ 37 w 71"/>
              <a:gd name="T61" fmla="*/ 33 h 81"/>
              <a:gd name="T62" fmla="*/ 35 w 71"/>
              <a:gd name="T63" fmla="*/ 22 h 81"/>
              <a:gd name="T64" fmla="*/ 28 w 71"/>
              <a:gd name="T65" fmla="*/ 20 h 81"/>
              <a:gd name="T66" fmla="*/ 28 w 71"/>
              <a:gd name="T67" fmla="*/ 10 h 81"/>
              <a:gd name="T68" fmla="*/ 71 w 71"/>
              <a:gd name="T69" fmla="*/ 0 h 81"/>
              <a:gd name="T70" fmla="*/ 71 w 71"/>
              <a:gd name="T71" fmla="*/ 30 h 81"/>
              <a:gd name="T72" fmla="*/ 53 w 71"/>
              <a:gd name="T73" fmla="*/ 26 h 81"/>
              <a:gd name="T74" fmla="*/ 31 w 71"/>
              <a:gd name="T75" fmla="*/ 12 h 81"/>
              <a:gd name="T76" fmla="*/ 31 w 71"/>
              <a:gd name="T77" fmla="*/ 14 h 81"/>
              <a:gd name="T78" fmla="*/ 67 w 71"/>
              <a:gd name="T79" fmla="*/ 12 h 81"/>
              <a:gd name="T80" fmla="*/ 67 w 71"/>
              <a:gd name="T81" fmla="*/ 5 h 81"/>
              <a:gd name="T82" fmla="*/ 31 w 71"/>
              <a:gd name="T83"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81">
                <a:moveTo>
                  <a:pt x="14" y="4"/>
                </a:moveTo>
                <a:cubicBezTo>
                  <a:pt x="10" y="4"/>
                  <a:pt x="6" y="8"/>
                  <a:pt x="6" y="13"/>
                </a:cubicBezTo>
                <a:cubicBezTo>
                  <a:pt x="6" y="18"/>
                  <a:pt x="10" y="22"/>
                  <a:pt x="14" y="22"/>
                </a:cubicBezTo>
                <a:cubicBezTo>
                  <a:pt x="19" y="22"/>
                  <a:pt x="23" y="18"/>
                  <a:pt x="23" y="13"/>
                </a:cubicBezTo>
                <a:cubicBezTo>
                  <a:pt x="23" y="8"/>
                  <a:pt x="19" y="4"/>
                  <a:pt x="14" y="4"/>
                </a:cubicBezTo>
                <a:close/>
                <a:moveTo>
                  <a:pt x="40" y="23"/>
                </a:moveTo>
                <a:cubicBezTo>
                  <a:pt x="41" y="30"/>
                  <a:pt x="41" y="30"/>
                  <a:pt x="41" y="30"/>
                </a:cubicBezTo>
                <a:cubicBezTo>
                  <a:pt x="45" y="31"/>
                  <a:pt x="45" y="31"/>
                  <a:pt x="45" y="31"/>
                </a:cubicBezTo>
                <a:cubicBezTo>
                  <a:pt x="48" y="25"/>
                  <a:pt x="48" y="25"/>
                  <a:pt x="48" y="25"/>
                </a:cubicBezTo>
                <a:cubicBezTo>
                  <a:pt x="40" y="23"/>
                  <a:pt x="40" y="23"/>
                  <a:pt x="40" y="23"/>
                </a:cubicBezTo>
                <a:close/>
                <a:moveTo>
                  <a:pt x="53" y="26"/>
                </a:moveTo>
                <a:cubicBezTo>
                  <a:pt x="48" y="35"/>
                  <a:pt x="48" y="35"/>
                  <a:pt x="48" y="35"/>
                </a:cubicBezTo>
                <a:cubicBezTo>
                  <a:pt x="48" y="37"/>
                  <a:pt x="48" y="37"/>
                  <a:pt x="48" y="37"/>
                </a:cubicBezTo>
                <a:cubicBezTo>
                  <a:pt x="46" y="36"/>
                  <a:pt x="46" y="36"/>
                  <a:pt x="46" y="36"/>
                </a:cubicBezTo>
                <a:cubicBezTo>
                  <a:pt x="42" y="35"/>
                  <a:pt x="42" y="35"/>
                  <a:pt x="42" y="35"/>
                </a:cubicBezTo>
                <a:cubicBezTo>
                  <a:pt x="31" y="43"/>
                  <a:pt x="31" y="43"/>
                  <a:pt x="31" y="43"/>
                </a:cubicBezTo>
                <a:cubicBezTo>
                  <a:pt x="24" y="36"/>
                  <a:pt x="24" y="36"/>
                  <a:pt x="24" y="36"/>
                </a:cubicBezTo>
                <a:cubicBezTo>
                  <a:pt x="24" y="51"/>
                  <a:pt x="24" y="51"/>
                  <a:pt x="24" y="51"/>
                </a:cubicBezTo>
                <a:cubicBezTo>
                  <a:pt x="25" y="81"/>
                  <a:pt x="25" y="81"/>
                  <a:pt x="25" y="81"/>
                </a:cubicBezTo>
                <a:cubicBezTo>
                  <a:pt x="18" y="81"/>
                  <a:pt x="18" y="81"/>
                  <a:pt x="18" y="81"/>
                </a:cubicBezTo>
                <a:cubicBezTo>
                  <a:pt x="16" y="55"/>
                  <a:pt x="16" y="55"/>
                  <a:pt x="16" y="55"/>
                </a:cubicBezTo>
                <a:cubicBezTo>
                  <a:pt x="13" y="55"/>
                  <a:pt x="13" y="55"/>
                  <a:pt x="13" y="55"/>
                </a:cubicBezTo>
                <a:cubicBezTo>
                  <a:pt x="12" y="81"/>
                  <a:pt x="12" y="81"/>
                  <a:pt x="12" y="81"/>
                </a:cubicBezTo>
                <a:cubicBezTo>
                  <a:pt x="4" y="81"/>
                  <a:pt x="4" y="81"/>
                  <a:pt x="4" y="81"/>
                </a:cubicBezTo>
                <a:cubicBezTo>
                  <a:pt x="5" y="51"/>
                  <a:pt x="5" y="51"/>
                  <a:pt x="5" y="51"/>
                </a:cubicBezTo>
                <a:cubicBezTo>
                  <a:pt x="4" y="49"/>
                  <a:pt x="2" y="48"/>
                  <a:pt x="0" y="46"/>
                </a:cubicBezTo>
                <a:cubicBezTo>
                  <a:pt x="4" y="24"/>
                  <a:pt x="4" y="24"/>
                  <a:pt x="4" y="24"/>
                </a:cubicBezTo>
                <a:cubicBezTo>
                  <a:pt x="27" y="24"/>
                  <a:pt x="2" y="24"/>
                  <a:pt x="25" y="24"/>
                </a:cubicBezTo>
                <a:cubicBezTo>
                  <a:pt x="32" y="34"/>
                  <a:pt x="32" y="34"/>
                  <a:pt x="32" y="34"/>
                </a:cubicBezTo>
                <a:cubicBezTo>
                  <a:pt x="37" y="33"/>
                  <a:pt x="37" y="33"/>
                  <a:pt x="37" y="33"/>
                </a:cubicBezTo>
                <a:cubicBezTo>
                  <a:pt x="37" y="33"/>
                  <a:pt x="37" y="33"/>
                  <a:pt x="37" y="33"/>
                </a:cubicBezTo>
                <a:cubicBezTo>
                  <a:pt x="35" y="22"/>
                  <a:pt x="35" y="22"/>
                  <a:pt x="35" y="22"/>
                </a:cubicBezTo>
                <a:cubicBezTo>
                  <a:pt x="28" y="20"/>
                  <a:pt x="28" y="20"/>
                  <a:pt x="28" y="20"/>
                </a:cubicBezTo>
                <a:cubicBezTo>
                  <a:pt x="28" y="10"/>
                  <a:pt x="28" y="10"/>
                  <a:pt x="28" y="10"/>
                </a:cubicBezTo>
                <a:cubicBezTo>
                  <a:pt x="71" y="0"/>
                  <a:pt x="71" y="0"/>
                  <a:pt x="71" y="0"/>
                </a:cubicBezTo>
                <a:cubicBezTo>
                  <a:pt x="71" y="30"/>
                  <a:pt x="71" y="30"/>
                  <a:pt x="71" y="30"/>
                </a:cubicBezTo>
                <a:cubicBezTo>
                  <a:pt x="53" y="26"/>
                  <a:pt x="53" y="26"/>
                  <a:pt x="53" y="26"/>
                </a:cubicBezTo>
                <a:close/>
                <a:moveTo>
                  <a:pt x="31" y="12"/>
                </a:moveTo>
                <a:cubicBezTo>
                  <a:pt x="31" y="14"/>
                  <a:pt x="31" y="14"/>
                  <a:pt x="31" y="14"/>
                </a:cubicBezTo>
                <a:cubicBezTo>
                  <a:pt x="67" y="12"/>
                  <a:pt x="67" y="12"/>
                  <a:pt x="67" y="12"/>
                </a:cubicBezTo>
                <a:cubicBezTo>
                  <a:pt x="67" y="5"/>
                  <a:pt x="67" y="5"/>
                  <a:pt x="67" y="5"/>
                </a:cubicBezTo>
                <a:lnTo>
                  <a:pt x="31" y="1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cxnSp>
        <p:nvCxnSpPr>
          <p:cNvPr id="3" name="直接连接符 2"/>
          <p:cNvCxnSpPr/>
          <p:nvPr/>
        </p:nvCxnSpPr>
        <p:spPr>
          <a:xfrm flipV="1">
            <a:off x="2680903" y="1725749"/>
            <a:ext cx="928649" cy="814640"/>
          </a:xfrm>
          <a:prstGeom prst="line">
            <a:avLst/>
          </a:prstGeom>
          <a:ln w="53975">
            <a:gradFill>
              <a:gsLst>
                <a:gs pos="0">
                  <a:schemeClr val="accent1">
                    <a:lumMod val="5000"/>
                    <a:lumOff val="95000"/>
                  </a:schemeClr>
                </a:gs>
                <a:gs pos="60000">
                  <a:schemeClr val="accent2"/>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916647" y="2551106"/>
            <a:ext cx="1060847" cy="334075"/>
          </a:xfrm>
          <a:prstGeom prst="line">
            <a:avLst/>
          </a:prstGeom>
          <a:ln w="53975">
            <a:gradFill>
              <a:gsLst>
                <a:gs pos="0">
                  <a:schemeClr val="accent1">
                    <a:lumMod val="5000"/>
                    <a:lumOff val="95000"/>
                  </a:schemeClr>
                </a:gs>
                <a:gs pos="60000">
                  <a:schemeClr val="accent3"/>
                </a:gs>
                <a:gs pos="100000">
                  <a:schemeClr val="accent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16647" y="3378847"/>
            <a:ext cx="964406" cy="52860"/>
          </a:xfrm>
          <a:prstGeom prst="line">
            <a:avLst/>
          </a:prstGeom>
          <a:ln w="53975">
            <a:gradFill>
              <a:gsLst>
                <a:gs pos="0">
                  <a:schemeClr val="accent1">
                    <a:lumMod val="5000"/>
                    <a:lumOff val="95000"/>
                  </a:schemeClr>
                </a:gs>
                <a:gs pos="60000">
                  <a:schemeClr val="accent4"/>
                </a:gs>
                <a:gs pos="100000">
                  <a:schemeClr val="accent4"/>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bwMode="auto">
          <a:xfrm>
            <a:off x="4139803" y="2161652"/>
            <a:ext cx="557213" cy="557385"/>
            <a:chOff x="5519224" y="2881313"/>
            <a:chExt cx="742950" cy="742950"/>
          </a:xfrm>
        </p:grpSpPr>
        <p:sp>
          <p:nvSpPr>
            <p:cNvPr id="14347" name="椭圆 27"/>
            <p:cNvSpPr>
              <a:spLocks noChangeArrowheads="1"/>
            </p:cNvSpPr>
            <p:nvPr/>
          </p:nvSpPr>
          <p:spPr bwMode="auto">
            <a:xfrm>
              <a:off x="5519224" y="2881313"/>
              <a:ext cx="742950" cy="74295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8" name="Freeform 13"/>
            <p:cNvSpPr>
              <a:spLocks noEditPoints="1" noChangeArrowheads="1"/>
            </p:cNvSpPr>
            <p:nvPr/>
          </p:nvSpPr>
          <p:spPr bwMode="auto">
            <a:xfrm>
              <a:off x="5666827" y="3037738"/>
              <a:ext cx="482670" cy="388892"/>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6"/>
          <p:cNvGrpSpPr/>
          <p:nvPr/>
        </p:nvGrpSpPr>
        <p:grpSpPr bwMode="auto">
          <a:xfrm>
            <a:off x="4129087" y="3233545"/>
            <a:ext cx="557213" cy="557385"/>
            <a:chOff x="5504937" y="4310063"/>
            <a:chExt cx="742950" cy="742950"/>
          </a:xfrm>
          <a:solidFill>
            <a:schemeClr val="accent5"/>
          </a:solidFill>
        </p:grpSpPr>
        <p:sp>
          <p:nvSpPr>
            <p:cNvPr id="14350" name="椭圆 28"/>
            <p:cNvSpPr>
              <a:spLocks noChangeArrowheads="1"/>
            </p:cNvSpPr>
            <p:nvPr/>
          </p:nvSpPr>
          <p:spPr bwMode="auto">
            <a:xfrm>
              <a:off x="5504937" y="4310063"/>
              <a:ext cx="742950" cy="742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51" name="Freeform 21"/>
            <p:cNvSpPr>
              <a:spLocks noEditPoints="1" noChangeArrowheads="1"/>
            </p:cNvSpPr>
            <p:nvPr/>
          </p:nvSpPr>
          <p:spPr bwMode="auto">
            <a:xfrm>
              <a:off x="5626822" y="4538606"/>
              <a:ext cx="482670" cy="388892"/>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1"/>
          <p:cNvGrpSpPr/>
          <p:nvPr/>
        </p:nvGrpSpPr>
        <p:grpSpPr bwMode="auto">
          <a:xfrm>
            <a:off x="3786187" y="1207666"/>
            <a:ext cx="557213" cy="557385"/>
            <a:chOff x="5047737" y="1609725"/>
            <a:chExt cx="742950" cy="742950"/>
          </a:xfrm>
          <a:solidFill>
            <a:schemeClr val="accent5"/>
          </a:solidFill>
        </p:grpSpPr>
        <p:sp>
          <p:nvSpPr>
            <p:cNvPr id="14353" name="椭圆 14"/>
            <p:cNvSpPr>
              <a:spLocks noChangeArrowheads="1"/>
            </p:cNvSpPr>
            <p:nvPr/>
          </p:nvSpPr>
          <p:spPr bwMode="auto">
            <a:xfrm>
              <a:off x="5047737" y="1609725"/>
              <a:ext cx="742950" cy="742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4354" name="Freeform 5"/>
            <p:cNvSpPr>
              <a:spLocks noEditPoints="1" noChangeArrowheads="1"/>
            </p:cNvSpPr>
            <p:nvPr/>
          </p:nvSpPr>
          <p:spPr bwMode="auto">
            <a:xfrm>
              <a:off x="5196927" y="1812154"/>
              <a:ext cx="482670" cy="388892"/>
            </a:xfrm>
            <a:custGeom>
              <a:avLst/>
              <a:gdLst>
                <a:gd name="T0" fmla="*/ 17 w 71"/>
                <a:gd name="T1" fmla="*/ 2 h 57"/>
                <a:gd name="T2" fmla="*/ 49 w 71"/>
                <a:gd name="T3" fmla="*/ 2 h 57"/>
                <a:gd name="T4" fmla="*/ 66 w 71"/>
                <a:gd name="T5" fmla="*/ 5 h 57"/>
                <a:gd name="T6" fmla="*/ 61 w 71"/>
                <a:gd name="T7" fmla="*/ 21 h 57"/>
                <a:gd name="T8" fmla="*/ 48 w 71"/>
                <a:gd name="T9" fmla="*/ 6 h 57"/>
                <a:gd name="T10" fmla="*/ 35 w 71"/>
                <a:gd name="T11" fmla="*/ 44 h 57"/>
                <a:gd name="T12" fmla="*/ 40 w 71"/>
                <a:gd name="T13" fmla="*/ 47 h 57"/>
                <a:gd name="T14" fmla="*/ 41 w 71"/>
                <a:gd name="T15" fmla="*/ 48 h 57"/>
                <a:gd name="T16" fmla="*/ 33 w 71"/>
                <a:gd name="T17" fmla="*/ 49 h 57"/>
                <a:gd name="T18" fmla="*/ 18 w 71"/>
                <a:gd name="T19" fmla="*/ 49 h 57"/>
                <a:gd name="T20" fmla="*/ 0 w 71"/>
                <a:gd name="T21" fmla="*/ 47 h 57"/>
                <a:gd name="T22" fmla="*/ 2 w 71"/>
                <a:gd name="T23" fmla="*/ 2 h 57"/>
                <a:gd name="T24" fmla="*/ 49 w 71"/>
                <a:gd name="T25" fmla="*/ 30 h 57"/>
                <a:gd name="T26" fmla="*/ 47 w 71"/>
                <a:gd name="T27" fmla="*/ 42 h 57"/>
                <a:gd name="T28" fmla="*/ 59 w 71"/>
                <a:gd name="T29" fmla="*/ 43 h 57"/>
                <a:gd name="T30" fmla="*/ 60 w 71"/>
                <a:gd name="T31" fmla="*/ 31 h 57"/>
                <a:gd name="T32" fmla="*/ 46 w 71"/>
                <a:gd name="T33" fmla="*/ 27 h 57"/>
                <a:gd name="T34" fmla="*/ 44 w 71"/>
                <a:gd name="T35" fmla="*/ 44 h 57"/>
                <a:gd name="T36" fmla="*/ 60 w 71"/>
                <a:gd name="T37" fmla="*/ 48 h 57"/>
                <a:gd name="T38" fmla="*/ 65 w 71"/>
                <a:gd name="T39" fmla="*/ 55 h 57"/>
                <a:gd name="T40" fmla="*/ 69 w 71"/>
                <a:gd name="T41" fmla="*/ 56 h 57"/>
                <a:gd name="T42" fmla="*/ 65 w 71"/>
                <a:gd name="T43" fmla="*/ 46 h 57"/>
                <a:gd name="T44" fmla="*/ 66 w 71"/>
                <a:gd name="T45" fmla="*/ 38 h 57"/>
                <a:gd name="T46" fmla="*/ 55 w 71"/>
                <a:gd name="T47" fmla="*/ 24 h 57"/>
                <a:gd name="T48" fmla="*/ 48 w 71"/>
                <a:gd name="T49" fmla="*/ 37 h 57"/>
                <a:gd name="T50" fmla="*/ 48 w 71"/>
                <a:gd name="T51" fmla="*/ 37 h 57"/>
                <a:gd name="T52" fmla="*/ 38 w 71"/>
                <a:gd name="T53" fmla="*/ 15 h 57"/>
                <a:gd name="T54" fmla="*/ 58 w 71"/>
                <a:gd name="T55" fmla="*/ 19 h 57"/>
                <a:gd name="T56" fmla="*/ 58 w 71"/>
                <a:gd name="T57" fmla="*/ 12 h 57"/>
                <a:gd name="T58" fmla="*/ 38 w 71"/>
                <a:gd name="T59" fmla="*/ 12 h 57"/>
                <a:gd name="T60" fmla="*/ 58 w 71"/>
                <a:gd name="T61" fmla="*/ 12 h 57"/>
                <a:gd name="T62" fmla="*/ 8 w 71"/>
                <a:gd name="T63" fmla="*/ 41 h 57"/>
                <a:gd name="T64" fmla="*/ 28 w 71"/>
                <a:gd name="T65" fmla="*/ 38 h 57"/>
                <a:gd name="T66" fmla="*/ 8 w 71"/>
                <a:gd name="T67" fmla="*/ 34 h 57"/>
                <a:gd name="T68" fmla="*/ 28 w 71"/>
                <a:gd name="T69" fmla="*/ 33 h 57"/>
                <a:gd name="T70" fmla="*/ 8 w 71"/>
                <a:gd name="T71" fmla="*/ 34 h 57"/>
                <a:gd name="T72" fmla="*/ 8 w 71"/>
                <a:gd name="T73" fmla="*/ 30 h 57"/>
                <a:gd name="T74" fmla="*/ 28 w 71"/>
                <a:gd name="T75" fmla="*/ 26 h 57"/>
                <a:gd name="T76" fmla="*/ 18 w 71"/>
                <a:gd name="T77" fmla="*/ 21 h 57"/>
                <a:gd name="T78" fmla="*/ 28 w 71"/>
                <a:gd name="T79" fmla="*/ 22 h 57"/>
                <a:gd name="T80" fmla="*/ 18 w 71"/>
                <a:gd name="T81" fmla="*/ 21 h 57"/>
                <a:gd name="T82" fmla="*/ 18 w 71"/>
                <a:gd name="T83" fmla="*/ 17 h 57"/>
                <a:gd name="T84" fmla="*/ 28 w 71"/>
                <a:gd name="T85" fmla="*/ 15 h 57"/>
                <a:gd name="T86" fmla="*/ 18 w 71"/>
                <a:gd name="T87" fmla="*/ 11 h 57"/>
                <a:gd name="T88" fmla="*/ 28 w 71"/>
                <a:gd name="T89" fmla="*/ 12 h 57"/>
                <a:gd name="T90" fmla="*/ 18 w 71"/>
                <a:gd name="T91" fmla="*/ 11 h 57"/>
                <a:gd name="T92" fmla="*/ 8 w 71"/>
                <a:gd name="T93" fmla="*/ 25 h 57"/>
                <a:gd name="T94" fmla="*/ 16 w 71"/>
                <a:gd name="T95" fmla="*/ 11 h 57"/>
                <a:gd name="T96" fmla="*/ 17 w 71"/>
                <a:gd name="T97" fmla="*/ 6 h 57"/>
                <a:gd name="T98" fmla="*/ 4 w 71"/>
                <a:gd name="T99" fmla="*/ 45 h 57"/>
                <a:gd name="T100" fmla="*/ 30 w 71"/>
                <a:gd name="T101" fmla="*/ 44 h 57"/>
                <a:gd name="T102" fmla="*/ 17 w 71"/>
                <a:gd name="T10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57">
                  <a:moveTo>
                    <a:pt x="2" y="2"/>
                  </a:moveTo>
                  <a:cubicBezTo>
                    <a:pt x="7" y="3"/>
                    <a:pt x="12" y="2"/>
                    <a:pt x="17" y="2"/>
                  </a:cubicBezTo>
                  <a:cubicBezTo>
                    <a:pt x="23" y="1"/>
                    <a:pt x="29" y="0"/>
                    <a:pt x="33" y="2"/>
                  </a:cubicBezTo>
                  <a:cubicBezTo>
                    <a:pt x="37" y="0"/>
                    <a:pt x="43" y="1"/>
                    <a:pt x="49" y="2"/>
                  </a:cubicBezTo>
                  <a:cubicBezTo>
                    <a:pt x="54" y="2"/>
                    <a:pt x="59" y="3"/>
                    <a:pt x="63" y="2"/>
                  </a:cubicBezTo>
                  <a:cubicBezTo>
                    <a:pt x="66" y="5"/>
                    <a:pt x="66" y="5"/>
                    <a:pt x="66" y="5"/>
                  </a:cubicBezTo>
                  <a:cubicBezTo>
                    <a:pt x="66" y="24"/>
                    <a:pt x="66" y="24"/>
                    <a:pt x="66" y="24"/>
                  </a:cubicBezTo>
                  <a:cubicBezTo>
                    <a:pt x="64" y="23"/>
                    <a:pt x="63" y="22"/>
                    <a:pt x="61" y="21"/>
                  </a:cubicBezTo>
                  <a:cubicBezTo>
                    <a:pt x="61" y="7"/>
                    <a:pt x="61" y="7"/>
                    <a:pt x="61" y="7"/>
                  </a:cubicBezTo>
                  <a:cubicBezTo>
                    <a:pt x="57" y="7"/>
                    <a:pt x="52" y="7"/>
                    <a:pt x="48" y="6"/>
                  </a:cubicBezTo>
                  <a:cubicBezTo>
                    <a:pt x="43" y="6"/>
                    <a:pt x="38" y="5"/>
                    <a:pt x="35" y="6"/>
                  </a:cubicBezTo>
                  <a:cubicBezTo>
                    <a:pt x="35" y="44"/>
                    <a:pt x="35" y="44"/>
                    <a:pt x="35" y="44"/>
                  </a:cubicBezTo>
                  <a:cubicBezTo>
                    <a:pt x="36" y="44"/>
                    <a:pt x="37" y="44"/>
                    <a:pt x="38" y="44"/>
                  </a:cubicBezTo>
                  <a:cubicBezTo>
                    <a:pt x="39" y="45"/>
                    <a:pt x="40" y="46"/>
                    <a:pt x="40" y="47"/>
                  </a:cubicBezTo>
                  <a:cubicBezTo>
                    <a:pt x="41" y="48"/>
                    <a:pt x="41" y="48"/>
                    <a:pt x="42" y="48"/>
                  </a:cubicBezTo>
                  <a:cubicBezTo>
                    <a:pt x="41" y="48"/>
                    <a:pt x="41" y="48"/>
                    <a:pt x="41" y="48"/>
                  </a:cubicBezTo>
                  <a:cubicBezTo>
                    <a:pt x="38" y="48"/>
                    <a:pt x="35" y="48"/>
                    <a:pt x="34" y="49"/>
                  </a:cubicBezTo>
                  <a:cubicBezTo>
                    <a:pt x="33" y="49"/>
                    <a:pt x="33" y="49"/>
                    <a:pt x="33" y="49"/>
                  </a:cubicBezTo>
                  <a:cubicBezTo>
                    <a:pt x="31" y="49"/>
                    <a:pt x="31" y="49"/>
                    <a:pt x="31" y="49"/>
                  </a:cubicBezTo>
                  <a:cubicBezTo>
                    <a:pt x="29" y="48"/>
                    <a:pt x="24" y="48"/>
                    <a:pt x="18" y="49"/>
                  </a:cubicBezTo>
                  <a:cubicBezTo>
                    <a:pt x="13" y="50"/>
                    <a:pt x="7" y="50"/>
                    <a:pt x="2" y="50"/>
                  </a:cubicBezTo>
                  <a:cubicBezTo>
                    <a:pt x="0" y="47"/>
                    <a:pt x="0" y="47"/>
                    <a:pt x="0" y="47"/>
                  </a:cubicBezTo>
                  <a:cubicBezTo>
                    <a:pt x="0" y="5"/>
                    <a:pt x="0" y="5"/>
                    <a:pt x="0" y="5"/>
                  </a:cubicBezTo>
                  <a:cubicBezTo>
                    <a:pt x="2" y="2"/>
                    <a:pt x="2" y="2"/>
                    <a:pt x="2" y="2"/>
                  </a:cubicBezTo>
                  <a:close/>
                  <a:moveTo>
                    <a:pt x="55" y="28"/>
                  </a:moveTo>
                  <a:cubicBezTo>
                    <a:pt x="53" y="28"/>
                    <a:pt x="50" y="28"/>
                    <a:pt x="49" y="30"/>
                  </a:cubicBezTo>
                  <a:cubicBezTo>
                    <a:pt x="47" y="31"/>
                    <a:pt x="46" y="33"/>
                    <a:pt x="45" y="36"/>
                  </a:cubicBezTo>
                  <a:cubicBezTo>
                    <a:pt x="45" y="38"/>
                    <a:pt x="46" y="40"/>
                    <a:pt x="47" y="42"/>
                  </a:cubicBezTo>
                  <a:cubicBezTo>
                    <a:pt x="49" y="44"/>
                    <a:pt x="51" y="45"/>
                    <a:pt x="53" y="45"/>
                  </a:cubicBezTo>
                  <a:cubicBezTo>
                    <a:pt x="55" y="45"/>
                    <a:pt x="57" y="45"/>
                    <a:pt x="59" y="43"/>
                  </a:cubicBezTo>
                  <a:cubicBezTo>
                    <a:pt x="61" y="42"/>
                    <a:pt x="62" y="40"/>
                    <a:pt x="62" y="38"/>
                  </a:cubicBezTo>
                  <a:cubicBezTo>
                    <a:pt x="62" y="35"/>
                    <a:pt x="62" y="33"/>
                    <a:pt x="60" y="31"/>
                  </a:cubicBezTo>
                  <a:cubicBezTo>
                    <a:pt x="59" y="30"/>
                    <a:pt x="57" y="28"/>
                    <a:pt x="55" y="28"/>
                  </a:cubicBezTo>
                  <a:close/>
                  <a:moveTo>
                    <a:pt x="46" y="27"/>
                  </a:moveTo>
                  <a:cubicBezTo>
                    <a:pt x="43" y="29"/>
                    <a:pt x="41" y="32"/>
                    <a:pt x="41" y="35"/>
                  </a:cubicBezTo>
                  <a:cubicBezTo>
                    <a:pt x="41" y="38"/>
                    <a:pt x="42" y="42"/>
                    <a:pt x="44" y="44"/>
                  </a:cubicBezTo>
                  <a:cubicBezTo>
                    <a:pt x="46" y="47"/>
                    <a:pt x="49" y="49"/>
                    <a:pt x="52" y="49"/>
                  </a:cubicBezTo>
                  <a:cubicBezTo>
                    <a:pt x="55" y="50"/>
                    <a:pt x="57" y="49"/>
                    <a:pt x="60" y="48"/>
                  </a:cubicBezTo>
                  <a:cubicBezTo>
                    <a:pt x="60" y="49"/>
                    <a:pt x="60" y="49"/>
                    <a:pt x="61" y="50"/>
                  </a:cubicBezTo>
                  <a:cubicBezTo>
                    <a:pt x="65" y="55"/>
                    <a:pt x="65" y="55"/>
                    <a:pt x="65" y="55"/>
                  </a:cubicBezTo>
                  <a:cubicBezTo>
                    <a:pt x="66" y="57"/>
                    <a:pt x="68" y="57"/>
                    <a:pt x="69" y="56"/>
                  </a:cubicBezTo>
                  <a:cubicBezTo>
                    <a:pt x="69" y="56"/>
                    <a:pt x="69" y="56"/>
                    <a:pt x="69" y="56"/>
                  </a:cubicBezTo>
                  <a:cubicBezTo>
                    <a:pt x="70" y="55"/>
                    <a:pt x="71" y="53"/>
                    <a:pt x="70" y="52"/>
                  </a:cubicBezTo>
                  <a:cubicBezTo>
                    <a:pt x="65" y="46"/>
                    <a:pt x="65" y="46"/>
                    <a:pt x="65" y="46"/>
                  </a:cubicBezTo>
                  <a:cubicBezTo>
                    <a:pt x="65" y="46"/>
                    <a:pt x="64" y="45"/>
                    <a:pt x="63" y="45"/>
                  </a:cubicBezTo>
                  <a:cubicBezTo>
                    <a:pt x="65" y="43"/>
                    <a:pt x="66" y="41"/>
                    <a:pt x="66" y="38"/>
                  </a:cubicBezTo>
                  <a:cubicBezTo>
                    <a:pt x="67" y="35"/>
                    <a:pt x="66" y="32"/>
                    <a:pt x="64" y="29"/>
                  </a:cubicBezTo>
                  <a:cubicBezTo>
                    <a:pt x="62" y="26"/>
                    <a:pt x="59" y="24"/>
                    <a:pt x="55" y="24"/>
                  </a:cubicBezTo>
                  <a:cubicBezTo>
                    <a:pt x="52" y="24"/>
                    <a:pt x="49" y="24"/>
                    <a:pt x="46" y="27"/>
                  </a:cubicBezTo>
                  <a:close/>
                  <a:moveTo>
                    <a:pt x="48" y="37"/>
                  </a:moveTo>
                  <a:cubicBezTo>
                    <a:pt x="49" y="34"/>
                    <a:pt x="53" y="32"/>
                    <a:pt x="57" y="31"/>
                  </a:cubicBezTo>
                  <a:cubicBezTo>
                    <a:pt x="53" y="28"/>
                    <a:pt x="47" y="32"/>
                    <a:pt x="48" y="37"/>
                  </a:cubicBezTo>
                  <a:close/>
                  <a:moveTo>
                    <a:pt x="58" y="17"/>
                  </a:moveTo>
                  <a:cubicBezTo>
                    <a:pt x="54" y="17"/>
                    <a:pt x="42" y="15"/>
                    <a:pt x="38" y="15"/>
                  </a:cubicBezTo>
                  <a:cubicBezTo>
                    <a:pt x="38" y="16"/>
                    <a:pt x="38" y="17"/>
                    <a:pt x="38" y="17"/>
                  </a:cubicBezTo>
                  <a:cubicBezTo>
                    <a:pt x="42" y="17"/>
                    <a:pt x="55" y="19"/>
                    <a:pt x="58" y="19"/>
                  </a:cubicBezTo>
                  <a:cubicBezTo>
                    <a:pt x="58" y="19"/>
                    <a:pt x="58" y="18"/>
                    <a:pt x="58" y="17"/>
                  </a:cubicBezTo>
                  <a:close/>
                  <a:moveTo>
                    <a:pt x="58" y="12"/>
                  </a:moveTo>
                  <a:cubicBezTo>
                    <a:pt x="54" y="12"/>
                    <a:pt x="42" y="10"/>
                    <a:pt x="38" y="10"/>
                  </a:cubicBezTo>
                  <a:cubicBezTo>
                    <a:pt x="38" y="11"/>
                    <a:pt x="38" y="11"/>
                    <a:pt x="38" y="12"/>
                  </a:cubicBezTo>
                  <a:cubicBezTo>
                    <a:pt x="42" y="12"/>
                    <a:pt x="55" y="14"/>
                    <a:pt x="58" y="14"/>
                  </a:cubicBezTo>
                  <a:cubicBezTo>
                    <a:pt x="58" y="13"/>
                    <a:pt x="58" y="12"/>
                    <a:pt x="58" y="12"/>
                  </a:cubicBezTo>
                  <a:close/>
                  <a:moveTo>
                    <a:pt x="8" y="40"/>
                  </a:moveTo>
                  <a:cubicBezTo>
                    <a:pt x="8" y="40"/>
                    <a:pt x="8" y="41"/>
                    <a:pt x="8" y="41"/>
                  </a:cubicBezTo>
                  <a:cubicBezTo>
                    <a:pt x="12" y="42"/>
                    <a:pt x="24" y="39"/>
                    <a:pt x="28" y="39"/>
                  </a:cubicBezTo>
                  <a:cubicBezTo>
                    <a:pt x="28" y="39"/>
                    <a:pt x="28" y="38"/>
                    <a:pt x="28" y="38"/>
                  </a:cubicBezTo>
                  <a:cubicBezTo>
                    <a:pt x="25" y="37"/>
                    <a:pt x="13" y="40"/>
                    <a:pt x="8" y="40"/>
                  </a:cubicBezTo>
                  <a:close/>
                  <a:moveTo>
                    <a:pt x="8" y="34"/>
                  </a:moveTo>
                  <a:cubicBezTo>
                    <a:pt x="8" y="34"/>
                    <a:pt x="8" y="35"/>
                    <a:pt x="8" y="35"/>
                  </a:cubicBezTo>
                  <a:cubicBezTo>
                    <a:pt x="12" y="36"/>
                    <a:pt x="24" y="33"/>
                    <a:pt x="28" y="33"/>
                  </a:cubicBezTo>
                  <a:cubicBezTo>
                    <a:pt x="28" y="33"/>
                    <a:pt x="28" y="32"/>
                    <a:pt x="28" y="32"/>
                  </a:cubicBezTo>
                  <a:cubicBezTo>
                    <a:pt x="25" y="31"/>
                    <a:pt x="13" y="34"/>
                    <a:pt x="8" y="34"/>
                  </a:cubicBezTo>
                  <a:close/>
                  <a:moveTo>
                    <a:pt x="8" y="28"/>
                  </a:moveTo>
                  <a:cubicBezTo>
                    <a:pt x="8" y="29"/>
                    <a:pt x="8" y="29"/>
                    <a:pt x="8" y="30"/>
                  </a:cubicBezTo>
                  <a:cubicBezTo>
                    <a:pt x="12" y="30"/>
                    <a:pt x="24" y="28"/>
                    <a:pt x="28" y="28"/>
                  </a:cubicBezTo>
                  <a:cubicBezTo>
                    <a:pt x="28" y="27"/>
                    <a:pt x="28" y="27"/>
                    <a:pt x="28" y="26"/>
                  </a:cubicBezTo>
                  <a:cubicBezTo>
                    <a:pt x="25" y="26"/>
                    <a:pt x="13" y="28"/>
                    <a:pt x="8" y="28"/>
                  </a:cubicBezTo>
                  <a:close/>
                  <a:moveTo>
                    <a:pt x="18" y="21"/>
                  </a:moveTo>
                  <a:cubicBezTo>
                    <a:pt x="18" y="21"/>
                    <a:pt x="18" y="22"/>
                    <a:pt x="18" y="22"/>
                  </a:cubicBezTo>
                  <a:cubicBezTo>
                    <a:pt x="20" y="22"/>
                    <a:pt x="24" y="21"/>
                    <a:pt x="28" y="22"/>
                  </a:cubicBezTo>
                  <a:cubicBezTo>
                    <a:pt x="28" y="21"/>
                    <a:pt x="28" y="20"/>
                    <a:pt x="28" y="20"/>
                  </a:cubicBezTo>
                  <a:cubicBezTo>
                    <a:pt x="25" y="20"/>
                    <a:pt x="21" y="20"/>
                    <a:pt x="18" y="21"/>
                  </a:cubicBezTo>
                  <a:close/>
                  <a:moveTo>
                    <a:pt x="18" y="16"/>
                  </a:moveTo>
                  <a:cubicBezTo>
                    <a:pt x="18" y="16"/>
                    <a:pt x="18" y="17"/>
                    <a:pt x="18" y="17"/>
                  </a:cubicBezTo>
                  <a:cubicBezTo>
                    <a:pt x="20" y="17"/>
                    <a:pt x="24" y="16"/>
                    <a:pt x="28" y="16"/>
                  </a:cubicBezTo>
                  <a:cubicBezTo>
                    <a:pt x="28" y="16"/>
                    <a:pt x="28" y="15"/>
                    <a:pt x="28" y="15"/>
                  </a:cubicBezTo>
                  <a:cubicBezTo>
                    <a:pt x="25" y="14"/>
                    <a:pt x="21" y="15"/>
                    <a:pt x="18" y="16"/>
                  </a:cubicBezTo>
                  <a:close/>
                  <a:moveTo>
                    <a:pt x="18" y="11"/>
                  </a:moveTo>
                  <a:cubicBezTo>
                    <a:pt x="18" y="12"/>
                    <a:pt x="18" y="13"/>
                    <a:pt x="18" y="13"/>
                  </a:cubicBezTo>
                  <a:cubicBezTo>
                    <a:pt x="20" y="13"/>
                    <a:pt x="24" y="12"/>
                    <a:pt x="28" y="12"/>
                  </a:cubicBezTo>
                  <a:cubicBezTo>
                    <a:pt x="28" y="12"/>
                    <a:pt x="28" y="11"/>
                    <a:pt x="28" y="10"/>
                  </a:cubicBezTo>
                  <a:cubicBezTo>
                    <a:pt x="25" y="10"/>
                    <a:pt x="21" y="11"/>
                    <a:pt x="18" y="11"/>
                  </a:cubicBezTo>
                  <a:close/>
                  <a:moveTo>
                    <a:pt x="8" y="11"/>
                  </a:moveTo>
                  <a:cubicBezTo>
                    <a:pt x="8" y="25"/>
                    <a:pt x="8" y="25"/>
                    <a:pt x="8" y="25"/>
                  </a:cubicBezTo>
                  <a:cubicBezTo>
                    <a:pt x="16" y="24"/>
                    <a:pt x="16" y="24"/>
                    <a:pt x="16" y="24"/>
                  </a:cubicBezTo>
                  <a:cubicBezTo>
                    <a:pt x="16" y="11"/>
                    <a:pt x="16" y="11"/>
                    <a:pt x="16" y="11"/>
                  </a:cubicBezTo>
                  <a:cubicBezTo>
                    <a:pt x="8" y="11"/>
                    <a:pt x="8" y="11"/>
                    <a:pt x="8" y="11"/>
                  </a:cubicBezTo>
                  <a:close/>
                  <a:moveTo>
                    <a:pt x="17" y="6"/>
                  </a:moveTo>
                  <a:cubicBezTo>
                    <a:pt x="13" y="7"/>
                    <a:pt x="9" y="7"/>
                    <a:pt x="4" y="7"/>
                  </a:cubicBezTo>
                  <a:cubicBezTo>
                    <a:pt x="4" y="45"/>
                    <a:pt x="4" y="45"/>
                    <a:pt x="4" y="45"/>
                  </a:cubicBezTo>
                  <a:cubicBezTo>
                    <a:pt x="9" y="45"/>
                    <a:pt x="13" y="45"/>
                    <a:pt x="17" y="44"/>
                  </a:cubicBezTo>
                  <a:cubicBezTo>
                    <a:pt x="22" y="44"/>
                    <a:pt x="27" y="43"/>
                    <a:pt x="30" y="44"/>
                  </a:cubicBezTo>
                  <a:cubicBezTo>
                    <a:pt x="30" y="6"/>
                    <a:pt x="30" y="6"/>
                    <a:pt x="30" y="6"/>
                  </a:cubicBezTo>
                  <a:cubicBezTo>
                    <a:pt x="28" y="5"/>
                    <a:pt x="23" y="6"/>
                    <a:pt x="17"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文本框 29"/>
          <p:cNvSpPr txBox="1">
            <a:spLocks noChangeArrowheads="1"/>
          </p:cNvSpPr>
          <p:nvPr/>
        </p:nvSpPr>
        <p:spPr bwMode="auto">
          <a:xfrm>
            <a:off x="4612481" y="1360404"/>
            <a:ext cx="34718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a:t>
            </a:r>
          </a:p>
        </p:txBody>
      </p:sp>
      <p:sp>
        <p:nvSpPr>
          <p:cNvPr id="31" name="文本框 30"/>
          <p:cNvSpPr txBox="1">
            <a:spLocks noChangeArrowheads="1"/>
          </p:cNvSpPr>
          <p:nvPr/>
        </p:nvSpPr>
        <p:spPr bwMode="auto">
          <a:xfrm>
            <a:off x="4957762" y="2298906"/>
            <a:ext cx="34718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a:t>
            </a:r>
          </a:p>
        </p:txBody>
      </p:sp>
      <p:sp>
        <p:nvSpPr>
          <p:cNvPr id="32" name="文本框 31"/>
          <p:cNvSpPr txBox="1">
            <a:spLocks noChangeArrowheads="1"/>
          </p:cNvSpPr>
          <p:nvPr/>
        </p:nvSpPr>
        <p:spPr bwMode="auto">
          <a:xfrm>
            <a:off x="4887516" y="3408911"/>
            <a:ext cx="34718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childTnLst>
                                </p:cTn>
                              </p:par>
                              <p:par>
                                <p:cTn id="9" presetID="8" presetClass="emph" presetSubtype="0" fill="hold" grpId="1" nodeType="withEffect">
                                  <p:stCondLst>
                                    <p:cond delay="0"/>
                                  </p:stCondLst>
                                  <p:childTnLst>
                                    <p:animRot by="21600000">
                                      <p:cBhvr>
                                        <p:cTn id="10" dur="700" fill="hold"/>
                                        <p:tgtEl>
                                          <p:spTgt spid="5"/>
                                        </p:tgtEl>
                                        <p:attrNameLst>
                                          <p:attrName>r</p:attrName>
                                        </p:attrNameLst>
                                      </p:cBhvr>
                                    </p:animRot>
                                  </p:childTnLst>
                                </p:cTn>
                              </p:par>
                              <p:par>
                                <p:cTn id="11" presetID="22" presetClass="entr" presetSubtype="8" fill="hold" nodeType="withEffect">
                                  <p:stCondLst>
                                    <p:cond delay="7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nodeType="withEffect">
                                  <p:stCondLst>
                                    <p:cond delay="7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7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3" presetClass="entr" presetSubtype="16"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110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11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par>
                                <p:cTn id="32" presetID="22" presetClass="entr" presetSubtype="8" fill="hold" grpId="0" nodeType="withEffect">
                                  <p:stCondLst>
                                    <p:cond delay="15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17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grpId="0" nodeType="withEffect">
                                  <p:stCondLst>
                                    <p:cond delay="190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5504670" y="1531092"/>
            <a:ext cx="1410197" cy="1709480"/>
            <a:chOff x="9683156" y="2245342"/>
            <a:chExt cx="1880262" cy="2278603"/>
          </a:xfrm>
          <a:effectLst>
            <a:outerShdw blurRad="368300" dir="13500000" sy="23000" kx="1200000" algn="br" rotWithShape="0">
              <a:prstClr val="black">
                <a:alpha val="25000"/>
              </a:prstClr>
            </a:outerShdw>
          </a:effectLst>
        </p:grpSpPr>
        <p:sp>
          <p:nvSpPr>
            <p:cNvPr id="46" name="Freeform 45"/>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7"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1440" tIns="45720" rIns="91440" bIns="45720" numCol="1" anchor="t" anchorCtr="0" compatLnSpc="1"/>
            <a:lstStyle/>
            <a:p>
              <a:endParaRPr lang="id-ID"/>
            </a:p>
          </p:txBody>
        </p:sp>
      </p:grpSp>
      <p:grpSp>
        <p:nvGrpSpPr>
          <p:cNvPr id="3" name="Group 47"/>
          <p:cNvGrpSpPr/>
          <p:nvPr/>
        </p:nvGrpSpPr>
        <p:grpSpPr>
          <a:xfrm>
            <a:off x="4154775" y="1981454"/>
            <a:ext cx="1410197" cy="1709480"/>
            <a:chOff x="9683156" y="2245342"/>
            <a:chExt cx="1880262" cy="2278603"/>
          </a:xfrm>
          <a:effectLst>
            <a:outerShdw blurRad="368300" dir="13500000" sy="23000" kx="1200000" algn="br" rotWithShape="0">
              <a:prstClr val="black">
                <a:alpha val="25000"/>
              </a:prstClr>
            </a:outerShdw>
          </a:effectLst>
        </p:grpSpPr>
        <p:sp>
          <p:nvSpPr>
            <p:cNvPr id="49" name="Freeform 48"/>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50" name="Oval 6"/>
            <p:cNvSpPr>
              <a:spLocks noChangeArrowheads="1"/>
            </p:cNvSpPr>
            <p:nvPr/>
          </p:nvSpPr>
          <p:spPr bwMode="auto">
            <a:xfrm>
              <a:off x="9683156" y="2245342"/>
              <a:ext cx="1880262" cy="610552"/>
            </a:xfrm>
            <a:prstGeom prst="ellipse">
              <a:avLst/>
            </a:prstGeom>
            <a:solidFill>
              <a:schemeClr val="accent5">
                <a:lumMod val="40000"/>
                <a:lumOff val="60000"/>
              </a:schemeClr>
            </a:solidFill>
            <a:ln>
              <a:noFill/>
            </a:ln>
          </p:spPr>
          <p:txBody>
            <a:bodyPr vert="horz" wrap="square" lIns="91440" tIns="45720" rIns="91440" bIns="45720" numCol="1" anchor="t" anchorCtr="0" compatLnSpc="1"/>
            <a:lstStyle/>
            <a:p>
              <a:endParaRPr lang="id-ID"/>
            </a:p>
          </p:txBody>
        </p:sp>
      </p:grpSp>
      <p:grpSp>
        <p:nvGrpSpPr>
          <p:cNvPr id="4" name="Group 50"/>
          <p:cNvGrpSpPr/>
          <p:nvPr/>
        </p:nvGrpSpPr>
        <p:grpSpPr>
          <a:xfrm>
            <a:off x="2755248" y="2276299"/>
            <a:ext cx="1410197" cy="1709480"/>
            <a:chOff x="4666657" y="2245342"/>
            <a:chExt cx="1880262" cy="2278603"/>
          </a:xfrm>
          <a:effectLst>
            <a:outerShdw blurRad="368300" dir="13500000" sy="23000" kx="1200000" algn="br" rotWithShape="0">
              <a:prstClr val="black">
                <a:alpha val="25000"/>
              </a:prstClr>
            </a:outerShdw>
          </a:effectLst>
        </p:grpSpPr>
        <p:sp>
          <p:nvSpPr>
            <p:cNvPr id="52" name="Freeform 51"/>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4" name="Oval 6"/>
            <p:cNvSpPr>
              <a:spLocks noChangeArrowheads="1"/>
            </p:cNvSpPr>
            <p:nvPr/>
          </p:nvSpPr>
          <p:spPr bwMode="auto">
            <a:xfrm>
              <a:off x="4666657" y="2245342"/>
              <a:ext cx="1880262" cy="610552"/>
            </a:xfrm>
            <a:prstGeom prst="ellipse">
              <a:avLst/>
            </a:prstGeom>
            <a:solidFill>
              <a:schemeClr val="accent1">
                <a:alpha val="94000"/>
              </a:schemeClr>
            </a:solidFill>
            <a:ln>
              <a:noFill/>
            </a:ln>
          </p:spPr>
          <p:txBody>
            <a:bodyPr vert="horz" wrap="square" lIns="91440" tIns="45720" rIns="91440" bIns="45720" numCol="1" anchor="t" anchorCtr="0" compatLnSpc="1"/>
            <a:lstStyle/>
            <a:p>
              <a:endParaRPr lang="id-ID"/>
            </a:p>
          </p:txBody>
        </p:sp>
      </p:grpSp>
      <p:grpSp>
        <p:nvGrpSpPr>
          <p:cNvPr id="5" name="Group 54"/>
          <p:cNvGrpSpPr/>
          <p:nvPr/>
        </p:nvGrpSpPr>
        <p:grpSpPr>
          <a:xfrm>
            <a:off x="1345052" y="2607167"/>
            <a:ext cx="1410197" cy="1709480"/>
            <a:chOff x="7146332" y="2245342"/>
            <a:chExt cx="1880262" cy="2278603"/>
          </a:xfrm>
          <a:effectLst>
            <a:outerShdw blurRad="368300" dir="13500000" sy="23000" kx="1200000" algn="br" rotWithShape="0">
              <a:prstClr val="black">
                <a:alpha val="25000"/>
              </a:prstClr>
            </a:outerShdw>
          </a:effectLst>
        </p:grpSpPr>
        <p:sp>
          <p:nvSpPr>
            <p:cNvPr id="56" name="Freeform 55"/>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57" name="Oval 6"/>
            <p:cNvSpPr>
              <a:spLocks noChangeArrowheads="1"/>
            </p:cNvSpPr>
            <p:nvPr/>
          </p:nvSpPr>
          <p:spPr bwMode="auto">
            <a:xfrm>
              <a:off x="7146332" y="2245342"/>
              <a:ext cx="1880262" cy="610552"/>
            </a:xfrm>
            <a:prstGeom prst="ellipse">
              <a:avLst/>
            </a:prstGeom>
            <a:solidFill>
              <a:schemeClr val="accent5">
                <a:lumMod val="40000"/>
                <a:lumOff val="60000"/>
              </a:schemeClr>
            </a:solidFill>
            <a:ln>
              <a:noFill/>
            </a:ln>
          </p:spPr>
          <p:txBody>
            <a:bodyPr vert="horz" wrap="square" lIns="91440" tIns="45720" rIns="91440" bIns="45720" numCol="1" anchor="t" anchorCtr="0" compatLnSpc="1"/>
            <a:lstStyle/>
            <a:p>
              <a:endParaRPr lang="id-ID"/>
            </a:p>
          </p:txBody>
        </p:sp>
      </p:grpSp>
      <p:grpSp>
        <p:nvGrpSpPr>
          <p:cNvPr id="6" name="Group 57"/>
          <p:cNvGrpSpPr/>
          <p:nvPr/>
        </p:nvGrpSpPr>
        <p:grpSpPr>
          <a:xfrm flipV="1">
            <a:off x="2205481" y="3349993"/>
            <a:ext cx="195968" cy="875534"/>
            <a:chOff x="1374514" y="1504950"/>
            <a:chExt cx="261290" cy="1167018"/>
          </a:xfrm>
        </p:grpSpPr>
        <p:cxnSp>
          <p:nvCxnSpPr>
            <p:cNvPr id="59" name="Straight Connector 58"/>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7" name="Group 60"/>
          <p:cNvGrpSpPr/>
          <p:nvPr/>
        </p:nvGrpSpPr>
        <p:grpSpPr>
          <a:xfrm flipV="1">
            <a:off x="3636786" y="3120598"/>
            <a:ext cx="195968" cy="875534"/>
            <a:chOff x="1374514" y="1504950"/>
            <a:chExt cx="261290" cy="1167018"/>
          </a:xfrm>
        </p:grpSpPr>
        <p:cxnSp>
          <p:nvCxnSpPr>
            <p:cNvPr id="62" name="Straight Connector 61"/>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 name="Group 63"/>
          <p:cNvGrpSpPr/>
          <p:nvPr/>
        </p:nvGrpSpPr>
        <p:grpSpPr>
          <a:xfrm flipV="1">
            <a:off x="5046983" y="2895488"/>
            <a:ext cx="195968" cy="875534"/>
            <a:chOff x="1374514" y="1504950"/>
            <a:chExt cx="261290" cy="1167018"/>
          </a:xfrm>
        </p:grpSpPr>
        <p:cxnSp>
          <p:nvCxnSpPr>
            <p:cNvPr id="65" name="Straight Connector 64"/>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9" name="Group 68"/>
          <p:cNvGrpSpPr/>
          <p:nvPr/>
        </p:nvGrpSpPr>
        <p:grpSpPr>
          <a:xfrm flipV="1">
            <a:off x="6490247" y="2291578"/>
            <a:ext cx="195968" cy="875534"/>
            <a:chOff x="1374514" y="1504950"/>
            <a:chExt cx="261290" cy="1167018"/>
          </a:xfrm>
        </p:grpSpPr>
        <p:cxnSp>
          <p:nvCxnSpPr>
            <p:cNvPr id="70" name="Straight Connector 69"/>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72" name="Text Placeholder 32"/>
          <p:cNvSpPr txBox="1"/>
          <p:nvPr/>
        </p:nvSpPr>
        <p:spPr>
          <a:xfrm flipH="1">
            <a:off x="3953494" y="3794505"/>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3" name="Text Placeholder 32"/>
          <p:cNvSpPr txBox="1"/>
          <p:nvPr/>
        </p:nvSpPr>
        <p:spPr>
          <a:xfrm flipH="1">
            <a:off x="2514202" y="4076945"/>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4" name="Text Placeholder 32"/>
          <p:cNvSpPr txBox="1"/>
          <p:nvPr/>
        </p:nvSpPr>
        <p:spPr>
          <a:xfrm flipH="1">
            <a:off x="5392787" y="3589095"/>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5" name="Text Placeholder 32"/>
          <p:cNvSpPr txBox="1"/>
          <p:nvPr/>
        </p:nvSpPr>
        <p:spPr>
          <a:xfrm flipH="1">
            <a:off x="6861853" y="2983043"/>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6" name="AutoShape 3"/>
          <p:cNvSpPr>
            <a:spLocks noChangeAspect="1" noChangeArrowheads="1" noTextEdit="1"/>
          </p:cNvSpPr>
          <p:nvPr/>
        </p:nvSpPr>
        <p:spPr bwMode="auto">
          <a:xfrm>
            <a:off x="1418712" y="1677780"/>
            <a:ext cx="1217781" cy="13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a:p>
        </p:txBody>
      </p:sp>
      <p:sp>
        <p:nvSpPr>
          <p:cNvPr id="77" name="Freeform 17"/>
          <p:cNvSpPr>
            <a:spLocks noEditPoints="1"/>
          </p:cNvSpPr>
          <p:nvPr/>
        </p:nvSpPr>
        <p:spPr bwMode="auto">
          <a:xfrm>
            <a:off x="1418086" y="1677467"/>
            <a:ext cx="1218407" cy="1353125"/>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1"/>
          </a:solidFill>
          <a:ln>
            <a:noFill/>
          </a:ln>
        </p:spPr>
        <p:txBody>
          <a:bodyPr vert="horz" wrap="square" lIns="68580" tIns="34290" rIns="68580" bIns="34290" numCol="1" anchor="t" anchorCtr="0" compatLnSpc="1"/>
          <a:lstStyle/>
          <a:p>
            <a:endParaRPr lang="en-US"/>
          </a:p>
        </p:txBody>
      </p:sp>
      <p:grpSp>
        <p:nvGrpSpPr>
          <p:cNvPr id="10" name="Group 77"/>
          <p:cNvGrpSpPr/>
          <p:nvPr/>
        </p:nvGrpSpPr>
        <p:grpSpPr>
          <a:xfrm>
            <a:off x="2806119" y="1348658"/>
            <a:ext cx="1218407" cy="1353126"/>
            <a:chOff x="4001051" y="2334890"/>
            <a:chExt cx="1624542" cy="1803611"/>
          </a:xfrm>
        </p:grpSpPr>
        <p:sp>
          <p:nvSpPr>
            <p:cNvPr id="79" name="AutoShape 3"/>
            <p:cNvSpPr>
              <a:spLocks noChangeAspect="1" noChangeArrowheads="1" noTextEdit="1"/>
            </p:cNvSpPr>
            <p:nvPr/>
          </p:nvSpPr>
          <p:spPr bwMode="auto">
            <a:xfrm>
              <a:off x="4001886" y="2335307"/>
              <a:ext cx="1623707" cy="18031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0" name="Freeform 17"/>
            <p:cNvSpPr>
              <a:spLocks noEditPoints="1"/>
            </p:cNvSpPr>
            <p:nvPr/>
          </p:nvSpPr>
          <p:spPr bwMode="auto">
            <a:xfrm>
              <a:off x="4001051" y="2334890"/>
              <a:ext cx="1624542"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1">
                <a:lumMod val="95000"/>
              </a:schemeClr>
            </a:solidFill>
            <a:ln w="9525">
              <a:noFill/>
              <a:round/>
            </a:ln>
          </p:spPr>
          <p:txBody>
            <a:bodyPr vert="horz" wrap="square" lIns="91440" tIns="45720" rIns="91440" bIns="45720" numCol="1" anchor="t" anchorCtr="0" compatLnSpc="1"/>
            <a:lstStyle/>
            <a:p>
              <a:endParaRPr lang="en-US"/>
            </a:p>
          </p:txBody>
        </p:sp>
      </p:grpSp>
      <p:grpSp>
        <p:nvGrpSpPr>
          <p:cNvPr id="11" name="Group 81"/>
          <p:cNvGrpSpPr/>
          <p:nvPr/>
        </p:nvGrpSpPr>
        <p:grpSpPr>
          <a:xfrm>
            <a:off x="4181367" y="1091469"/>
            <a:ext cx="1218407" cy="1353126"/>
            <a:chOff x="5834714" y="1992076"/>
            <a:chExt cx="1624543" cy="1803611"/>
          </a:xfrm>
        </p:grpSpPr>
        <p:sp>
          <p:nvSpPr>
            <p:cNvPr id="83" name="AutoShape 3"/>
            <p:cNvSpPr>
              <a:spLocks noChangeAspect="1" noChangeArrowheads="1" noTextEdit="1"/>
            </p:cNvSpPr>
            <p:nvPr/>
          </p:nvSpPr>
          <p:spPr bwMode="auto">
            <a:xfrm>
              <a:off x="5835549" y="1992493"/>
              <a:ext cx="1623708" cy="180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4" name="Freeform 17"/>
            <p:cNvSpPr>
              <a:spLocks noEditPoints="1"/>
            </p:cNvSpPr>
            <p:nvPr/>
          </p:nvSpPr>
          <p:spPr bwMode="auto">
            <a:xfrm>
              <a:off x="5834714" y="1992076"/>
              <a:ext cx="1624543"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2" name="Group 84"/>
          <p:cNvGrpSpPr/>
          <p:nvPr/>
        </p:nvGrpSpPr>
        <p:grpSpPr>
          <a:xfrm>
            <a:off x="5580112" y="628328"/>
            <a:ext cx="1218407" cy="1353126"/>
            <a:chOff x="7699708" y="1374746"/>
            <a:chExt cx="1624542" cy="1803611"/>
          </a:xfrm>
        </p:grpSpPr>
        <p:sp>
          <p:nvSpPr>
            <p:cNvPr id="86" name="AutoShape 3"/>
            <p:cNvSpPr>
              <a:spLocks noChangeAspect="1" noChangeArrowheads="1" noTextEdit="1"/>
            </p:cNvSpPr>
            <p:nvPr/>
          </p:nvSpPr>
          <p:spPr bwMode="auto">
            <a:xfrm>
              <a:off x="7700543" y="1375163"/>
              <a:ext cx="1623707" cy="180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7" name="Freeform 17"/>
            <p:cNvSpPr>
              <a:spLocks noEditPoints="1"/>
            </p:cNvSpPr>
            <p:nvPr/>
          </p:nvSpPr>
          <p:spPr bwMode="auto">
            <a:xfrm>
              <a:off x="7699708" y="1374746"/>
              <a:ext cx="1624542"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1000"/>
                                        <p:tgtEl>
                                          <p:spTgt spid="77"/>
                                        </p:tgtEl>
                                      </p:cBhvr>
                                    </p:animEffect>
                                    <p:anim calcmode="lin" valueType="num">
                                      <p:cBhvr>
                                        <p:cTn id="16" dur="1000" fill="hold"/>
                                        <p:tgtEl>
                                          <p:spTgt spid="77"/>
                                        </p:tgtEl>
                                        <p:attrNameLst>
                                          <p:attrName>ppt_x</p:attrName>
                                        </p:attrNameLst>
                                      </p:cBhvr>
                                      <p:tavLst>
                                        <p:tav tm="0">
                                          <p:val>
                                            <p:strVal val="#ppt_x"/>
                                          </p:val>
                                        </p:tav>
                                        <p:tav tm="100000">
                                          <p:val>
                                            <p:strVal val="#ppt_x"/>
                                          </p:val>
                                        </p:tav>
                                      </p:tavLst>
                                    </p:anim>
                                    <p:anim calcmode="lin" valueType="num">
                                      <p:cBhvr>
                                        <p:cTn id="17" dur="900" decel="100000" fill="hold"/>
                                        <p:tgtEl>
                                          <p:spTgt spid="7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inVertic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barn(inVertical)">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900" decel="100000" fill="hold"/>
                                        <p:tgtEl>
                                          <p:spTgt spid="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900" decel="100000" fill="hold"/>
                                        <p:tgtEl>
                                          <p:spTgt spid="1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barn(inVertical)">
                                      <p:cBhvr>
                                        <p:cTn id="80" dur="500"/>
                                        <p:tgtEl>
                                          <p:spTgt spid="74"/>
                                        </p:tgtEl>
                                      </p:cBhvr>
                                    </p:animEffect>
                                  </p:childTnLst>
                                </p:cTn>
                              </p:par>
                            </p:childTnLst>
                          </p:cTn>
                        </p:par>
                      </p:childTnLst>
                    </p:cTn>
                  </p:par>
                  <p:par>
                    <p:cTn id="81" fill="hold">
                      <p:stCondLst>
                        <p:cond delay="indefinite"/>
                      </p:stCondLst>
                      <p:childTnLst>
                        <p:par>
                          <p:cTn id="82" fill="hold">
                            <p:stCondLst>
                              <p:cond delay="0"/>
                            </p:stCondLst>
                            <p:childTnLst>
                              <p:par>
                                <p:cTn id="83" presetID="37" presetClass="entr" presetSubtype="0"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1000"/>
                                        <p:tgtEl>
                                          <p:spTgt spid="2"/>
                                        </p:tgtEl>
                                      </p:cBhvr>
                                    </p:animEffec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900" decel="100000" fill="hold"/>
                                        <p:tgtEl>
                                          <p:spTgt spid="2"/>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1000"/>
                                        <p:tgtEl>
                                          <p:spTgt spid="12"/>
                                        </p:tgtEl>
                                      </p:cBhvr>
                                    </p:animEffect>
                                    <p:anim calcmode="lin" valueType="num">
                                      <p:cBhvr>
                                        <p:cTn id="94" dur="1000" fill="hold"/>
                                        <p:tgtEl>
                                          <p:spTgt spid="12"/>
                                        </p:tgtEl>
                                        <p:attrNameLst>
                                          <p:attrName>ppt_x</p:attrName>
                                        </p:attrNameLst>
                                      </p:cBhvr>
                                      <p:tavLst>
                                        <p:tav tm="0">
                                          <p:val>
                                            <p:strVal val="#ppt_x"/>
                                          </p:val>
                                        </p:tav>
                                        <p:tav tm="100000">
                                          <p:val>
                                            <p:strVal val="#ppt_x"/>
                                          </p:val>
                                        </p:tav>
                                      </p:tavLst>
                                    </p:anim>
                                    <p:anim calcmode="lin" valueType="num">
                                      <p:cBhvr>
                                        <p:cTn id="95" dur="900" decel="100000" fill="hold"/>
                                        <p:tgtEl>
                                          <p:spTgt spid="1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left)">
                                      <p:cBhvr>
                                        <p:cTn id="101" dur="500"/>
                                        <p:tgtEl>
                                          <p:spTgt spid="9"/>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arn(inVertical)">
                                      <p:cBhvr>
                                        <p:cTn id="10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4" name="文本框 5"/>
          <p:cNvSpPr txBox="1">
            <a:spLocks noChangeArrowheads="1"/>
          </p:cNvSpPr>
          <p:nvPr/>
        </p:nvSpPr>
        <p:spPr bwMode="auto">
          <a:xfrm>
            <a:off x="4267998" y="1996480"/>
            <a:ext cx="226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buNone/>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641099" y="2378559"/>
            <a:ext cx="1635384" cy="246221"/>
          </a:xfrm>
          <a:prstGeom prst="rect">
            <a:avLst/>
          </a:prstGeom>
        </p:spPr>
        <p:txBody>
          <a:bodyPr wrap="none">
            <a:spAutoFit/>
          </a:bodyPr>
          <a:lstStyle/>
          <a:p>
            <a:pPr algn="dist"/>
            <a:r>
              <a:rPr lang="en-US" altLang="zh-CN" sz="1000" dirty="0">
                <a:solidFill>
                  <a:schemeClr val="bg1">
                    <a:lumMod val="95000"/>
                  </a:schemeClr>
                </a:solidFill>
                <a:latin typeface="Arial" panose="020B0604020202020204" pitchFamily="34" charset="0"/>
                <a:cs typeface="Arial" panose="020B0604020202020204" pitchFamily="34" charset="0"/>
              </a:rPr>
              <a:t>ADD YOUR TITLE HERE</a:t>
            </a:r>
            <a:endParaRPr lang="zh-CN" altLang="en-US" sz="1000" dirty="0">
              <a:solidFill>
                <a:schemeClr val="bg1">
                  <a:lumMod val="95000"/>
                </a:schemeClr>
              </a:solidFill>
              <a:latin typeface="Arial" panose="020B0604020202020204" pitchFamily="34" charset="0"/>
              <a:cs typeface="Arial" panose="020B0604020202020204" pitchFamily="34" charset="0"/>
            </a:endParaRPr>
          </a:p>
        </p:txBody>
      </p:sp>
      <p:cxnSp>
        <p:nvCxnSpPr>
          <p:cNvPr id="6" name="直接连接符 5"/>
          <p:cNvCxnSpPr/>
          <p:nvPr/>
        </p:nvCxnSpPr>
        <p:spPr>
          <a:xfrm>
            <a:off x="4373440" y="262478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67998" y="2644729"/>
            <a:ext cx="3616370" cy="483337"/>
          </a:xfrm>
          <a:prstGeom prst="rect">
            <a:avLst/>
          </a:prstGeom>
        </p:spPr>
        <p:txBody>
          <a:bodyPr wrap="square">
            <a:spAutoFit/>
          </a:bodyPr>
          <a:lstStyle/>
          <a:p>
            <a:pPr>
              <a:lnSpc>
                <a:spcPct val="150000"/>
              </a:lnSpc>
            </a:pPr>
            <a:r>
              <a:rPr lang="zh-CN" altLang="en-US" sz="900" spc="225" dirty="0">
                <a:solidFill>
                  <a:schemeClr val="bg1">
                    <a:lumMod val="9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350374" y="1727319"/>
            <a:ext cx="877804"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04</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68551" t="34094" b="3626"/>
          <a:stretch>
            <a:fillRect/>
          </a:stretch>
        </p:blipFill>
        <p:spPr>
          <a:xfrm flipH="1">
            <a:off x="-508" y="1780456"/>
            <a:ext cx="2922383" cy="320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700"/>
                                        <p:tgtEl>
                                          <p:spTgt spid="15"/>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childTnLst>
                          </p:cTn>
                        </p:par>
                        <p:par>
                          <p:cTn id="21" fill="hold">
                            <p:stCondLst>
                              <p:cond delay="2500"/>
                            </p:stCondLst>
                            <p:childTnLst>
                              <p:par>
                                <p:cTn id="22" presetID="17"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39" presetClass="entr" presetSubtype="0" ac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grpSp>
        <p:nvGrpSpPr>
          <p:cNvPr id="2" name="组合 3"/>
          <p:cNvGrpSpPr/>
          <p:nvPr/>
        </p:nvGrpSpPr>
        <p:grpSpPr>
          <a:xfrm>
            <a:off x="242055" y="495635"/>
            <a:ext cx="1108638" cy="871710"/>
            <a:chOff x="337045" y="639587"/>
            <a:chExt cx="1478183" cy="1161918"/>
          </a:xfrm>
        </p:grpSpPr>
        <p:sp>
          <p:nvSpPr>
            <p:cNvPr id="5" name="Text Box 7"/>
            <p:cNvSpPr txBox="1">
              <a:spLocks noChangeArrowheads="1"/>
            </p:cNvSpPr>
            <p:nvPr/>
          </p:nvSpPr>
          <p:spPr bwMode="auto">
            <a:xfrm>
              <a:off x="337045" y="1370753"/>
              <a:ext cx="1478183" cy="430752"/>
            </a:xfrm>
            <a:prstGeom prst="rect">
              <a:avLst/>
            </a:prstGeom>
            <a:noFill/>
            <a:ln w="9525">
              <a:noFill/>
              <a:miter lim="800000"/>
            </a:ln>
          </p:spPr>
          <p:txBody>
            <a:bodyPr wrap="none" lIns="45720" tIns="22860" rIns="45720" bIns="22860">
              <a:spAutoFit/>
            </a:bodyPr>
            <a:lstStyle/>
            <a:p>
              <a:pPr algn="ctr" defTabSz="815975"/>
              <a:r>
                <a:rPr lang="en-US" altLang="zh-CN" kern="0" dirty="0">
                  <a:solidFill>
                    <a:schemeClr val="bg1">
                      <a:lumMod val="95000"/>
                    </a:schemeClr>
                  </a:solidFill>
                </a:rPr>
                <a:t>CONTENTS</a:t>
              </a:r>
              <a:endParaRPr lang="en-CA" spc="-113" dirty="0">
                <a:solidFill>
                  <a:schemeClr val="bg1">
                    <a:lumMod val="95000"/>
                  </a:schemeClr>
                </a:solidFill>
                <a:latin typeface="微软雅黑" panose="020B0503020204020204" pitchFamily="34" charset="-122"/>
                <a:ea typeface="微软雅黑" panose="020B0503020204020204" pitchFamily="34" charset="-122"/>
                <a:cs typeface="Open Sans" pitchFamily="34" charset="0"/>
              </a:endParaRPr>
            </a:p>
          </p:txBody>
        </p:sp>
        <p:sp>
          <p:nvSpPr>
            <p:cNvPr id="6" name="矩形 5"/>
            <p:cNvSpPr/>
            <p:nvPr/>
          </p:nvSpPr>
          <p:spPr>
            <a:xfrm>
              <a:off x="337045" y="639587"/>
              <a:ext cx="1346950" cy="697409"/>
            </a:xfrm>
            <a:prstGeom prst="rect">
              <a:avLst/>
            </a:prstGeom>
          </p:spPr>
          <p:txBody>
            <a:bodyPr wrap="none">
              <a:spAutoFit/>
            </a:bodyPr>
            <a:lstStyle/>
            <a:p>
              <a:pPr algn="ctr" defTabSz="815975"/>
              <a:r>
                <a:rPr lang="zh-CN" altLang="en-US" sz="2800" b="1"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目 录</a:t>
              </a:r>
              <a:endParaRPr lang="en-CA" altLang="zh-CN" sz="2800" b="1" dirty="0">
                <a:solidFill>
                  <a:schemeClr val="bg1">
                    <a:lumMod val="95000"/>
                  </a:schemeClr>
                </a:solidFill>
                <a:latin typeface="微软雅黑" panose="020B0503020204020204" pitchFamily="34" charset="-122"/>
                <a:ea typeface="微软雅黑" panose="020B0503020204020204" pitchFamily="34" charset="-122"/>
                <a:cs typeface="Open Sans" pitchFamily="34" charset="0"/>
              </a:endParaRPr>
            </a:p>
          </p:txBody>
        </p:sp>
      </p:grpSp>
      <p:sp>
        <p:nvSpPr>
          <p:cNvPr id="97" name="Rectangle 5"/>
          <p:cNvSpPr/>
          <p:nvPr/>
        </p:nvSpPr>
        <p:spPr>
          <a:xfrm>
            <a:off x="0" y="2825341"/>
            <a:ext cx="9144000" cy="1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8" name="Oval 6"/>
          <p:cNvSpPr/>
          <p:nvPr/>
        </p:nvSpPr>
        <p:spPr>
          <a:xfrm>
            <a:off x="1121230" y="2732105"/>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9" name="Oval 7"/>
          <p:cNvSpPr/>
          <p:nvPr/>
        </p:nvSpPr>
        <p:spPr>
          <a:xfrm>
            <a:off x="3341917" y="2740272"/>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0" name="Oval 8"/>
          <p:cNvSpPr/>
          <p:nvPr/>
        </p:nvSpPr>
        <p:spPr>
          <a:xfrm>
            <a:off x="5562603" y="2748439"/>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1" name="Oval 9"/>
          <p:cNvSpPr/>
          <p:nvPr/>
        </p:nvSpPr>
        <p:spPr>
          <a:xfrm>
            <a:off x="7783288" y="2732105"/>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3" name="Group 56"/>
          <p:cNvGrpSpPr/>
          <p:nvPr/>
        </p:nvGrpSpPr>
        <p:grpSpPr>
          <a:xfrm>
            <a:off x="2195733" y="1940778"/>
            <a:ext cx="1908215" cy="373536"/>
            <a:chOff x="1221184" y="1784357"/>
            <a:chExt cx="3347902" cy="646716"/>
          </a:xfrm>
          <a:solidFill>
            <a:srgbClr val="7AB005"/>
          </a:solidFill>
        </p:grpSpPr>
        <p:sp>
          <p:nvSpPr>
            <p:cNvPr id="103" name="Rectangular Callout 15"/>
            <p:cNvSpPr/>
            <p:nvPr/>
          </p:nvSpPr>
          <p:spPr>
            <a:xfrm flipH="1">
              <a:off x="1221184" y="1846692"/>
              <a:ext cx="3078665" cy="584381"/>
            </a:xfrm>
            <a:prstGeom prst="wedgeRectCallou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5" name="Rectangle 44"/>
            <p:cNvSpPr/>
            <p:nvPr/>
          </p:nvSpPr>
          <p:spPr>
            <a:xfrm>
              <a:off x="1469564" y="1784357"/>
              <a:ext cx="3099522" cy="532865"/>
            </a:xfrm>
            <a:prstGeom prst="rect">
              <a:avLst/>
            </a:prstGeom>
            <a:noFill/>
            <a:ln>
              <a:noFill/>
            </a:ln>
          </p:spPr>
          <p:txBody>
            <a:bodyPr wrap="square">
              <a:spAutoFit/>
            </a:bodyPr>
            <a:lstStyle/>
            <a:p>
              <a:pPr>
                <a:buNone/>
              </a:pPr>
              <a:r>
                <a:rPr lang="zh-CN" altLang="en-US"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57"/>
          <p:cNvGrpSpPr/>
          <p:nvPr/>
        </p:nvGrpSpPr>
        <p:grpSpPr>
          <a:xfrm>
            <a:off x="6616457" y="1960476"/>
            <a:ext cx="2096003" cy="353838"/>
            <a:chOff x="6019793" y="1727856"/>
            <a:chExt cx="2594177" cy="642050"/>
          </a:xfrm>
          <a:solidFill>
            <a:srgbClr val="7AB005"/>
          </a:solidFill>
        </p:grpSpPr>
        <p:sp>
          <p:nvSpPr>
            <p:cNvPr id="107" name="Rectangular Callout 17"/>
            <p:cNvSpPr/>
            <p:nvPr/>
          </p:nvSpPr>
          <p:spPr>
            <a:xfrm flipH="1">
              <a:off x="6019793" y="1800216"/>
              <a:ext cx="2090347" cy="569690"/>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endParaRPr>
            </a:p>
          </p:txBody>
        </p:sp>
        <p:sp>
          <p:nvSpPr>
            <p:cNvPr id="109" name="Rectangle 46"/>
            <p:cNvSpPr/>
            <p:nvPr/>
          </p:nvSpPr>
          <p:spPr>
            <a:xfrm>
              <a:off x="6095993" y="1727856"/>
              <a:ext cx="2517977" cy="558471"/>
            </a:xfrm>
            <a:prstGeom prst="rect">
              <a:avLst/>
            </a:prstGeom>
            <a:noFill/>
          </p:spPr>
          <p:txBody>
            <a:bodyPr wrap="square">
              <a:spAutoFit/>
            </a:bodyPr>
            <a:lstStyle/>
            <a:p>
              <a:pPr>
                <a:buNone/>
              </a:pPr>
              <a:r>
                <a:rPr lang="zh-CN" altLang="en-US"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58"/>
          <p:cNvGrpSpPr/>
          <p:nvPr/>
        </p:nvGrpSpPr>
        <p:grpSpPr>
          <a:xfrm>
            <a:off x="5061228" y="3316379"/>
            <a:ext cx="1917143" cy="336285"/>
            <a:chOff x="4844141" y="3398224"/>
            <a:chExt cx="2699660" cy="707453"/>
          </a:xfrm>
          <a:solidFill>
            <a:srgbClr val="7AB005"/>
          </a:solidFill>
        </p:grpSpPr>
        <p:sp>
          <p:nvSpPr>
            <p:cNvPr id="111" name="Rectangular Callout 16"/>
            <p:cNvSpPr/>
            <p:nvPr/>
          </p:nvSpPr>
          <p:spPr>
            <a:xfrm rot="10800000" flipH="1">
              <a:off x="4844141" y="3398224"/>
              <a:ext cx="2699660" cy="707453"/>
            </a:xfrm>
            <a:prstGeom prst="wedgeRectCallou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endParaRPr>
            </a:p>
          </p:txBody>
        </p:sp>
        <p:sp>
          <p:nvSpPr>
            <p:cNvPr id="113" name="Rectangle 53"/>
            <p:cNvSpPr/>
            <p:nvPr/>
          </p:nvSpPr>
          <p:spPr>
            <a:xfrm>
              <a:off x="4952999" y="3422898"/>
              <a:ext cx="2517980" cy="660577"/>
            </a:xfrm>
            <a:prstGeom prst="rect">
              <a:avLst/>
            </a:prstGeom>
            <a:noFill/>
          </p:spPr>
          <p:txBody>
            <a:bodyPr wrap="square">
              <a:spAutoFit/>
            </a:bodyPr>
            <a:lstStyle/>
            <a:p>
              <a:pPr>
                <a:buNone/>
              </a:pPr>
              <a:r>
                <a:rPr lang="zh-CN" altLang="en-US"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59"/>
          <p:cNvGrpSpPr/>
          <p:nvPr/>
        </p:nvGrpSpPr>
        <p:grpSpPr>
          <a:xfrm>
            <a:off x="661294" y="3323701"/>
            <a:ext cx="1858478" cy="312704"/>
            <a:chOff x="348339" y="3398224"/>
            <a:chExt cx="3094903" cy="490933"/>
          </a:xfrm>
          <a:solidFill>
            <a:srgbClr val="7AB005"/>
          </a:solidFill>
        </p:grpSpPr>
        <p:sp>
          <p:nvSpPr>
            <p:cNvPr id="115" name="Rectangular Callout 14"/>
            <p:cNvSpPr/>
            <p:nvPr/>
          </p:nvSpPr>
          <p:spPr>
            <a:xfrm rot="10800000" flipH="1">
              <a:off x="348339" y="3398224"/>
              <a:ext cx="3094903" cy="483312"/>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endParaRPr>
            </a:p>
          </p:txBody>
        </p:sp>
        <p:sp>
          <p:nvSpPr>
            <p:cNvPr id="117" name="Rectangle 55"/>
            <p:cNvSpPr/>
            <p:nvPr/>
          </p:nvSpPr>
          <p:spPr>
            <a:xfrm>
              <a:off x="457199" y="3405959"/>
              <a:ext cx="2806172" cy="483198"/>
            </a:xfrm>
            <a:prstGeom prst="rect">
              <a:avLst/>
            </a:prstGeom>
            <a:noFill/>
          </p:spPr>
          <p:txBody>
            <a:bodyPr wrap="square">
              <a:spAutoFit/>
            </a:bodyPr>
            <a:lstStyle/>
            <a:p>
              <a:pPr>
                <a:buNone/>
              </a:pPr>
              <a:r>
                <a:rPr lang="zh-CN" altLang="en-US"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Box 27"/>
          <p:cNvSpPr txBox="1"/>
          <p:nvPr/>
        </p:nvSpPr>
        <p:spPr>
          <a:xfrm>
            <a:off x="827584" y="2212504"/>
            <a:ext cx="739626" cy="377026"/>
          </a:xfrm>
          <a:prstGeom prst="rect">
            <a:avLst/>
          </a:prstGeom>
          <a:noFill/>
        </p:spPr>
        <p:txBody>
          <a:bodyPr wrap="none" lIns="68580" tIns="34290" rIns="68580" bIns="34290" rtlCol="0">
            <a:spAutoFit/>
          </a:bodyPr>
          <a:lstStyle/>
          <a:p>
            <a:r>
              <a:rPr lang="en-US" altLang="zh-CN" sz="2000" b="1" dirty="0">
                <a:solidFill>
                  <a:schemeClr val="tx1">
                    <a:lumMod val="75000"/>
                    <a:lumOff val="25000"/>
                  </a:schemeClr>
                </a:solidFill>
                <a:latin typeface="Bradley Hand ITC" panose="03070402050302030203" pitchFamily="66" charset="0"/>
              </a:rPr>
              <a:t>Part 1</a:t>
            </a:r>
            <a:endParaRPr lang="zh-CN" altLang="en-US" sz="2000" b="1" dirty="0">
              <a:solidFill>
                <a:schemeClr val="tx1">
                  <a:lumMod val="75000"/>
                  <a:lumOff val="25000"/>
                </a:schemeClr>
              </a:solidFill>
              <a:latin typeface="Bradley Hand ITC" panose="03070402050302030203" pitchFamily="66" charset="0"/>
            </a:endParaRPr>
          </a:p>
        </p:txBody>
      </p:sp>
      <p:sp>
        <p:nvSpPr>
          <p:cNvPr id="29" name="TextBox 28"/>
          <p:cNvSpPr txBox="1"/>
          <p:nvPr/>
        </p:nvSpPr>
        <p:spPr>
          <a:xfrm>
            <a:off x="3095836" y="3076600"/>
            <a:ext cx="680314" cy="346249"/>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Bradley Hand ITC" panose="03070402050302030203" pitchFamily="66" charset="0"/>
              </a:rPr>
              <a:t>Part 2</a:t>
            </a:r>
            <a:endParaRPr lang="zh-CN" altLang="en-US" b="1" dirty="0">
              <a:solidFill>
                <a:schemeClr val="tx1">
                  <a:lumMod val="75000"/>
                  <a:lumOff val="25000"/>
                </a:schemeClr>
              </a:solidFill>
              <a:latin typeface="Bradley Hand ITC" panose="03070402050302030203" pitchFamily="66" charset="0"/>
            </a:endParaRPr>
          </a:p>
        </p:txBody>
      </p:sp>
      <p:sp>
        <p:nvSpPr>
          <p:cNvPr id="30" name="TextBox 29"/>
          <p:cNvSpPr txBox="1"/>
          <p:nvPr/>
        </p:nvSpPr>
        <p:spPr>
          <a:xfrm>
            <a:off x="5292080" y="2284512"/>
            <a:ext cx="680314" cy="346249"/>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Bradley Hand ITC" panose="03070402050302030203" pitchFamily="66" charset="0"/>
              </a:rPr>
              <a:t>Part 3</a:t>
            </a:r>
            <a:endParaRPr lang="zh-CN" altLang="en-US" b="1" dirty="0">
              <a:solidFill>
                <a:schemeClr val="tx1">
                  <a:lumMod val="75000"/>
                  <a:lumOff val="25000"/>
                </a:schemeClr>
              </a:solidFill>
              <a:latin typeface="Bradley Hand ITC" panose="03070402050302030203" pitchFamily="66" charset="0"/>
            </a:endParaRPr>
          </a:p>
        </p:txBody>
      </p:sp>
      <p:sp>
        <p:nvSpPr>
          <p:cNvPr id="32" name="TextBox 31"/>
          <p:cNvSpPr txBox="1"/>
          <p:nvPr/>
        </p:nvSpPr>
        <p:spPr>
          <a:xfrm>
            <a:off x="7560332" y="3076600"/>
            <a:ext cx="680314" cy="346249"/>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Bradley Hand ITC" panose="03070402050302030203" pitchFamily="66" charset="0"/>
              </a:rPr>
              <a:t>Part 4</a:t>
            </a:r>
            <a:endParaRPr lang="zh-CN" altLang="en-US" b="1" dirty="0">
              <a:solidFill>
                <a:schemeClr val="tx1">
                  <a:lumMod val="75000"/>
                  <a:lumOff val="25000"/>
                </a:schemeClr>
              </a:solidFill>
              <a:latin typeface="Bradley Hand ITC" panose="03070402050302030203"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800"/>
                            </p:stCondLst>
                            <p:childTnLst>
                              <p:par>
                                <p:cTn id="9" presetID="2" presetClass="entr" presetSubtype="8" decel="50000"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0-#ppt_w/2"/>
                                          </p:val>
                                        </p:tav>
                                        <p:tav tm="100000">
                                          <p:val>
                                            <p:strVal val="#ppt_x"/>
                                          </p:val>
                                        </p:tav>
                                      </p:tavLst>
                                    </p:anim>
                                    <p:anim calcmode="lin" valueType="num">
                                      <p:cBhvr additive="base">
                                        <p:cTn id="12" dur="50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1300"/>
                            </p:stCondLst>
                            <p:childTnLst>
                              <p:par>
                                <p:cTn id="14" presetID="2" presetClass="entr" presetSubtype="8" decel="50000" fill="hold" grpId="0" nodeType="afterEffect">
                                  <p:stCondLst>
                                    <p:cond delay="0"/>
                                  </p:stCondLst>
                                  <p:childTnLst>
                                    <p:set>
                                      <p:cBhvr>
                                        <p:cTn id="15" dur="1" fill="hold">
                                          <p:stCondLst>
                                            <p:cond delay="0"/>
                                          </p:stCondLst>
                                        </p:cTn>
                                        <p:tgtEl>
                                          <p:spTgt spid="98"/>
                                        </p:tgtEl>
                                        <p:attrNameLst>
                                          <p:attrName>style.visibility</p:attrName>
                                        </p:attrNameLst>
                                      </p:cBhvr>
                                      <p:to>
                                        <p:strVal val="visible"/>
                                      </p:to>
                                    </p:set>
                                    <p:anim calcmode="lin" valueType="num">
                                      <p:cBhvr additive="base">
                                        <p:cTn id="16" dur="500" fill="hold"/>
                                        <p:tgtEl>
                                          <p:spTgt spid="98"/>
                                        </p:tgtEl>
                                        <p:attrNameLst>
                                          <p:attrName>ppt_x</p:attrName>
                                        </p:attrNameLst>
                                      </p:cBhvr>
                                      <p:tavLst>
                                        <p:tav tm="0">
                                          <p:val>
                                            <p:strVal val="0-#ppt_w/2"/>
                                          </p:val>
                                        </p:tav>
                                        <p:tav tm="100000">
                                          <p:val>
                                            <p:strVal val="#ppt_x"/>
                                          </p:val>
                                        </p:tav>
                                      </p:tavLst>
                                    </p:anim>
                                    <p:anim calcmode="lin" valueType="num">
                                      <p:cBhvr additive="base">
                                        <p:cTn id="17" dur="500" fill="hold"/>
                                        <p:tgtEl>
                                          <p:spTgt spid="98"/>
                                        </p:tgtEl>
                                        <p:attrNameLst>
                                          <p:attrName>ppt_y</p:attrName>
                                        </p:attrNameLst>
                                      </p:cBhvr>
                                      <p:tavLst>
                                        <p:tav tm="0">
                                          <p:val>
                                            <p:strVal val="#ppt_y"/>
                                          </p:val>
                                        </p:tav>
                                        <p:tav tm="100000">
                                          <p:val>
                                            <p:strVal val="#ppt_y"/>
                                          </p:val>
                                        </p:tav>
                                      </p:tavLst>
                                    </p:anim>
                                  </p:childTnLst>
                                </p:cTn>
                              </p:par>
                            </p:childTnLst>
                          </p:cTn>
                        </p:par>
                        <p:par>
                          <p:cTn id="18" fill="hold">
                            <p:stCondLst>
                              <p:cond delay="18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2" presetClass="entr" presetSubtype="4" decel="5000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300"/>
                            </p:stCondLst>
                            <p:childTnLst>
                              <p:par>
                                <p:cTn id="27" presetID="2" presetClass="entr" presetSubtype="8" decel="50000" fill="hold" grpId="0" nodeType="after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500" fill="hold"/>
                                        <p:tgtEl>
                                          <p:spTgt spid="99"/>
                                        </p:tgtEl>
                                        <p:attrNameLst>
                                          <p:attrName>ppt_x</p:attrName>
                                        </p:attrNameLst>
                                      </p:cBhvr>
                                      <p:tavLst>
                                        <p:tav tm="0">
                                          <p:val>
                                            <p:strVal val="0-#ppt_w/2"/>
                                          </p:val>
                                        </p:tav>
                                        <p:tav tm="100000">
                                          <p:val>
                                            <p:strVal val="#ppt_x"/>
                                          </p:val>
                                        </p:tav>
                                      </p:tavLst>
                                    </p:anim>
                                    <p:anim calcmode="lin" valueType="num">
                                      <p:cBhvr additive="base">
                                        <p:cTn id="30" dur="500" fill="hold"/>
                                        <p:tgtEl>
                                          <p:spTgt spid="99"/>
                                        </p:tgtEl>
                                        <p:attrNameLst>
                                          <p:attrName>ppt_y</p:attrName>
                                        </p:attrNameLst>
                                      </p:cBhvr>
                                      <p:tavLst>
                                        <p:tav tm="0">
                                          <p:val>
                                            <p:strVal val="#ppt_y"/>
                                          </p:val>
                                        </p:tav>
                                        <p:tav tm="100000">
                                          <p:val>
                                            <p:strVal val="#ppt_y"/>
                                          </p:val>
                                        </p:tav>
                                      </p:tavLst>
                                    </p:anim>
                                  </p:childTnLst>
                                </p:cTn>
                              </p:par>
                            </p:childTnLst>
                          </p:cTn>
                        </p:par>
                        <p:par>
                          <p:cTn id="31" fill="hold">
                            <p:stCondLst>
                              <p:cond delay="28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2" presetClass="entr" presetSubtype="1" decel="5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0-#ppt_h/2"/>
                                          </p:val>
                                        </p:tav>
                                        <p:tav tm="100000">
                                          <p:val>
                                            <p:strVal val="#ppt_y"/>
                                          </p:val>
                                        </p:tav>
                                      </p:tavLst>
                                    </p:anim>
                                  </p:childTnLst>
                                </p:cTn>
                              </p:par>
                            </p:childTnLst>
                          </p:cTn>
                        </p:par>
                        <p:par>
                          <p:cTn id="39" fill="hold">
                            <p:stCondLst>
                              <p:cond delay="3300"/>
                            </p:stCondLst>
                            <p:childTnLst>
                              <p:par>
                                <p:cTn id="40" presetID="2" presetClass="entr" presetSubtype="8" decel="50000" fill="hold" grpId="0" nodeType="afterEffect">
                                  <p:stCondLst>
                                    <p:cond delay="0"/>
                                  </p:stCondLst>
                                  <p:childTnLst>
                                    <p:set>
                                      <p:cBhvr>
                                        <p:cTn id="41" dur="1" fill="hold">
                                          <p:stCondLst>
                                            <p:cond delay="0"/>
                                          </p:stCondLst>
                                        </p:cTn>
                                        <p:tgtEl>
                                          <p:spTgt spid="100"/>
                                        </p:tgtEl>
                                        <p:attrNameLst>
                                          <p:attrName>style.visibility</p:attrName>
                                        </p:attrNameLst>
                                      </p:cBhvr>
                                      <p:to>
                                        <p:strVal val="visible"/>
                                      </p:to>
                                    </p:set>
                                    <p:anim calcmode="lin" valueType="num">
                                      <p:cBhvr additive="base">
                                        <p:cTn id="42" dur="500" fill="hold"/>
                                        <p:tgtEl>
                                          <p:spTgt spid="100"/>
                                        </p:tgtEl>
                                        <p:attrNameLst>
                                          <p:attrName>ppt_x</p:attrName>
                                        </p:attrNameLst>
                                      </p:cBhvr>
                                      <p:tavLst>
                                        <p:tav tm="0">
                                          <p:val>
                                            <p:strVal val="0-#ppt_w/2"/>
                                          </p:val>
                                        </p:tav>
                                        <p:tav tm="100000">
                                          <p:val>
                                            <p:strVal val="#ppt_x"/>
                                          </p:val>
                                        </p:tav>
                                      </p:tavLst>
                                    </p:anim>
                                    <p:anim calcmode="lin" valueType="num">
                                      <p:cBhvr additive="base">
                                        <p:cTn id="43" dur="500" fill="hold"/>
                                        <p:tgtEl>
                                          <p:spTgt spid="100"/>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2" presetClass="entr" presetSubtype="4" decel="5000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4300"/>
                            </p:stCondLst>
                            <p:childTnLst>
                              <p:par>
                                <p:cTn id="53" presetID="2" presetClass="entr" presetSubtype="8" decel="5000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additive="base">
                                        <p:cTn id="55" dur="500" fill="hold"/>
                                        <p:tgtEl>
                                          <p:spTgt spid="101"/>
                                        </p:tgtEl>
                                        <p:attrNameLst>
                                          <p:attrName>ppt_x</p:attrName>
                                        </p:attrNameLst>
                                      </p:cBhvr>
                                      <p:tavLst>
                                        <p:tav tm="0">
                                          <p:val>
                                            <p:strVal val="0-#ppt_w/2"/>
                                          </p:val>
                                        </p:tav>
                                        <p:tav tm="100000">
                                          <p:val>
                                            <p:strVal val="#ppt_x"/>
                                          </p:val>
                                        </p:tav>
                                      </p:tavLst>
                                    </p:anim>
                                    <p:anim calcmode="lin" valueType="num">
                                      <p:cBhvr additive="base">
                                        <p:cTn id="56" dur="500" fill="hold"/>
                                        <p:tgtEl>
                                          <p:spTgt spid="101"/>
                                        </p:tgtEl>
                                        <p:attrNameLst>
                                          <p:attrName>ppt_y</p:attrName>
                                        </p:attrNameLst>
                                      </p:cBhvr>
                                      <p:tavLst>
                                        <p:tav tm="0">
                                          <p:val>
                                            <p:strVal val="#ppt_y"/>
                                          </p:val>
                                        </p:tav>
                                        <p:tav tm="100000">
                                          <p:val>
                                            <p:strVal val="#ppt_y"/>
                                          </p:val>
                                        </p:tav>
                                      </p:tavLst>
                                    </p:anim>
                                  </p:childTnLst>
                                </p:cTn>
                              </p:par>
                            </p:childTnLst>
                          </p:cTn>
                        </p:par>
                        <p:par>
                          <p:cTn id="57" fill="hold">
                            <p:stCondLst>
                              <p:cond delay="480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2" presetClass="entr" presetSubtype="1" decel="5000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28" grpId="0"/>
      <p:bldP spid="29" grpId="0"/>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3845611" y="3972566"/>
            <a:ext cx="1453973" cy="446256"/>
            <a:chOff x="5127480" y="5295120"/>
            <a:chExt cx="1938631" cy="594824"/>
          </a:xfrm>
          <a:solidFill>
            <a:schemeClr val="accent3">
              <a:alpha val="90000"/>
            </a:schemeClr>
          </a:solidFill>
        </p:grpSpPr>
        <p:sp>
          <p:nvSpPr>
            <p:cNvPr id="53" name="Oval 5"/>
            <p:cNvSpPr>
              <a:spLocks noChangeArrowheads="1"/>
            </p:cNvSpPr>
            <p:nvPr/>
          </p:nvSpPr>
          <p:spPr bwMode="auto">
            <a:xfrm>
              <a:off x="5127480" y="5295120"/>
              <a:ext cx="1938631" cy="594824"/>
            </a:xfrm>
            <a:prstGeom prst="ellipse">
              <a:avLst/>
            </a:prstGeom>
            <a:grpFill/>
            <a:ln>
              <a:noFill/>
            </a:ln>
          </p:spPr>
          <p:txBody>
            <a:bodyPr vert="horz" wrap="square" lIns="91440" tIns="45720" rIns="91440" bIns="45720" numCol="1" anchor="t" anchorCtr="0" compatLnSpc="1"/>
            <a:lstStyle/>
            <a:p>
              <a:endParaRPr lang="id-ID"/>
            </a:p>
          </p:txBody>
        </p:sp>
        <p:sp>
          <p:nvSpPr>
            <p:cNvPr id="54" name="Freeform 6"/>
            <p:cNvSpPr/>
            <p:nvPr/>
          </p:nvSpPr>
          <p:spPr bwMode="auto">
            <a:xfrm>
              <a:off x="5127480" y="5591805"/>
              <a:ext cx="1938631" cy="298139"/>
            </a:xfrm>
            <a:custGeom>
              <a:avLst/>
              <a:gdLst>
                <a:gd name="T0" fmla="*/ 434 w 868"/>
                <a:gd name="T1" fmla="*/ 102 h 133"/>
                <a:gd name="T2" fmla="*/ 868 w 868"/>
                <a:gd name="T3" fmla="*/ 0 h 133"/>
                <a:gd name="T4" fmla="*/ 868 w 868"/>
                <a:gd name="T5" fmla="*/ 0 h 133"/>
                <a:gd name="T6" fmla="*/ 434 w 868"/>
                <a:gd name="T7" fmla="*/ 133 h 133"/>
                <a:gd name="T8" fmla="*/ 0 w 868"/>
                <a:gd name="T9" fmla="*/ 0 h 133"/>
                <a:gd name="T10" fmla="*/ 0 w 868"/>
                <a:gd name="T11" fmla="*/ 0 h 133"/>
                <a:gd name="T12" fmla="*/ 434 w 868"/>
                <a:gd name="T13" fmla="*/ 102 h 133"/>
              </a:gdLst>
              <a:ahLst/>
              <a:cxnLst>
                <a:cxn ang="0">
                  <a:pos x="T0" y="T1"/>
                </a:cxn>
                <a:cxn ang="0">
                  <a:pos x="T2" y="T3"/>
                </a:cxn>
                <a:cxn ang="0">
                  <a:pos x="T4" y="T5"/>
                </a:cxn>
                <a:cxn ang="0">
                  <a:pos x="T6" y="T7"/>
                </a:cxn>
                <a:cxn ang="0">
                  <a:pos x="T8" y="T9"/>
                </a:cxn>
                <a:cxn ang="0">
                  <a:pos x="T10" y="T11"/>
                </a:cxn>
                <a:cxn ang="0">
                  <a:pos x="T12" y="T13"/>
                </a:cxn>
              </a:cxnLst>
              <a:rect l="0" t="0" r="r" b="b"/>
              <a:pathLst>
                <a:path w="868" h="133">
                  <a:moveTo>
                    <a:pt x="434" y="102"/>
                  </a:moveTo>
                  <a:cubicBezTo>
                    <a:pt x="644" y="102"/>
                    <a:pt x="821" y="59"/>
                    <a:pt x="868" y="0"/>
                  </a:cubicBezTo>
                  <a:cubicBezTo>
                    <a:pt x="868" y="0"/>
                    <a:pt x="868" y="0"/>
                    <a:pt x="868" y="0"/>
                  </a:cubicBezTo>
                  <a:cubicBezTo>
                    <a:pt x="868" y="74"/>
                    <a:pt x="674" y="133"/>
                    <a:pt x="434" y="133"/>
                  </a:cubicBezTo>
                  <a:cubicBezTo>
                    <a:pt x="194" y="133"/>
                    <a:pt x="0" y="74"/>
                    <a:pt x="0" y="0"/>
                  </a:cubicBezTo>
                  <a:cubicBezTo>
                    <a:pt x="0" y="0"/>
                    <a:pt x="0" y="0"/>
                    <a:pt x="0" y="0"/>
                  </a:cubicBezTo>
                  <a:cubicBezTo>
                    <a:pt x="47" y="59"/>
                    <a:pt x="224" y="102"/>
                    <a:pt x="434" y="102"/>
                  </a:cubicBezTo>
                  <a:close/>
                </a:path>
              </a:pathLst>
            </a:custGeom>
            <a:grpFill/>
            <a:ln>
              <a:noFill/>
            </a:ln>
          </p:spPr>
          <p:txBody>
            <a:bodyPr vert="horz" wrap="square" lIns="91440" tIns="45720" rIns="91440" bIns="45720" numCol="1" anchor="t" anchorCtr="0" compatLnSpc="1"/>
            <a:lstStyle/>
            <a:p>
              <a:endParaRPr lang="id-ID"/>
            </a:p>
          </p:txBody>
        </p:sp>
      </p:grpSp>
      <p:grpSp>
        <p:nvGrpSpPr>
          <p:cNvPr id="3" name="Group 54"/>
          <p:cNvGrpSpPr/>
          <p:nvPr/>
        </p:nvGrpSpPr>
        <p:grpSpPr>
          <a:xfrm>
            <a:off x="3356953" y="3525220"/>
            <a:ext cx="2432378" cy="625194"/>
            <a:chOff x="4475937" y="4698842"/>
            <a:chExt cx="3243170" cy="833335"/>
          </a:xfrm>
          <a:solidFill>
            <a:schemeClr val="accent5">
              <a:alpha val="90000"/>
            </a:schemeClr>
          </a:solidFill>
        </p:grpSpPr>
        <p:sp>
          <p:nvSpPr>
            <p:cNvPr id="56" name="Oval 7"/>
            <p:cNvSpPr>
              <a:spLocks noChangeArrowheads="1"/>
            </p:cNvSpPr>
            <p:nvPr/>
          </p:nvSpPr>
          <p:spPr bwMode="auto">
            <a:xfrm>
              <a:off x="4475937" y="4698842"/>
              <a:ext cx="3243170" cy="833335"/>
            </a:xfrm>
            <a:prstGeom prst="ellipse">
              <a:avLst/>
            </a:prstGeom>
            <a:grpFill/>
            <a:ln>
              <a:noFill/>
            </a:ln>
          </p:spPr>
          <p:txBody>
            <a:bodyPr vert="horz" wrap="square" lIns="91440" tIns="45720" rIns="91440" bIns="45720" numCol="1" anchor="t" anchorCtr="0" compatLnSpc="1"/>
            <a:lstStyle/>
            <a:p>
              <a:endParaRPr lang="id-ID"/>
            </a:p>
          </p:txBody>
        </p:sp>
        <p:sp>
          <p:nvSpPr>
            <p:cNvPr id="57" name="Freeform 8"/>
            <p:cNvSpPr/>
            <p:nvPr/>
          </p:nvSpPr>
          <p:spPr bwMode="auto">
            <a:xfrm>
              <a:off x="4475937" y="5116237"/>
              <a:ext cx="3243170" cy="415940"/>
            </a:xfrm>
            <a:custGeom>
              <a:avLst/>
              <a:gdLst>
                <a:gd name="T0" fmla="*/ 726 w 1452"/>
                <a:gd name="T1" fmla="*/ 142 h 186"/>
                <a:gd name="T2" fmla="*/ 1452 w 1452"/>
                <a:gd name="T3" fmla="*/ 0 h 186"/>
                <a:gd name="T4" fmla="*/ 1452 w 1452"/>
                <a:gd name="T5" fmla="*/ 0 h 186"/>
                <a:gd name="T6" fmla="*/ 726 w 1452"/>
                <a:gd name="T7" fmla="*/ 186 h 186"/>
                <a:gd name="T8" fmla="*/ 0 w 1452"/>
                <a:gd name="T9" fmla="*/ 0 h 186"/>
                <a:gd name="T10" fmla="*/ 0 w 1452"/>
                <a:gd name="T11" fmla="*/ 0 h 186"/>
                <a:gd name="T12" fmla="*/ 726 w 1452"/>
                <a:gd name="T13" fmla="*/ 142 h 186"/>
              </a:gdLst>
              <a:ahLst/>
              <a:cxnLst>
                <a:cxn ang="0">
                  <a:pos x="T0" y="T1"/>
                </a:cxn>
                <a:cxn ang="0">
                  <a:pos x="T2" y="T3"/>
                </a:cxn>
                <a:cxn ang="0">
                  <a:pos x="T4" y="T5"/>
                </a:cxn>
                <a:cxn ang="0">
                  <a:pos x="T6" y="T7"/>
                </a:cxn>
                <a:cxn ang="0">
                  <a:pos x="T8" y="T9"/>
                </a:cxn>
                <a:cxn ang="0">
                  <a:pos x="T10" y="T11"/>
                </a:cxn>
                <a:cxn ang="0">
                  <a:pos x="T12" y="T13"/>
                </a:cxn>
              </a:cxnLst>
              <a:rect l="0" t="0" r="r" b="b"/>
              <a:pathLst>
                <a:path w="1452" h="186">
                  <a:moveTo>
                    <a:pt x="726" y="142"/>
                  </a:moveTo>
                  <a:cubicBezTo>
                    <a:pt x="1078" y="142"/>
                    <a:pt x="1372" y="81"/>
                    <a:pt x="1452" y="0"/>
                  </a:cubicBezTo>
                  <a:cubicBezTo>
                    <a:pt x="1452" y="0"/>
                    <a:pt x="1452" y="0"/>
                    <a:pt x="1452" y="0"/>
                  </a:cubicBezTo>
                  <a:cubicBezTo>
                    <a:pt x="1452" y="103"/>
                    <a:pt x="1127" y="186"/>
                    <a:pt x="726" y="186"/>
                  </a:cubicBezTo>
                  <a:cubicBezTo>
                    <a:pt x="325" y="186"/>
                    <a:pt x="0" y="103"/>
                    <a:pt x="0" y="0"/>
                  </a:cubicBezTo>
                  <a:cubicBezTo>
                    <a:pt x="0" y="0"/>
                    <a:pt x="0" y="0"/>
                    <a:pt x="0" y="0"/>
                  </a:cubicBezTo>
                  <a:cubicBezTo>
                    <a:pt x="79" y="81"/>
                    <a:pt x="374" y="142"/>
                    <a:pt x="726" y="142"/>
                  </a:cubicBezTo>
                  <a:close/>
                </a:path>
              </a:pathLst>
            </a:custGeom>
            <a:grpFill/>
            <a:ln>
              <a:noFill/>
            </a:ln>
          </p:spPr>
          <p:txBody>
            <a:bodyPr vert="horz" wrap="square" lIns="91440" tIns="45720" rIns="91440" bIns="45720" numCol="1" anchor="t" anchorCtr="0" compatLnSpc="1"/>
            <a:lstStyle/>
            <a:p>
              <a:endParaRPr lang="id-ID"/>
            </a:p>
          </p:txBody>
        </p:sp>
      </p:grpSp>
      <p:grpSp>
        <p:nvGrpSpPr>
          <p:cNvPr id="4" name="Group 57"/>
          <p:cNvGrpSpPr/>
          <p:nvPr/>
        </p:nvGrpSpPr>
        <p:grpSpPr>
          <a:xfrm>
            <a:off x="3128986" y="3036411"/>
            <a:ext cx="2888312" cy="732121"/>
            <a:chOff x="4171981" y="4047299"/>
            <a:chExt cx="3851083" cy="975860"/>
          </a:xfrm>
          <a:solidFill>
            <a:schemeClr val="accent1">
              <a:alpha val="90000"/>
            </a:schemeClr>
          </a:solidFill>
        </p:grpSpPr>
        <p:sp>
          <p:nvSpPr>
            <p:cNvPr id="59" name="Oval 9"/>
            <p:cNvSpPr>
              <a:spLocks noChangeArrowheads="1"/>
            </p:cNvSpPr>
            <p:nvPr/>
          </p:nvSpPr>
          <p:spPr bwMode="auto">
            <a:xfrm>
              <a:off x="4171981" y="4047299"/>
              <a:ext cx="3851083" cy="975860"/>
            </a:xfrm>
            <a:prstGeom prst="ellipse">
              <a:avLst/>
            </a:prstGeom>
            <a:grpFill/>
            <a:ln>
              <a:noFill/>
            </a:ln>
          </p:spPr>
          <p:txBody>
            <a:bodyPr vert="horz" wrap="square" lIns="91440" tIns="45720" rIns="91440" bIns="45720" numCol="1" anchor="t" anchorCtr="0" compatLnSpc="1"/>
            <a:lstStyle/>
            <a:p>
              <a:endParaRPr lang="id-ID"/>
            </a:p>
          </p:txBody>
        </p:sp>
        <p:sp>
          <p:nvSpPr>
            <p:cNvPr id="60" name="Freeform 10"/>
            <p:cNvSpPr/>
            <p:nvPr/>
          </p:nvSpPr>
          <p:spPr bwMode="auto">
            <a:xfrm>
              <a:off x="4171981" y="4533047"/>
              <a:ext cx="3851083" cy="490112"/>
            </a:xfrm>
            <a:custGeom>
              <a:avLst/>
              <a:gdLst>
                <a:gd name="T0" fmla="*/ 862 w 1724"/>
                <a:gd name="T1" fmla="*/ 168 h 219"/>
                <a:gd name="T2" fmla="*/ 1724 w 1724"/>
                <a:gd name="T3" fmla="*/ 0 h 219"/>
                <a:gd name="T4" fmla="*/ 1724 w 1724"/>
                <a:gd name="T5" fmla="*/ 1 h 219"/>
                <a:gd name="T6" fmla="*/ 862 w 1724"/>
                <a:gd name="T7" fmla="*/ 219 h 219"/>
                <a:gd name="T8" fmla="*/ 0 w 1724"/>
                <a:gd name="T9" fmla="*/ 1 h 219"/>
                <a:gd name="T10" fmla="*/ 0 w 1724"/>
                <a:gd name="T11" fmla="*/ 0 h 219"/>
                <a:gd name="T12" fmla="*/ 862 w 1724"/>
                <a:gd name="T13" fmla="*/ 168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8"/>
                  </a:moveTo>
                  <a:cubicBezTo>
                    <a:pt x="1280" y="168"/>
                    <a:pt x="1630" y="96"/>
                    <a:pt x="1724" y="0"/>
                  </a:cubicBezTo>
                  <a:cubicBezTo>
                    <a:pt x="1724" y="1"/>
                    <a:pt x="1724" y="1"/>
                    <a:pt x="1724" y="1"/>
                  </a:cubicBezTo>
                  <a:cubicBezTo>
                    <a:pt x="1724" y="121"/>
                    <a:pt x="1338" y="219"/>
                    <a:pt x="862" y="219"/>
                  </a:cubicBezTo>
                  <a:cubicBezTo>
                    <a:pt x="386" y="219"/>
                    <a:pt x="0" y="121"/>
                    <a:pt x="0" y="1"/>
                  </a:cubicBezTo>
                  <a:cubicBezTo>
                    <a:pt x="0" y="1"/>
                    <a:pt x="0" y="1"/>
                    <a:pt x="0" y="0"/>
                  </a:cubicBezTo>
                  <a:cubicBezTo>
                    <a:pt x="94" y="96"/>
                    <a:pt x="444" y="168"/>
                    <a:pt x="862" y="168"/>
                  </a:cubicBezTo>
                  <a:close/>
                </a:path>
              </a:pathLst>
            </a:custGeom>
            <a:grpFill/>
            <a:ln>
              <a:noFill/>
            </a:ln>
          </p:spPr>
          <p:txBody>
            <a:bodyPr vert="horz" wrap="square" lIns="91440" tIns="45720" rIns="91440" bIns="45720" numCol="1" anchor="t" anchorCtr="0" compatLnSpc="1"/>
            <a:lstStyle/>
            <a:p>
              <a:endParaRPr lang="id-ID"/>
            </a:p>
          </p:txBody>
        </p:sp>
      </p:grpSp>
      <p:grpSp>
        <p:nvGrpSpPr>
          <p:cNvPr id="5" name="Group 60"/>
          <p:cNvGrpSpPr/>
          <p:nvPr/>
        </p:nvGrpSpPr>
        <p:grpSpPr>
          <a:xfrm>
            <a:off x="3042816" y="2498505"/>
            <a:ext cx="3059561" cy="830320"/>
            <a:chOff x="4057088" y="3330311"/>
            <a:chExt cx="4079414" cy="1106751"/>
          </a:xfrm>
          <a:solidFill>
            <a:schemeClr val="accent5">
              <a:alpha val="90000"/>
            </a:schemeClr>
          </a:solidFill>
        </p:grpSpPr>
        <p:sp>
          <p:nvSpPr>
            <p:cNvPr id="62" name="Oval 11"/>
            <p:cNvSpPr>
              <a:spLocks noChangeArrowheads="1"/>
            </p:cNvSpPr>
            <p:nvPr/>
          </p:nvSpPr>
          <p:spPr bwMode="auto">
            <a:xfrm>
              <a:off x="4057088" y="3330311"/>
              <a:ext cx="4079414" cy="1106751"/>
            </a:xfrm>
            <a:prstGeom prst="ellipse">
              <a:avLst/>
            </a:prstGeom>
            <a:grpFill/>
            <a:ln>
              <a:noFill/>
            </a:ln>
          </p:spPr>
          <p:txBody>
            <a:bodyPr vert="horz" wrap="square" lIns="91440" tIns="45720" rIns="91440" bIns="45720" numCol="1" anchor="t" anchorCtr="0" compatLnSpc="1"/>
            <a:lstStyle/>
            <a:p>
              <a:endParaRPr lang="id-ID"/>
            </a:p>
          </p:txBody>
        </p:sp>
        <p:sp>
          <p:nvSpPr>
            <p:cNvPr id="87" name="Freeform 12"/>
            <p:cNvSpPr/>
            <p:nvPr/>
          </p:nvSpPr>
          <p:spPr bwMode="auto">
            <a:xfrm>
              <a:off x="4057088" y="3884413"/>
              <a:ext cx="4079414" cy="552648"/>
            </a:xfrm>
            <a:custGeom>
              <a:avLst/>
              <a:gdLst>
                <a:gd name="T0" fmla="*/ 913 w 1826"/>
                <a:gd name="T1" fmla="*/ 189 h 248"/>
                <a:gd name="T2" fmla="*/ 0 w 1826"/>
                <a:gd name="T3" fmla="*/ 0 h 248"/>
                <a:gd name="T4" fmla="*/ 0 w 1826"/>
                <a:gd name="T5" fmla="*/ 0 h 248"/>
                <a:gd name="T6" fmla="*/ 913 w 1826"/>
                <a:gd name="T7" fmla="*/ 248 h 248"/>
                <a:gd name="T8" fmla="*/ 1826 w 1826"/>
                <a:gd name="T9" fmla="*/ 0 h 248"/>
                <a:gd name="T10" fmla="*/ 1826 w 1826"/>
                <a:gd name="T11" fmla="*/ 0 h 248"/>
                <a:gd name="T12" fmla="*/ 913 w 1826"/>
                <a:gd name="T13" fmla="*/ 189 h 248"/>
              </a:gdLst>
              <a:ahLst/>
              <a:cxnLst>
                <a:cxn ang="0">
                  <a:pos x="T0" y="T1"/>
                </a:cxn>
                <a:cxn ang="0">
                  <a:pos x="T2" y="T3"/>
                </a:cxn>
                <a:cxn ang="0">
                  <a:pos x="T4" y="T5"/>
                </a:cxn>
                <a:cxn ang="0">
                  <a:pos x="T6" y="T7"/>
                </a:cxn>
                <a:cxn ang="0">
                  <a:pos x="T8" y="T9"/>
                </a:cxn>
                <a:cxn ang="0">
                  <a:pos x="T10" y="T11"/>
                </a:cxn>
                <a:cxn ang="0">
                  <a:pos x="T12" y="T13"/>
                </a:cxn>
              </a:cxnLst>
              <a:rect l="0" t="0" r="r" b="b"/>
              <a:pathLst>
                <a:path w="1826" h="248">
                  <a:moveTo>
                    <a:pt x="913" y="189"/>
                  </a:moveTo>
                  <a:cubicBezTo>
                    <a:pt x="471" y="189"/>
                    <a:pt x="100" y="109"/>
                    <a:pt x="0" y="0"/>
                  </a:cubicBezTo>
                  <a:cubicBezTo>
                    <a:pt x="0" y="0"/>
                    <a:pt x="0" y="0"/>
                    <a:pt x="0" y="0"/>
                  </a:cubicBezTo>
                  <a:cubicBezTo>
                    <a:pt x="0" y="137"/>
                    <a:pt x="409" y="248"/>
                    <a:pt x="913" y="248"/>
                  </a:cubicBezTo>
                  <a:cubicBezTo>
                    <a:pt x="1417" y="248"/>
                    <a:pt x="1826" y="137"/>
                    <a:pt x="1826" y="0"/>
                  </a:cubicBezTo>
                  <a:cubicBezTo>
                    <a:pt x="1826" y="0"/>
                    <a:pt x="1826" y="0"/>
                    <a:pt x="1826" y="0"/>
                  </a:cubicBezTo>
                  <a:cubicBezTo>
                    <a:pt x="1726" y="109"/>
                    <a:pt x="1355" y="189"/>
                    <a:pt x="913" y="189"/>
                  </a:cubicBezTo>
                  <a:close/>
                </a:path>
              </a:pathLst>
            </a:custGeom>
            <a:grpFill/>
            <a:ln>
              <a:noFill/>
            </a:ln>
          </p:spPr>
          <p:txBody>
            <a:bodyPr vert="horz" wrap="square" lIns="91440" tIns="45720" rIns="91440" bIns="45720" numCol="1" anchor="t" anchorCtr="0" compatLnSpc="1"/>
            <a:lstStyle/>
            <a:p>
              <a:endParaRPr lang="id-ID"/>
            </a:p>
          </p:txBody>
        </p:sp>
      </p:grpSp>
      <p:grpSp>
        <p:nvGrpSpPr>
          <p:cNvPr id="6" name="Group 87"/>
          <p:cNvGrpSpPr/>
          <p:nvPr/>
        </p:nvGrpSpPr>
        <p:grpSpPr>
          <a:xfrm>
            <a:off x="3128986" y="2091528"/>
            <a:ext cx="2888312" cy="733213"/>
            <a:chOff x="4171981" y="2787843"/>
            <a:chExt cx="3851083" cy="977315"/>
          </a:xfrm>
          <a:solidFill>
            <a:schemeClr val="accent3">
              <a:alpha val="90000"/>
            </a:schemeClr>
          </a:solidFill>
        </p:grpSpPr>
        <p:sp>
          <p:nvSpPr>
            <p:cNvPr id="89" name="Oval 13"/>
            <p:cNvSpPr>
              <a:spLocks noChangeArrowheads="1"/>
            </p:cNvSpPr>
            <p:nvPr/>
          </p:nvSpPr>
          <p:spPr bwMode="auto">
            <a:xfrm>
              <a:off x="4171981" y="2787843"/>
              <a:ext cx="3851083" cy="977314"/>
            </a:xfrm>
            <a:prstGeom prst="ellipse">
              <a:avLst/>
            </a:prstGeom>
            <a:grpFill/>
            <a:ln>
              <a:noFill/>
            </a:ln>
          </p:spPr>
          <p:txBody>
            <a:bodyPr vert="horz" wrap="square" lIns="91440" tIns="45720" rIns="91440" bIns="45720" numCol="1" anchor="t" anchorCtr="0" compatLnSpc="1"/>
            <a:lstStyle/>
            <a:p>
              <a:endParaRPr lang="id-ID"/>
            </a:p>
          </p:txBody>
        </p:sp>
        <p:sp>
          <p:nvSpPr>
            <p:cNvPr id="90" name="Freeform 14"/>
            <p:cNvSpPr/>
            <p:nvPr/>
          </p:nvSpPr>
          <p:spPr bwMode="auto">
            <a:xfrm>
              <a:off x="4171981" y="3276501"/>
              <a:ext cx="3851083" cy="488657"/>
            </a:xfrm>
            <a:custGeom>
              <a:avLst/>
              <a:gdLst>
                <a:gd name="T0" fmla="*/ 862 w 1724"/>
                <a:gd name="T1" fmla="*/ 167 h 219"/>
                <a:gd name="T2" fmla="*/ 0 w 1724"/>
                <a:gd name="T3" fmla="*/ 0 h 219"/>
                <a:gd name="T4" fmla="*/ 0 w 1724"/>
                <a:gd name="T5" fmla="*/ 0 h 219"/>
                <a:gd name="T6" fmla="*/ 862 w 1724"/>
                <a:gd name="T7" fmla="*/ 219 h 219"/>
                <a:gd name="T8" fmla="*/ 1724 w 1724"/>
                <a:gd name="T9" fmla="*/ 0 h 219"/>
                <a:gd name="T10" fmla="*/ 1724 w 1724"/>
                <a:gd name="T11" fmla="*/ 0 h 219"/>
                <a:gd name="T12" fmla="*/ 862 w 1724"/>
                <a:gd name="T13" fmla="*/ 167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7"/>
                  </a:moveTo>
                  <a:cubicBezTo>
                    <a:pt x="444" y="167"/>
                    <a:pt x="94" y="96"/>
                    <a:pt x="0" y="0"/>
                  </a:cubicBezTo>
                  <a:cubicBezTo>
                    <a:pt x="0" y="0"/>
                    <a:pt x="0" y="0"/>
                    <a:pt x="0" y="0"/>
                  </a:cubicBezTo>
                  <a:cubicBezTo>
                    <a:pt x="0" y="121"/>
                    <a:pt x="386" y="219"/>
                    <a:pt x="862" y="219"/>
                  </a:cubicBezTo>
                  <a:cubicBezTo>
                    <a:pt x="1338" y="219"/>
                    <a:pt x="1724" y="121"/>
                    <a:pt x="1724" y="0"/>
                  </a:cubicBezTo>
                  <a:cubicBezTo>
                    <a:pt x="1724" y="0"/>
                    <a:pt x="1724" y="0"/>
                    <a:pt x="1724" y="0"/>
                  </a:cubicBezTo>
                  <a:cubicBezTo>
                    <a:pt x="1630" y="96"/>
                    <a:pt x="1280" y="167"/>
                    <a:pt x="862" y="167"/>
                  </a:cubicBezTo>
                  <a:close/>
                </a:path>
              </a:pathLst>
            </a:custGeom>
            <a:grpFill/>
            <a:ln>
              <a:noFill/>
            </a:ln>
          </p:spPr>
          <p:txBody>
            <a:bodyPr vert="horz" wrap="square" lIns="91440" tIns="45720" rIns="91440" bIns="45720" numCol="1" anchor="t" anchorCtr="0" compatLnSpc="1"/>
            <a:lstStyle/>
            <a:p>
              <a:endParaRPr lang="id-ID"/>
            </a:p>
          </p:txBody>
        </p:sp>
      </p:grpSp>
      <p:grpSp>
        <p:nvGrpSpPr>
          <p:cNvPr id="7" name="Group 90"/>
          <p:cNvGrpSpPr/>
          <p:nvPr/>
        </p:nvGrpSpPr>
        <p:grpSpPr>
          <a:xfrm>
            <a:off x="3356953" y="1709647"/>
            <a:ext cx="2432378" cy="626286"/>
            <a:chOff x="4475937" y="2278826"/>
            <a:chExt cx="3243170" cy="834790"/>
          </a:xfrm>
          <a:solidFill>
            <a:schemeClr val="accent5">
              <a:alpha val="90000"/>
            </a:schemeClr>
          </a:solidFill>
        </p:grpSpPr>
        <p:sp>
          <p:nvSpPr>
            <p:cNvPr id="92" name="Oval 15"/>
            <p:cNvSpPr>
              <a:spLocks noChangeArrowheads="1"/>
            </p:cNvSpPr>
            <p:nvPr/>
          </p:nvSpPr>
          <p:spPr bwMode="auto">
            <a:xfrm>
              <a:off x="4475937" y="2278826"/>
              <a:ext cx="3243170" cy="834789"/>
            </a:xfrm>
            <a:prstGeom prst="ellipse">
              <a:avLst/>
            </a:prstGeom>
            <a:grpFill/>
            <a:ln>
              <a:noFill/>
            </a:ln>
            <a:effectLst/>
          </p:spPr>
          <p:txBody>
            <a:bodyPr vert="horz" wrap="square" lIns="91440" tIns="45720" rIns="91440" bIns="45720" numCol="1" anchor="t" anchorCtr="0" compatLnSpc="1"/>
            <a:lstStyle/>
            <a:p>
              <a:endParaRPr lang="id-ID"/>
            </a:p>
          </p:txBody>
        </p:sp>
        <p:sp>
          <p:nvSpPr>
            <p:cNvPr id="93" name="Freeform 16"/>
            <p:cNvSpPr/>
            <p:nvPr/>
          </p:nvSpPr>
          <p:spPr bwMode="auto">
            <a:xfrm>
              <a:off x="4475937" y="2696221"/>
              <a:ext cx="3243170" cy="417395"/>
            </a:xfrm>
            <a:custGeom>
              <a:avLst/>
              <a:gdLst>
                <a:gd name="T0" fmla="*/ 726 w 1452"/>
                <a:gd name="T1" fmla="*/ 143 h 187"/>
                <a:gd name="T2" fmla="*/ 0 w 1452"/>
                <a:gd name="T3" fmla="*/ 0 h 187"/>
                <a:gd name="T4" fmla="*/ 0 w 1452"/>
                <a:gd name="T5" fmla="*/ 0 h 187"/>
                <a:gd name="T6" fmla="*/ 726 w 1452"/>
                <a:gd name="T7" fmla="*/ 187 h 187"/>
                <a:gd name="T8" fmla="*/ 1452 w 1452"/>
                <a:gd name="T9" fmla="*/ 0 h 187"/>
                <a:gd name="T10" fmla="*/ 1452 w 1452"/>
                <a:gd name="T11" fmla="*/ 0 h 187"/>
                <a:gd name="T12" fmla="*/ 726 w 1452"/>
                <a:gd name="T13" fmla="*/ 143 h 187"/>
              </a:gdLst>
              <a:ahLst/>
              <a:cxnLst>
                <a:cxn ang="0">
                  <a:pos x="T0" y="T1"/>
                </a:cxn>
                <a:cxn ang="0">
                  <a:pos x="T2" y="T3"/>
                </a:cxn>
                <a:cxn ang="0">
                  <a:pos x="T4" y="T5"/>
                </a:cxn>
                <a:cxn ang="0">
                  <a:pos x="T6" y="T7"/>
                </a:cxn>
                <a:cxn ang="0">
                  <a:pos x="T8" y="T9"/>
                </a:cxn>
                <a:cxn ang="0">
                  <a:pos x="T10" y="T11"/>
                </a:cxn>
                <a:cxn ang="0">
                  <a:pos x="T12" y="T13"/>
                </a:cxn>
              </a:cxnLst>
              <a:rect l="0" t="0" r="r" b="b"/>
              <a:pathLst>
                <a:path w="1452" h="187">
                  <a:moveTo>
                    <a:pt x="726" y="143"/>
                  </a:moveTo>
                  <a:cubicBezTo>
                    <a:pt x="374" y="143"/>
                    <a:pt x="79" y="82"/>
                    <a:pt x="0" y="0"/>
                  </a:cubicBezTo>
                  <a:cubicBezTo>
                    <a:pt x="0" y="0"/>
                    <a:pt x="0" y="0"/>
                    <a:pt x="0" y="0"/>
                  </a:cubicBezTo>
                  <a:cubicBezTo>
                    <a:pt x="0" y="103"/>
                    <a:pt x="325" y="187"/>
                    <a:pt x="726" y="187"/>
                  </a:cubicBezTo>
                  <a:cubicBezTo>
                    <a:pt x="1127" y="187"/>
                    <a:pt x="1452" y="103"/>
                    <a:pt x="1452" y="0"/>
                  </a:cubicBezTo>
                  <a:cubicBezTo>
                    <a:pt x="1452" y="0"/>
                    <a:pt x="1452" y="0"/>
                    <a:pt x="1452" y="0"/>
                  </a:cubicBezTo>
                  <a:cubicBezTo>
                    <a:pt x="1372" y="82"/>
                    <a:pt x="1078" y="143"/>
                    <a:pt x="726" y="143"/>
                  </a:cubicBezTo>
                  <a:close/>
                </a:path>
              </a:pathLst>
            </a:custGeom>
            <a:grpFill/>
            <a:ln>
              <a:noFill/>
            </a:ln>
          </p:spPr>
          <p:txBody>
            <a:bodyPr vert="horz" wrap="square" lIns="91440" tIns="45720" rIns="91440" bIns="45720" numCol="1" anchor="t" anchorCtr="0" compatLnSpc="1"/>
            <a:lstStyle/>
            <a:p>
              <a:endParaRPr lang="id-ID"/>
            </a:p>
          </p:txBody>
        </p:sp>
      </p:grpSp>
      <p:grpSp>
        <p:nvGrpSpPr>
          <p:cNvPr id="8" name="Group 93"/>
          <p:cNvGrpSpPr/>
          <p:nvPr/>
        </p:nvGrpSpPr>
        <p:grpSpPr>
          <a:xfrm>
            <a:off x="3845611" y="1406324"/>
            <a:ext cx="1453973" cy="433163"/>
            <a:chOff x="5127480" y="1874520"/>
            <a:chExt cx="1938631" cy="577372"/>
          </a:xfrm>
          <a:solidFill>
            <a:schemeClr val="accent1">
              <a:alpha val="90000"/>
            </a:schemeClr>
          </a:solidFill>
        </p:grpSpPr>
        <p:sp>
          <p:nvSpPr>
            <p:cNvPr id="95" name="Oval 17"/>
            <p:cNvSpPr>
              <a:spLocks noChangeArrowheads="1"/>
            </p:cNvSpPr>
            <p:nvPr/>
          </p:nvSpPr>
          <p:spPr bwMode="auto">
            <a:xfrm>
              <a:off x="5127480" y="1874520"/>
              <a:ext cx="1938631" cy="577372"/>
            </a:xfrm>
            <a:prstGeom prst="ellipse">
              <a:avLst/>
            </a:prstGeom>
            <a:grpFill/>
            <a:ln>
              <a:noFill/>
            </a:ln>
          </p:spPr>
          <p:txBody>
            <a:bodyPr vert="horz" wrap="square" lIns="91440" tIns="45720" rIns="91440" bIns="45720" numCol="1" anchor="t" anchorCtr="0" compatLnSpc="1"/>
            <a:lstStyle/>
            <a:p>
              <a:endParaRPr lang="id-ID"/>
            </a:p>
          </p:txBody>
        </p:sp>
        <p:sp>
          <p:nvSpPr>
            <p:cNvPr id="96" name="Freeform 18"/>
            <p:cNvSpPr/>
            <p:nvPr/>
          </p:nvSpPr>
          <p:spPr bwMode="auto">
            <a:xfrm>
              <a:off x="5127480" y="2162479"/>
              <a:ext cx="1938631" cy="289413"/>
            </a:xfrm>
            <a:custGeom>
              <a:avLst/>
              <a:gdLst>
                <a:gd name="T0" fmla="*/ 434 w 868"/>
                <a:gd name="T1" fmla="*/ 100 h 130"/>
                <a:gd name="T2" fmla="*/ 0 w 868"/>
                <a:gd name="T3" fmla="*/ 0 h 130"/>
                <a:gd name="T4" fmla="*/ 0 w 868"/>
                <a:gd name="T5" fmla="*/ 1 h 130"/>
                <a:gd name="T6" fmla="*/ 434 w 868"/>
                <a:gd name="T7" fmla="*/ 130 h 130"/>
                <a:gd name="T8" fmla="*/ 868 w 868"/>
                <a:gd name="T9" fmla="*/ 1 h 130"/>
                <a:gd name="T10" fmla="*/ 868 w 868"/>
                <a:gd name="T11" fmla="*/ 0 h 130"/>
                <a:gd name="T12" fmla="*/ 434 w 868"/>
                <a:gd name="T13" fmla="*/ 100 h 130"/>
              </a:gdLst>
              <a:ahLst/>
              <a:cxnLst>
                <a:cxn ang="0">
                  <a:pos x="T0" y="T1"/>
                </a:cxn>
                <a:cxn ang="0">
                  <a:pos x="T2" y="T3"/>
                </a:cxn>
                <a:cxn ang="0">
                  <a:pos x="T4" y="T5"/>
                </a:cxn>
                <a:cxn ang="0">
                  <a:pos x="T6" y="T7"/>
                </a:cxn>
                <a:cxn ang="0">
                  <a:pos x="T8" y="T9"/>
                </a:cxn>
                <a:cxn ang="0">
                  <a:pos x="T10" y="T11"/>
                </a:cxn>
                <a:cxn ang="0">
                  <a:pos x="T12" y="T13"/>
                </a:cxn>
              </a:cxnLst>
              <a:rect l="0" t="0" r="r" b="b"/>
              <a:pathLst>
                <a:path w="868" h="130">
                  <a:moveTo>
                    <a:pt x="434" y="100"/>
                  </a:moveTo>
                  <a:cubicBezTo>
                    <a:pt x="224" y="100"/>
                    <a:pt x="47" y="57"/>
                    <a:pt x="0" y="0"/>
                  </a:cubicBezTo>
                  <a:cubicBezTo>
                    <a:pt x="0" y="0"/>
                    <a:pt x="0" y="0"/>
                    <a:pt x="0" y="1"/>
                  </a:cubicBezTo>
                  <a:cubicBezTo>
                    <a:pt x="0" y="72"/>
                    <a:pt x="194" y="130"/>
                    <a:pt x="434" y="130"/>
                  </a:cubicBezTo>
                  <a:cubicBezTo>
                    <a:pt x="674" y="130"/>
                    <a:pt x="868" y="72"/>
                    <a:pt x="868" y="1"/>
                  </a:cubicBezTo>
                  <a:cubicBezTo>
                    <a:pt x="868" y="0"/>
                    <a:pt x="868" y="0"/>
                    <a:pt x="868" y="0"/>
                  </a:cubicBezTo>
                  <a:cubicBezTo>
                    <a:pt x="821" y="57"/>
                    <a:pt x="644" y="100"/>
                    <a:pt x="434" y="100"/>
                  </a:cubicBezTo>
                  <a:close/>
                </a:path>
              </a:pathLst>
            </a:custGeom>
            <a:grpFill/>
            <a:ln>
              <a:noFill/>
            </a:ln>
          </p:spPr>
          <p:txBody>
            <a:bodyPr vert="horz" wrap="square" lIns="91440" tIns="45720" rIns="91440" bIns="45720" numCol="1" anchor="t" anchorCtr="0" compatLnSpc="1"/>
            <a:lstStyle/>
            <a:p>
              <a:endParaRPr lang="id-ID"/>
            </a:p>
          </p:txBody>
        </p:sp>
      </p:grpSp>
      <p:grpSp>
        <p:nvGrpSpPr>
          <p:cNvPr id="9" name="Group 96"/>
          <p:cNvGrpSpPr/>
          <p:nvPr/>
        </p:nvGrpSpPr>
        <p:grpSpPr>
          <a:xfrm>
            <a:off x="903433" y="1705724"/>
            <a:ext cx="2070263" cy="630209"/>
            <a:chOff x="1012530" y="2172794"/>
            <a:chExt cx="2548554" cy="840019"/>
          </a:xfrm>
        </p:grpSpPr>
        <p:sp>
          <p:nvSpPr>
            <p:cNvPr id="98" name="Oval 97"/>
            <p:cNvSpPr/>
            <p:nvPr/>
          </p:nvSpPr>
          <p:spPr>
            <a:xfrm flipH="1">
              <a:off x="2975297" y="2172794"/>
              <a:ext cx="585787"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AU" sz="1400" dirty="0">
                <a:solidFill>
                  <a:schemeClr val="bg1"/>
                </a:solidFill>
                <a:latin typeface="FontAwesome" pitchFamily="2" charset="0"/>
              </a:endParaRPr>
            </a:p>
          </p:txBody>
        </p:sp>
        <p:sp>
          <p:nvSpPr>
            <p:cNvPr id="99" name="Text Placeholder 32"/>
            <p:cNvSpPr txBox="1"/>
            <p:nvPr/>
          </p:nvSpPr>
          <p:spPr>
            <a:xfrm flipH="1">
              <a:off x="1012530" y="2452972"/>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0" name="Text Placeholder 33"/>
            <p:cNvSpPr txBox="1"/>
            <p:nvPr/>
          </p:nvSpPr>
          <p:spPr>
            <a:xfrm flipH="1">
              <a:off x="1014651" y="2172794"/>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0" name="Group 100"/>
          <p:cNvGrpSpPr/>
          <p:nvPr/>
        </p:nvGrpSpPr>
        <p:grpSpPr>
          <a:xfrm>
            <a:off x="903433" y="2717700"/>
            <a:ext cx="2070263" cy="630209"/>
            <a:chOff x="1012530" y="3521679"/>
            <a:chExt cx="2548554" cy="840019"/>
          </a:xfrm>
        </p:grpSpPr>
        <p:sp>
          <p:nvSpPr>
            <p:cNvPr id="102" name="Oval 101"/>
            <p:cNvSpPr/>
            <p:nvPr/>
          </p:nvSpPr>
          <p:spPr>
            <a:xfrm flipH="1">
              <a:off x="2975297" y="3521679"/>
              <a:ext cx="585787" cy="6309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3" name="Text Placeholder 32"/>
            <p:cNvSpPr txBox="1"/>
            <p:nvPr/>
          </p:nvSpPr>
          <p:spPr>
            <a:xfrm flipH="1">
              <a:off x="1012530" y="3801857"/>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4" name="Text Placeholder 33"/>
            <p:cNvSpPr txBox="1"/>
            <p:nvPr/>
          </p:nvSpPr>
          <p:spPr>
            <a:xfrm flipH="1">
              <a:off x="1014651" y="3521679"/>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1" name="Group 104"/>
          <p:cNvGrpSpPr/>
          <p:nvPr/>
        </p:nvGrpSpPr>
        <p:grpSpPr>
          <a:xfrm>
            <a:off x="903433" y="3730317"/>
            <a:ext cx="2070263" cy="630209"/>
            <a:chOff x="1012530" y="4871418"/>
            <a:chExt cx="2548554" cy="840019"/>
          </a:xfrm>
        </p:grpSpPr>
        <p:sp>
          <p:nvSpPr>
            <p:cNvPr id="106" name="Oval 105"/>
            <p:cNvSpPr/>
            <p:nvPr/>
          </p:nvSpPr>
          <p:spPr>
            <a:xfrm flipH="1">
              <a:off x="2975297" y="4871418"/>
              <a:ext cx="585787" cy="6309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AU" sz="1400" dirty="0">
                <a:solidFill>
                  <a:schemeClr val="bg1"/>
                </a:solidFill>
                <a:latin typeface="FontAwesome" pitchFamily="2" charset="0"/>
              </a:endParaRPr>
            </a:p>
          </p:txBody>
        </p:sp>
        <p:sp>
          <p:nvSpPr>
            <p:cNvPr id="107" name="Text Placeholder 32"/>
            <p:cNvSpPr txBox="1"/>
            <p:nvPr/>
          </p:nvSpPr>
          <p:spPr>
            <a:xfrm flipH="1">
              <a:off x="1012530" y="5151596"/>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8" name="Text Placeholder 33"/>
            <p:cNvSpPr txBox="1"/>
            <p:nvPr/>
          </p:nvSpPr>
          <p:spPr>
            <a:xfrm flipH="1">
              <a:off x="1014651" y="4871418"/>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 name="Group 108"/>
          <p:cNvGrpSpPr/>
          <p:nvPr/>
        </p:nvGrpSpPr>
        <p:grpSpPr>
          <a:xfrm>
            <a:off x="6416514" y="1705724"/>
            <a:ext cx="2070261" cy="630209"/>
            <a:chOff x="8626356" y="2250714"/>
            <a:chExt cx="2548552" cy="840019"/>
          </a:xfrm>
        </p:grpSpPr>
        <p:sp>
          <p:nvSpPr>
            <p:cNvPr id="110" name="Oval 109"/>
            <p:cNvSpPr/>
            <p:nvPr/>
          </p:nvSpPr>
          <p:spPr>
            <a:xfrm>
              <a:off x="8626356" y="2250714"/>
              <a:ext cx="582526" cy="6309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bg1"/>
                </a:solidFill>
                <a:latin typeface="FontAwesome" pitchFamily="2" charset="0"/>
              </a:endParaRPr>
            </a:p>
          </p:txBody>
        </p:sp>
        <p:sp>
          <p:nvSpPr>
            <p:cNvPr id="111" name="Text Placeholder 32"/>
            <p:cNvSpPr txBox="1"/>
            <p:nvPr/>
          </p:nvSpPr>
          <p:spPr>
            <a:xfrm>
              <a:off x="9448547" y="2530892"/>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2" name="Text Placeholder 33"/>
            <p:cNvSpPr txBox="1"/>
            <p:nvPr/>
          </p:nvSpPr>
          <p:spPr>
            <a:xfrm>
              <a:off x="9434261" y="2250714"/>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 name="Group 112"/>
          <p:cNvGrpSpPr/>
          <p:nvPr/>
        </p:nvGrpSpPr>
        <p:grpSpPr>
          <a:xfrm>
            <a:off x="6416514" y="2659242"/>
            <a:ext cx="2070261" cy="630209"/>
            <a:chOff x="8626356" y="3521679"/>
            <a:chExt cx="2548552" cy="840019"/>
          </a:xfrm>
        </p:grpSpPr>
        <p:sp>
          <p:nvSpPr>
            <p:cNvPr id="114" name="Oval 113"/>
            <p:cNvSpPr/>
            <p:nvPr/>
          </p:nvSpPr>
          <p:spPr>
            <a:xfrm>
              <a:off x="8626356" y="3521679"/>
              <a:ext cx="582526"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FontAwesome" pitchFamily="2" charset="0"/>
                </a:rPr>
                <a:t></a:t>
              </a:r>
            </a:p>
          </p:txBody>
        </p:sp>
        <p:sp>
          <p:nvSpPr>
            <p:cNvPr id="115" name="Text Placeholder 32"/>
            <p:cNvSpPr txBox="1"/>
            <p:nvPr/>
          </p:nvSpPr>
          <p:spPr>
            <a:xfrm>
              <a:off x="9448547" y="3801857"/>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6" name="Text Placeholder 33"/>
            <p:cNvSpPr txBox="1"/>
            <p:nvPr/>
          </p:nvSpPr>
          <p:spPr>
            <a:xfrm>
              <a:off x="9434261" y="3521679"/>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4" name="Group 116"/>
          <p:cNvGrpSpPr/>
          <p:nvPr/>
        </p:nvGrpSpPr>
        <p:grpSpPr>
          <a:xfrm>
            <a:off x="6416514" y="3671859"/>
            <a:ext cx="2070261" cy="630209"/>
            <a:chOff x="8626356" y="4871418"/>
            <a:chExt cx="2548552" cy="840019"/>
          </a:xfrm>
        </p:grpSpPr>
        <p:sp>
          <p:nvSpPr>
            <p:cNvPr id="118" name="Oval 117"/>
            <p:cNvSpPr/>
            <p:nvPr/>
          </p:nvSpPr>
          <p:spPr>
            <a:xfrm>
              <a:off x="8626356" y="4871418"/>
              <a:ext cx="585787" cy="6309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bg1"/>
                </a:solidFill>
                <a:latin typeface="FontAwesome" pitchFamily="2" charset="0"/>
              </a:endParaRPr>
            </a:p>
          </p:txBody>
        </p:sp>
        <p:sp>
          <p:nvSpPr>
            <p:cNvPr id="119" name="Text Placeholder 32"/>
            <p:cNvSpPr txBox="1"/>
            <p:nvPr/>
          </p:nvSpPr>
          <p:spPr>
            <a:xfrm>
              <a:off x="9448547" y="5151596"/>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20" name="Text Placeholder 33"/>
            <p:cNvSpPr txBox="1"/>
            <p:nvPr/>
          </p:nvSpPr>
          <p:spPr>
            <a:xfrm>
              <a:off x="9434261" y="4871418"/>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2415539" y="2347685"/>
            <a:ext cx="4259581" cy="2797403"/>
            <a:chOff x="2494956" y="1977519"/>
            <a:chExt cx="3763312" cy="3172332"/>
          </a:xfrm>
        </p:grpSpPr>
        <p:sp>
          <p:nvSpPr>
            <p:cNvPr id="34" name="Freeform 5"/>
            <p:cNvSpPr/>
            <p:nvPr/>
          </p:nvSpPr>
          <p:spPr bwMode="auto">
            <a:xfrm>
              <a:off x="2494956" y="2660392"/>
              <a:ext cx="1657913" cy="2489459"/>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latin typeface="+mn-lt"/>
                <a:ea typeface="+mn-ea"/>
              </a:endParaRPr>
            </a:p>
          </p:txBody>
        </p:sp>
        <p:sp>
          <p:nvSpPr>
            <p:cNvPr id="35" name="Freeform 6"/>
            <p:cNvSpPr/>
            <p:nvPr/>
          </p:nvSpPr>
          <p:spPr bwMode="auto">
            <a:xfrm>
              <a:off x="4618123" y="2651748"/>
              <a:ext cx="1640145" cy="249810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latin typeface="+mn-lt"/>
                <a:ea typeface="+mn-ea"/>
              </a:endParaRPr>
            </a:p>
          </p:txBody>
        </p:sp>
        <p:sp>
          <p:nvSpPr>
            <p:cNvPr id="36" name="Freeform 7"/>
            <p:cNvSpPr/>
            <p:nvPr/>
          </p:nvSpPr>
          <p:spPr bwMode="auto">
            <a:xfrm>
              <a:off x="3829050" y="1977519"/>
              <a:ext cx="427038" cy="3172332"/>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latin typeface="+mn-lt"/>
                <a:ea typeface="+mn-ea"/>
              </a:endParaRPr>
            </a:p>
          </p:txBody>
        </p:sp>
        <p:sp>
          <p:nvSpPr>
            <p:cNvPr id="38" name="Freeform 8"/>
            <p:cNvSpPr/>
            <p:nvPr/>
          </p:nvSpPr>
          <p:spPr bwMode="auto">
            <a:xfrm>
              <a:off x="4502150" y="1977519"/>
              <a:ext cx="427038" cy="3172332"/>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latin typeface="+mn-lt"/>
                <a:ea typeface="+mn-ea"/>
              </a:endParaRPr>
            </a:p>
          </p:txBody>
        </p:sp>
      </p:grpSp>
      <p:grpSp>
        <p:nvGrpSpPr>
          <p:cNvPr id="3" name="组合 38"/>
          <p:cNvGrpSpPr/>
          <p:nvPr/>
        </p:nvGrpSpPr>
        <p:grpSpPr>
          <a:xfrm>
            <a:off x="1501140" y="2667824"/>
            <a:ext cx="609600" cy="609788"/>
            <a:chOff x="1661160" y="2430780"/>
            <a:chExt cx="609600" cy="609600"/>
          </a:xfrm>
          <a:solidFill>
            <a:schemeClr val="accent1"/>
          </a:solidFill>
        </p:grpSpPr>
        <p:sp>
          <p:nvSpPr>
            <p:cNvPr id="42" name="椭圆 41"/>
            <p:cNvSpPr/>
            <p:nvPr/>
          </p:nvSpPr>
          <p:spPr>
            <a:xfrm>
              <a:off x="1661160" y="2430780"/>
              <a:ext cx="609600" cy="609600"/>
            </a:xfrm>
            <a:prstGeom prst="ellipse">
              <a:avLst/>
            </a:prstGeom>
            <a:grp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50000"/>
                    <a:lumOff val="50000"/>
                  </a:schemeClr>
                </a:solidFill>
              </a:endParaRPr>
            </a:p>
          </p:txBody>
        </p:sp>
        <p:sp>
          <p:nvSpPr>
            <p:cNvPr id="43"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 name="组合 43"/>
          <p:cNvGrpSpPr/>
          <p:nvPr/>
        </p:nvGrpSpPr>
        <p:grpSpPr>
          <a:xfrm>
            <a:off x="4884662" y="1547338"/>
            <a:ext cx="609600" cy="609788"/>
            <a:chOff x="5128260" y="2514600"/>
            <a:chExt cx="609600" cy="609600"/>
          </a:xfrm>
          <a:solidFill>
            <a:schemeClr val="accent3"/>
          </a:solidFill>
        </p:grpSpPr>
        <p:sp>
          <p:nvSpPr>
            <p:cNvPr id="46" name="椭圆 45"/>
            <p:cNvSpPr/>
            <p:nvPr/>
          </p:nvSpPr>
          <p:spPr>
            <a:xfrm>
              <a:off x="5128260" y="2514600"/>
              <a:ext cx="609600" cy="609600"/>
            </a:xfrm>
            <a:prstGeom prst="ellipse">
              <a:avLst/>
            </a:prstGeom>
            <a:grp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50000"/>
                    <a:lumOff val="50000"/>
                  </a:schemeClr>
                </a:solidFill>
              </a:endParaRPr>
            </a:p>
          </p:txBody>
        </p:sp>
        <p:sp>
          <p:nvSpPr>
            <p:cNvPr id="47"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5" name="组合 47"/>
          <p:cNvGrpSpPr/>
          <p:nvPr/>
        </p:nvGrpSpPr>
        <p:grpSpPr>
          <a:xfrm>
            <a:off x="3598055" y="1555811"/>
            <a:ext cx="609600" cy="609788"/>
            <a:chOff x="3383280" y="1615440"/>
            <a:chExt cx="609600" cy="609600"/>
          </a:xfrm>
          <a:solidFill>
            <a:schemeClr val="accent2"/>
          </a:solidFill>
        </p:grpSpPr>
        <p:sp>
          <p:nvSpPr>
            <p:cNvPr id="50" name="椭圆 49"/>
            <p:cNvSpPr/>
            <p:nvPr/>
          </p:nvSpPr>
          <p:spPr>
            <a:xfrm>
              <a:off x="3383280" y="1615440"/>
              <a:ext cx="609600" cy="609600"/>
            </a:xfrm>
            <a:prstGeom prst="ellipse">
              <a:avLst/>
            </a:prstGeom>
            <a:grp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50000"/>
                    <a:lumOff val="50000"/>
                  </a:schemeClr>
                </a:solidFill>
              </a:endParaRPr>
            </a:p>
          </p:txBody>
        </p:sp>
        <p:sp>
          <p:nvSpPr>
            <p:cNvPr id="52"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 name="组合 52"/>
          <p:cNvGrpSpPr/>
          <p:nvPr/>
        </p:nvGrpSpPr>
        <p:grpSpPr>
          <a:xfrm>
            <a:off x="6949440" y="2576355"/>
            <a:ext cx="609600" cy="609788"/>
            <a:chOff x="6865620" y="1615440"/>
            <a:chExt cx="609600" cy="609600"/>
          </a:xfrm>
          <a:solidFill>
            <a:schemeClr val="accent4"/>
          </a:solidFill>
        </p:grpSpPr>
        <p:sp>
          <p:nvSpPr>
            <p:cNvPr id="54" name="椭圆 53"/>
            <p:cNvSpPr/>
            <p:nvPr/>
          </p:nvSpPr>
          <p:spPr>
            <a:xfrm>
              <a:off x="6865620" y="1615440"/>
              <a:ext cx="609600" cy="609600"/>
            </a:xfrm>
            <a:prstGeom prst="ellipse">
              <a:avLst/>
            </a:prstGeom>
            <a:grp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50000"/>
                    <a:lumOff val="50000"/>
                  </a:schemeClr>
                </a:solidFill>
              </a:endParaRPr>
            </a:p>
          </p:txBody>
        </p:sp>
        <p:sp>
          <p:nvSpPr>
            <p:cNvPr id="55"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7" name="组合 55"/>
          <p:cNvGrpSpPr/>
          <p:nvPr/>
        </p:nvGrpSpPr>
        <p:grpSpPr>
          <a:xfrm>
            <a:off x="755575" y="3345548"/>
            <a:ext cx="2238743" cy="874035"/>
            <a:chOff x="8055160" y="1622396"/>
            <a:chExt cx="1796360" cy="873765"/>
          </a:xfrm>
        </p:grpSpPr>
        <p:sp>
          <p:nvSpPr>
            <p:cNvPr id="57" name="矩形 56"/>
            <p:cNvSpPr/>
            <p:nvPr/>
          </p:nvSpPr>
          <p:spPr>
            <a:xfrm>
              <a:off x="8084049" y="1622396"/>
              <a:ext cx="436294" cy="2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2014</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bwMode="auto">
            <a:xfrm>
              <a:off x="8055160" y="2057714"/>
              <a:ext cx="1796360" cy="4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fontAlgn="base">
                <a:lnSpc>
                  <a:spcPct val="125000"/>
                </a:lnSpc>
                <a:spcBef>
                  <a:spcPct val="0"/>
                </a:spcBef>
                <a:spcAft>
                  <a:spcPct val="0"/>
                </a:spcAft>
              </a:pPr>
              <a:r>
                <a:rPr lang="zh-CN" altLang="en-US" sz="9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59" name="文本框 24"/>
            <p:cNvSpPr txBox="1">
              <a:spLocks noChangeArrowheads="1"/>
            </p:cNvSpPr>
            <p:nvPr/>
          </p:nvSpPr>
          <p:spPr bwMode="auto">
            <a:xfrm>
              <a:off x="8055161" y="1866984"/>
              <a:ext cx="1165041" cy="2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 name="组合 59"/>
          <p:cNvGrpSpPr/>
          <p:nvPr/>
        </p:nvGrpSpPr>
        <p:grpSpPr>
          <a:xfrm>
            <a:off x="6336196" y="3315059"/>
            <a:ext cx="2305219" cy="874035"/>
            <a:chOff x="8126153" y="1622396"/>
            <a:chExt cx="1849700" cy="873765"/>
          </a:xfrm>
        </p:grpSpPr>
        <p:sp>
          <p:nvSpPr>
            <p:cNvPr id="61" name="矩形 60"/>
            <p:cNvSpPr/>
            <p:nvPr/>
          </p:nvSpPr>
          <p:spPr>
            <a:xfrm>
              <a:off x="8164361" y="1622396"/>
              <a:ext cx="436294" cy="2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2017</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bwMode="auto">
            <a:xfrm>
              <a:off x="8126153" y="2057714"/>
              <a:ext cx="1849700" cy="4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fontAlgn="base">
                <a:lnSpc>
                  <a:spcPct val="125000"/>
                </a:lnSpc>
                <a:spcBef>
                  <a:spcPct val="0"/>
                </a:spcBef>
                <a:spcAft>
                  <a:spcPct val="0"/>
                </a:spcAft>
              </a:pPr>
              <a:r>
                <a:rPr lang="zh-CN" altLang="en-US" sz="9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63" name="文本框 24"/>
            <p:cNvSpPr txBox="1">
              <a:spLocks noChangeArrowheads="1"/>
            </p:cNvSpPr>
            <p:nvPr/>
          </p:nvSpPr>
          <p:spPr bwMode="auto">
            <a:xfrm>
              <a:off x="8155042" y="1866984"/>
              <a:ext cx="1271138" cy="2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9" name="组合 63"/>
          <p:cNvGrpSpPr/>
          <p:nvPr/>
        </p:nvGrpSpPr>
        <p:grpSpPr>
          <a:xfrm>
            <a:off x="1331638" y="1415187"/>
            <a:ext cx="2232249" cy="873440"/>
            <a:chOff x="7352985" y="1607155"/>
            <a:chExt cx="1791150" cy="873170"/>
          </a:xfrm>
        </p:grpSpPr>
        <p:sp>
          <p:nvSpPr>
            <p:cNvPr id="65" name="矩形 64"/>
            <p:cNvSpPr/>
            <p:nvPr/>
          </p:nvSpPr>
          <p:spPr>
            <a:xfrm>
              <a:off x="8604553" y="1607155"/>
              <a:ext cx="436295" cy="2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2015</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bwMode="auto">
            <a:xfrm>
              <a:off x="7352985" y="2057712"/>
              <a:ext cx="1662633" cy="4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fontAlgn="base">
                <a:lnSpc>
                  <a:spcPct val="125000"/>
                </a:lnSpc>
                <a:spcBef>
                  <a:spcPct val="0"/>
                </a:spcBef>
                <a:spcAft>
                  <a:spcPct val="0"/>
                </a:spcAft>
              </a:pPr>
              <a:r>
                <a:rPr lang="zh-CN" altLang="en-US" sz="9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67" name="文本框 24"/>
            <p:cNvSpPr txBox="1">
              <a:spLocks noChangeArrowheads="1"/>
            </p:cNvSpPr>
            <p:nvPr/>
          </p:nvSpPr>
          <p:spPr bwMode="auto">
            <a:xfrm>
              <a:off x="7890538" y="1866983"/>
              <a:ext cx="1253597" cy="2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0" name="组合 67"/>
          <p:cNvGrpSpPr/>
          <p:nvPr/>
        </p:nvGrpSpPr>
        <p:grpSpPr>
          <a:xfrm>
            <a:off x="5580112" y="1430433"/>
            <a:ext cx="2064334" cy="858196"/>
            <a:chOff x="6695105" y="1622395"/>
            <a:chExt cx="1656415" cy="857930"/>
          </a:xfrm>
        </p:grpSpPr>
        <p:sp>
          <p:nvSpPr>
            <p:cNvPr id="69" name="矩形 68"/>
            <p:cNvSpPr/>
            <p:nvPr/>
          </p:nvSpPr>
          <p:spPr>
            <a:xfrm>
              <a:off x="6695105" y="1622395"/>
              <a:ext cx="436294" cy="2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bwMode="auto">
            <a:xfrm>
              <a:off x="6700868" y="2057712"/>
              <a:ext cx="1650652" cy="4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fontAlgn="base">
                <a:lnSpc>
                  <a:spcPct val="125000"/>
                </a:lnSpc>
                <a:spcBef>
                  <a:spcPct val="0"/>
                </a:spcBef>
                <a:spcAft>
                  <a:spcPct val="0"/>
                </a:spcAft>
              </a:pPr>
              <a:r>
                <a:rPr lang="zh-CN" altLang="en-US" sz="9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71" name="文本框 24"/>
            <p:cNvSpPr txBox="1">
              <a:spLocks noChangeArrowheads="1"/>
            </p:cNvSpPr>
            <p:nvPr/>
          </p:nvSpPr>
          <p:spPr bwMode="auto">
            <a:xfrm>
              <a:off x="6712703" y="1866982"/>
              <a:ext cx="1282428" cy="2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73" name="椭圆 72"/>
          <p:cNvSpPr/>
          <p:nvPr/>
        </p:nvSpPr>
        <p:spPr>
          <a:xfrm>
            <a:off x="3345180" y="3881683"/>
            <a:ext cx="407670" cy="407796"/>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4" name="椭圆 73"/>
          <p:cNvSpPr/>
          <p:nvPr/>
        </p:nvSpPr>
        <p:spPr>
          <a:xfrm>
            <a:off x="4973955" y="3243311"/>
            <a:ext cx="179070" cy="179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5" name="椭圆 74"/>
          <p:cNvSpPr/>
          <p:nvPr/>
        </p:nvSpPr>
        <p:spPr>
          <a:xfrm>
            <a:off x="4378432" y="2858064"/>
            <a:ext cx="335280" cy="33538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6" name="椭圆 75"/>
          <p:cNvSpPr/>
          <p:nvPr/>
        </p:nvSpPr>
        <p:spPr>
          <a:xfrm>
            <a:off x="5364480" y="3834043"/>
            <a:ext cx="293370" cy="2934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7" name="椭圆 76"/>
          <p:cNvSpPr/>
          <p:nvPr/>
        </p:nvSpPr>
        <p:spPr>
          <a:xfrm>
            <a:off x="5897880" y="2623995"/>
            <a:ext cx="179070" cy="1791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8" name="椭圆 77"/>
          <p:cNvSpPr/>
          <p:nvPr/>
        </p:nvSpPr>
        <p:spPr>
          <a:xfrm>
            <a:off x="3532294" y="2987326"/>
            <a:ext cx="229236" cy="2293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19417401">
            <a:off x="1092699" y="1497675"/>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2116126" y="1657362"/>
            <a:ext cx="1312538" cy="351661"/>
          </a:xfrm>
          <a:prstGeom prst="roundRect">
            <a:avLst>
              <a:gd name="adj" fmla="val 50000"/>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任意多边形 3"/>
          <p:cNvSpPr/>
          <p:nvPr/>
        </p:nvSpPr>
        <p:spPr>
          <a:xfrm rot="2280995">
            <a:off x="2881628" y="1497675"/>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任意多边形 4"/>
          <p:cNvSpPr/>
          <p:nvPr/>
        </p:nvSpPr>
        <p:spPr>
          <a:xfrm rot="19217819">
            <a:off x="4761894" y="1506263"/>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任意多边形 5"/>
          <p:cNvSpPr/>
          <p:nvPr/>
        </p:nvSpPr>
        <p:spPr>
          <a:xfrm rot="2280995">
            <a:off x="6530963" y="1489087"/>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957356" y="2009463"/>
            <a:ext cx="1312538" cy="351661"/>
          </a:xfrm>
          <a:prstGeom prst="roundRect">
            <a:avLst>
              <a:gd name="adj" fmla="val 50000"/>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5794903" y="1683126"/>
            <a:ext cx="1312538" cy="351661"/>
          </a:xfrm>
          <a:prstGeom prst="roundRect">
            <a:avLst>
              <a:gd name="adj" fmla="val 50000"/>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1595411"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836531"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317732"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545973"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742290" y="3623999"/>
            <a:ext cx="2151065" cy="703564"/>
            <a:chOff x="1637339" y="2110744"/>
            <a:chExt cx="3014277" cy="937796"/>
          </a:xfrm>
        </p:grpSpPr>
        <p:sp>
          <p:nvSpPr>
            <p:cNvPr id="14" name="文本框 37"/>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5"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grpSp>
        <p:nvGrpSpPr>
          <p:cNvPr id="16" name="组合 15"/>
          <p:cNvGrpSpPr/>
          <p:nvPr/>
        </p:nvGrpSpPr>
        <p:grpSpPr>
          <a:xfrm>
            <a:off x="2728154" y="3623999"/>
            <a:ext cx="2151065" cy="703564"/>
            <a:chOff x="1637339" y="2110744"/>
            <a:chExt cx="3014277" cy="937796"/>
          </a:xfrm>
        </p:grpSpPr>
        <p:sp>
          <p:nvSpPr>
            <p:cNvPr id="17" name="文本框 40"/>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grpSp>
        <p:nvGrpSpPr>
          <p:cNvPr id="19" name="组合 18"/>
          <p:cNvGrpSpPr/>
          <p:nvPr/>
        </p:nvGrpSpPr>
        <p:grpSpPr>
          <a:xfrm>
            <a:off x="4714019" y="3623999"/>
            <a:ext cx="2151065" cy="703564"/>
            <a:chOff x="1637339" y="2110744"/>
            <a:chExt cx="3014277" cy="937796"/>
          </a:xfrm>
        </p:grpSpPr>
        <p:sp>
          <p:nvSpPr>
            <p:cNvPr id="20" name="文本框 43"/>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1"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grpSp>
        <p:nvGrpSpPr>
          <p:cNvPr id="22" name="组合 21"/>
          <p:cNvGrpSpPr/>
          <p:nvPr/>
        </p:nvGrpSpPr>
        <p:grpSpPr>
          <a:xfrm>
            <a:off x="6699884" y="3623999"/>
            <a:ext cx="2151065" cy="703564"/>
            <a:chOff x="1637339" y="2110744"/>
            <a:chExt cx="3014277" cy="937796"/>
          </a:xfrm>
        </p:grpSpPr>
        <p:sp>
          <p:nvSpPr>
            <p:cNvPr id="23" name="文本框 46"/>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4"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anim calcmode="lin" valueType="num">
                                      <p:cBhvr>
                                        <p:cTn id="33" dur="750" fill="hold"/>
                                        <p:tgtEl>
                                          <p:spTgt spid="7"/>
                                        </p:tgtEl>
                                        <p:attrNameLst>
                                          <p:attrName>ppt_x</p:attrName>
                                        </p:attrNameLst>
                                      </p:cBhvr>
                                      <p:tavLst>
                                        <p:tav tm="0">
                                          <p:val>
                                            <p:strVal val="#ppt_x"/>
                                          </p:val>
                                        </p:tav>
                                        <p:tav tm="100000">
                                          <p:val>
                                            <p:strVal val="#ppt_x"/>
                                          </p:val>
                                        </p:tav>
                                      </p:tavLst>
                                    </p:anim>
                                    <p:anim calcmode="lin" valueType="num">
                                      <p:cBhvr>
                                        <p:cTn id="34" dur="750" fill="hold"/>
                                        <p:tgtEl>
                                          <p:spTgt spid="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750"/>
                                        <p:tgtEl>
                                          <p:spTgt spid="8"/>
                                        </p:tgtEl>
                                      </p:cBhvr>
                                    </p:animEffect>
                                    <p:anim calcmode="lin" valueType="num">
                                      <p:cBhvr>
                                        <p:cTn id="38" dur="750" fill="hold"/>
                                        <p:tgtEl>
                                          <p:spTgt spid="8"/>
                                        </p:tgtEl>
                                        <p:attrNameLst>
                                          <p:attrName>ppt_x</p:attrName>
                                        </p:attrNameLst>
                                      </p:cBhvr>
                                      <p:tavLst>
                                        <p:tav tm="0">
                                          <p:val>
                                            <p:strVal val="#ppt_x"/>
                                          </p:val>
                                        </p:tav>
                                        <p:tav tm="100000">
                                          <p:val>
                                            <p:strVal val="#ppt_x"/>
                                          </p:val>
                                        </p:tav>
                                      </p:tavLst>
                                    </p:anim>
                                    <p:anim calcmode="lin" valueType="num">
                                      <p:cBhvr>
                                        <p:cTn id="39" dur="750" fill="hold"/>
                                        <p:tgtEl>
                                          <p:spTgt spid="8"/>
                                        </p:tgtEl>
                                        <p:attrNameLst>
                                          <p:attrName>ppt_y</p:attrName>
                                        </p:attrNameLst>
                                      </p:cBhvr>
                                      <p:tavLst>
                                        <p:tav tm="0">
                                          <p:val>
                                            <p:strVal val="#ppt_y-.1"/>
                                          </p:val>
                                        </p:tav>
                                        <p:tav tm="100000">
                                          <p:val>
                                            <p:strVal val="#ppt_y"/>
                                          </p:val>
                                        </p:tav>
                                      </p:tavLst>
                                    </p:anim>
                                  </p:childTnLst>
                                </p:cTn>
                              </p:par>
                              <p:par>
                                <p:cTn id="40" presetID="22" presetClass="entr" presetSubtype="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anim calcmode="lin" valueType="num">
                                      <p:cBhvr>
                                        <p:cTn id="46" dur="750" fill="hold"/>
                                        <p:tgtEl>
                                          <p:spTgt spid="13"/>
                                        </p:tgtEl>
                                        <p:attrNameLst>
                                          <p:attrName>ppt_x</p:attrName>
                                        </p:attrNameLst>
                                      </p:cBhvr>
                                      <p:tavLst>
                                        <p:tav tm="0">
                                          <p:val>
                                            <p:strVal val="#ppt_x"/>
                                          </p:val>
                                        </p:tav>
                                        <p:tav tm="100000">
                                          <p:val>
                                            <p:strVal val="#ppt_x"/>
                                          </p:val>
                                        </p:tav>
                                      </p:tavLst>
                                    </p:anim>
                                    <p:anim calcmode="lin" valueType="num">
                                      <p:cBhvr>
                                        <p:cTn id="47" dur="750" fill="hold"/>
                                        <p:tgtEl>
                                          <p:spTgt spid="13"/>
                                        </p:tgtEl>
                                        <p:attrNameLst>
                                          <p:attrName>ppt_y</p:attrName>
                                        </p:attrNameLst>
                                      </p:cBhvr>
                                      <p:tavLst>
                                        <p:tav tm="0">
                                          <p:val>
                                            <p:strVal val="#ppt_y+.1"/>
                                          </p:val>
                                        </p:tav>
                                        <p:tav tm="100000">
                                          <p:val>
                                            <p:strVal val="#ppt_y"/>
                                          </p:val>
                                        </p:tav>
                                      </p:tavLst>
                                    </p:anim>
                                  </p:childTnLst>
                                </p:cTn>
                              </p:par>
                              <p:par>
                                <p:cTn id="48" presetID="22" presetClass="entr" presetSubtype="1" fill="hold" nodeType="withEffect">
                                  <p:stCondLst>
                                    <p:cond delay="10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par>
                                <p:cTn id="51" presetID="42" presetClass="entr" presetSubtype="0" fill="hold" nodeType="withEffect">
                                  <p:stCondLst>
                                    <p:cond delay="1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750"/>
                                        <p:tgtEl>
                                          <p:spTgt spid="16"/>
                                        </p:tgtEl>
                                      </p:cBhvr>
                                    </p:animEffect>
                                    <p:anim calcmode="lin" valueType="num">
                                      <p:cBhvr>
                                        <p:cTn id="54" dur="750" fill="hold"/>
                                        <p:tgtEl>
                                          <p:spTgt spid="16"/>
                                        </p:tgtEl>
                                        <p:attrNameLst>
                                          <p:attrName>ppt_x</p:attrName>
                                        </p:attrNameLst>
                                      </p:cBhvr>
                                      <p:tavLst>
                                        <p:tav tm="0">
                                          <p:val>
                                            <p:strVal val="#ppt_x"/>
                                          </p:val>
                                        </p:tav>
                                        <p:tav tm="100000">
                                          <p:val>
                                            <p:strVal val="#ppt_x"/>
                                          </p:val>
                                        </p:tav>
                                      </p:tavLst>
                                    </p:anim>
                                    <p:anim calcmode="lin" valueType="num">
                                      <p:cBhvr>
                                        <p:cTn id="55" dur="750" fill="hold"/>
                                        <p:tgtEl>
                                          <p:spTgt spid="16"/>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20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500"/>
                                        <p:tgtEl>
                                          <p:spTgt spid="11"/>
                                        </p:tgtEl>
                                      </p:cBhvr>
                                    </p:animEffect>
                                  </p:childTnLst>
                                </p:cTn>
                              </p:par>
                              <p:par>
                                <p:cTn id="59" presetID="42" presetClass="entr" presetSubtype="0" fill="hold" nodeType="withEffect">
                                  <p:stCondLst>
                                    <p:cond delay="20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750"/>
                                        <p:tgtEl>
                                          <p:spTgt spid="19"/>
                                        </p:tgtEl>
                                      </p:cBhvr>
                                    </p:animEffect>
                                    <p:anim calcmode="lin" valueType="num">
                                      <p:cBhvr>
                                        <p:cTn id="62" dur="750" fill="hold"/>
                                        <p:tgtEl>
                                          <p:spTgt spid="19"/>
                                        </p:tgtEl>
                                        <p:attrNameLst>
                                          <p:attrName>ppt_x</p:attrName>
                                        </p:attrNameLst>
                                      </p:cBhvr>
                                      <p:tavLst>
                                        <p:tav tm="0">
                                          <p:val>
                                            <p:strVal val="#ppt_x"/>
                                          </p:val>
                                        </p:tav>
                                        <p:tav tm="100000">
                                          <p:val>
                                            <p:strVal val="#ppt_x"/>
                                          </p:val>
                                        </p:tav>
                                      </p:tavLst>
                                    </p:anim>
                                    <p:anim calcmode="lin" valueType="num">
                                      <p:cBhvr>
                                        <p:cTn id="63" dur="750" fill="hold"/>
                                        <p:tgtEl>
                                          <p:spTgt spid="19"/>
                                        </p:tgtEl>
                                        <p:attrNameLst>
                                          <p:attrName>ppt_y</p:attrName>
                                        </p:attrNameLst>
                                      </p:cBhvr>
                                      <p:tavLst>
                                        <p:tav tm="0">
                                          <p:val>
                                            <p:strVal val="#ppt_y+.1"/>
                                          </p:val>
                                        </p:tav>
                                        <p:tav tm="100000">
                                          <p:val>
                                            <p:strVal val="#ppt_y"/>
                                          </p:val>
                                        </p:tav>
                                      </p:tavLst>
                                    </p:anim>
                                  </p:childTnLst>
                                </p:cTn>
                              </p:par>
                              <p:par>
                                <p:cTn id="64" presetID="22" presetClass="entr" presetSubtype="1" fill="hold" nodeType="withEffect">
                                  <p:stCondLst>
                                    <p:cond delay="30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42" presetClass="entr" presetSubtype="0" fill="hold" nodeType="withEffect">
                                  <p:stCondLst>
                                    <p:cond delay="3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750"/>
                                        <p:tgtEl>
                                          <p:spTgt spid="22"/>
                                        </p:tgtEl>
                                      </p:cBhvr>
                                    </p:animEffect>
                                    <p:anim calcmode="lin" valueType="num">
                                      <p:cBhvr>
                                        <p:cTn id="70" dur="750" fill="hold"/>
                                        <p:tgtEl>
                                          <p:spTgt spid="22"/>
                                        </p:tgtEl>
                                        <p:attrNameLst>
                                          <p:attrName>ppt_x</p:attrName>
                                        </p:attrNameLst>
                                      </p:cBhvr>
                                      <p:tavLst>
                                        <p:tav tm="0">
                                          <p:val>
                                            <p:strVal val="#ppt_x"/>
                                          </p:val>
                                        </p:tav>
                                        <p:tav tm="100000">
                                          <p:val>
                                            <p:strVal val="#ppt_x"/>
                                          </p:val>
                                        </p:tav>
                                      </p:tavLst>
                                    </p:anim>
                                    <p:anim calcmode="lin" valueType="num">
                                      <p:cBhvr>
                                        <p:cTn id="71"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nvSpPr>
        <p:spPr>
          <a:xfrm>
            <a:off x="3438198" y="1732905"/>
            <a:ext cx="2137522" cy="2137810"/>
          </a:xfrm>
          <a:prstGeom prst="donut">
            <a:avLst>
              <a:gd name="adj" fmla="val 56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endParaRPr>
          </a:p>
        </p:txBody>
      </p:sp>
      <p:sp>
        <p:nvSpPr>
          <p:cNvPr id="4" name="Freeform 87"/>
          <p:cNvSpPr>
            <a:spLocks noEditPoints="1"/>
          </p:cNvSpPr>
          <p:nvPr/>
        </p:nvSpPr>
        <p:spPr bwMode="auto">
          <a:xfrm>
            <a:off x="3833366" y="2129902"/>
            <a:ext cx="1343635" cy="1343816"/>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accent5"/>
          </a:solidFill>
          <a:ln>
            <a:noFill/>
          </a:ln>
        </p:spPr>
        <p:txBody>
          <a:bodyPr vert="horz" wrap="square" lIns="68589" tIns="34295" rIns="68589" bIns="34295" numCol="1" anchor="t" anchorCtr="0" compatLnSpc="1"/>
          <a:lstStyle/>
          <a:p>
            <a:endParaRPr lang="zh-CN" altLang="en-US"/>
          </a:p>
        </p:txBody>
      </p:sp>
      <p:grpSp>
        <p:nvGrpSpPr>
          <p:cNvPr id="5" name="组合 4"/>
          <p:cNvGrpSpPr/>
          <p:nvPr/>
        </p:nvGrpSpPr>
        <p:grpSpPr>
          <a:xfrm>
            <a:off x="3323423" y="1627076"/>
            <a:ext cx="2363517" cy="2363836"/>
            <a:chOff x="4430461" y="2168765"/>
            <a:chExt cx="3150809" cy="3150809"/>
          </a:xfrm>
          <a:solidFill>
            <a:schemeClr val="accent1"/>
          </a:solidFill>
        </p:grpSpPr>
        <p:grpSp>
          <p:nvGrpSpPr>
            <p:cNvPr id="6" name="组合 9"/>
            <p:cNvGrpSpPr/>
            <p:nvPr/>
          </p:nvGrpSpPr>
          <p:grpSpPr>
            <a:xfrm>
              <a:off x="5763665" y="2168765"/>
              <a:ext cx="353200" cy="3150809"/>
              <a:chOff x="5851430" y="2168765"/>
              <a:chExt cx="353200" cy="3150809"/>
            </a:xfrm>
            <a:grpFill/>
          </p:grpSpPr>
          <p:sp>
            <p:nvSpPr>
              <p:cNvPr id="10" name="等腰三角形 9"/>
              <p:cNvSpPr/>
              <p:nvPr/>
            </p:nvSpPr>
            <p:spPr>
              <a:xfrm rot="14472682">
                <a:off x="5823174" y="2197021"/>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10"/>
              <p:cNvSpPr/>
              <p:nvPr/>
            </p:nvSpPr>
            <p:spPr>
              <a:xfrm rot="7127318" flipV="1">
                <a:off x="5823175" y="4938119"/>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101"/>
            <p:cNvGrpSpPr/>
            <p:nvPr/>
          </p:nvGrpSpPr>
          <p:grpSpPr>
            <a:xfrm rot="5400000">
              <a:off x="5829266" y="2161629"/>
              <a:ext cx="353200" cy="3150809"/>
              <a:chOff x="5851430" y="2168765"/>
              <a:chExt cx="353200" cy="3150809"/>
            </a:xfrm>
            <a:grpFill/>
          </p:grpSpPr>
          <p:sp>
            <p:nvSpPr>
              <p:cNvPr id="8" name="等腰三角形 7"/>
              <p:cNvSpPr/>
              <p:nvPr/>
            </p:nvSpPr>
            <p:spPr>
              <a:xfrm rot="14472682">
                <a:off x="5823174" y="2197021"/>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等腰三角形 8"/>
              <p:cNvSpPr/>
              <p:nvPr/>
            </p:nvSpPr>
            <p:spPr>
              <a:xfrm rot="7127318" flipV="1">
                <a:off x="5823175" y="4938119"/>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 name="组合 11"/>
          <p:cNvGrpSpPr/>
          <p:nvPr/>
        </p:nvGrpSpPr>
        <p:grpSpPr>
          <a:xfrm>
            <a:off x="1043922" y="1418813"/>
            <a:ext cx="2151065" cy="950063"/>
            <a:chOff x="1391653" y="1891167"/>
            <a:chExt cx="2867589" cy="1266360"/>
          </a:xfrm>
        </p:grpSpPr>
        <p:grpSp>
          <p:nvGrpSpPr>
            <p:cNvPr id="13" name="组合 56"/>
            <p:cNvGrpSpPr/>
            <p:nvPr/>
          </p:nvGrpSpPr>
          <p:grpSpPr>
            <a:xfrm>
              <a:off x="1391653" y="2219733"/>
              <a:ext cx="2867589" cy="937794"/>
              <a:chOff x="1637339" y="2110747"/>
              <a:chExt cx="3014277" cy="937794"/>
            </a:xfrm>
          </p:grpSpPr>
          <p:sp>
            <p:nvSpPr>
              <p:cNvPr id="17" name="文本框 57"/>
              <p:cNvSpPr txBox="1"/>
              <p:nvPr/>
            </p:nvSpPr>
            <p:spPr>
              <a:xfrm>
                <a:off x="1637339" y="2110747"/>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 name="文本框 14"/>
              <p:cNvSpPr txBox="1"/>
              <p:nvPr/>
            </p:nvSpPr>
            <p:spPr>
              <a:xfrm>
                <a:off x="1637339" y="2463945"/>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sp>
          <p:nvSpPr>
            <p:cNvPr id="15" name="等腰三角形 14"/>
            <p:cNvSpPr/>
            <p:nvPr/>
          </p:nvSpPr>
          <p:spPr>
            <a:xfrm rot="5400000">
              <a:off x="1327547" y="1955273"/>
              <a:ext cx="929540" cy="80132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grpSp>
      <p:grpSp>
        <p:nvGrpSpPr>
          <p:cNvPr id="19" name="组合 13"/>
          <p:cNvGrpSpPr/>
          <p:nvPr/>
        </p:nvGrpSpPr>
        <p:grpSpPr>
          <a:xfrm>
            <a:off x="1043922" y="3240740"/>
            <a:ext cx="2151065" cy="936800"/>
            <a:chOff x="1391653" y="4319654"/>
            <a:chExt cx="2867589" cy="1248681"/>
          </a:xfrm>
        </p:grpSpPr>
        <p:grpSp>
          <p:nvGrpSpPr>
            <p:cNvPr id="20" name="组合 87"/>
            <p:cNvGrpSpPr/>
            <p:nvPr/>
          </p:nvGrpSpPr>
          <p:grpSpPr>
            <a:xfrm>
              <a:off x="1391653" y="4630536"/>
              <a:ext cx="2867589" cy="937799"/>
              <a:chOff x="1637339" y="2110747"/>
              <a:chExt cx="3014277" cy="937799"/>
            </a:xfrm>
          </p:grpSpPr>
          <p:sp>
            <p:nvSpPr>
              <p:cNvPr id="24" name="文本框 88"/>
              <p:cNvSpPr txBox="1"/>
              <p:nvPr/>
            </p:nvSpPr>
            <p:spPr>
              <a:xfrm>
                <a:off x="1637339" y="2110747"/>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5" name="文本框 14"/>
              <p:cNvSpPr txBox="1"/>
              <p:nvPr/>
            </p:nvSpPr>
            <p:spPr>
              <a:xfrm>
                <a:off x="1637339" y="2463950"/>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sp>
          <p:nvSpPr>
            <p:cNvPr id="22" name="等腰三角形 21"/>
            <p:cNvSpPr/>
            <p:nvPr/>
          </p:nvSpPr>
          <p:spPr>
            <a:xfrm rot="5400000">
              <a:off x="1327547" y="4383760"/>
              <a:ext cx="929540" cy="80132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grpSp>
      <p:grpSp>
        <p:nvGrpSpPr>
          <p:cNvPr id="26" name="组合 12"/>
          <p:cNvGrpSpPr/>
          <p:nvPr/>
        </p:nvGrpSpPr>
        <p:grpSpPr>
          <a:xfrm>
            <a:off x="6056816" y="1418813"/>
            <a:ext cx="2151065" cy="950063"/>
            <a:chOff x="8074352" y="1891167"/>
            <a:chExt cx="2867589" cy="1266360"/>
          </a:xfrm>
        </p:grpSpPr>
        <p:grpSp>
          <p:nvGrpSpPr>
            <p:cNvPr id="27" name="组合 84"/>
            <p:cNvGrpSpPr/>
            <p:nvPr/>
          </p:nvGrpSpPr>
          <p:grpSpPr>
            <a:xfrm>
              <a:off x="8074352" y="2219733"/>
              <a:ext cx="2867589" cy="937794"/>
              <a:chOff x="1637339" y="2110747"/>
              <a:chExt cx="3014277" cy="937794"/>
            </a:xfrm>
          </p:grpSpPr>
          <p:sp>
            <p:nvSpPr>
              <p:cNvPr id="31" name="文本框 85"/>
              <p:cNvSpPr txBox="1"/>
              <p:nvPr/>
            </p:nvSpPr>
            <p:spPr>
              <a:xfrm>
                <a:off x="1637339" y="2110747"/>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2" name="文本框 14"/>
              <p:cNvSpPr txBox="1"/>
              <p:nvPr/>
            </p:nvSpPr>
            <p:spPr>
              <a:xfrm>
                <a:off x="1637339" y="2463945"/>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sp>
          <p:nvSpPr>
            <p:cNvPr id="29" name="等腰三角形 28"/>
            <p:cNvSpPr/>
            <p:nvPr/>
          </p:nvSpPr>
          <p:spPr>
            <a:xfrm rot="5400000">
              <a:off x="8010246" y="1955273"/>
              <a:ext cx="929540" cy="80132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grpSp>
      <p:grpSp>
        <p:nvGrpSpPr>
          <p:cNvPr id="33" name="组合 32"/>
          <p:cNvGrpSpPr/>
          <p:nvPr/>
        </p:nvGrpSpPr>
        <p:grpSpPr>
          <a:xfrm>
            <a:off x="6056816" y="3240740"/>
            <a:ext cx="2151065" cy="936800"/>
            <a:chOff x="8074352" y="4319654"/>
            <a:chExt cx="2867589" cy="1248681"/>
          </a:xfrm>
        </p:grpSpPr>
        <p:grpSp>
          <p:nvGrpSpPr>
            <p:cNvPr id="34" name="组合 90"/>
            <p:cNvGrpSpPr/>
            <p:nvPr/>
          </p:nvGrpSpPr>
          <p:grpSpPr>
            <a:xfrm>
              <a:off x="8074352" y="4630536"/>
              <a:ext cx="2867589" cy="937799"/>
              <a:chOff x="1637339" y="2110747"/>
              <a:chExt cx="3014277" cy="937799"/>
            </a:xfrm>
          </p:grpSpPr>
          <p:sp>
            <p:nvSpPr>
              <p:cNvPr id="38" name="文本框 91"/>
              <p:cNvSpPr txBox="1"/>
              <p:nvPr/>
            </p:nvSpPr>
            <p:spPr>
              <a:xfrm>
                <a:off x="1637339" y="2110747"/>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9" name="文本框 14"/>
              <p:cNvSpPr txBox="1"/>
              <p:nvPr/>
            </p:nvSpPr>
            <p:spPr>
              <a:xfrm>
                <a:off x="1637339" y="2463950"/>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grpSp>
          <p:nvGrpSpPr>
            <p:cNvPr id="35" name="组合 113"/>
            <p:cNvGrpSpPr/>
            <p:nvPr/>
          </p:nvGrpSpPr>
          <p:grpSpPr>
            <a:xfrm>
              <a:off x="8074352" y="4319654"/>
              <a:ext cx="994281" cy="929540"/>
              <a:chOff x="-4734" y="1927960"/>
              <a:chExt cx="3412211" cy="3190031"/>
            </a:xfrm>
          </p:grpSpPr>
          <p:sp>
            <p:nvSpPr>
              <p:cNvPr id="36" name="等腰三角形 35"/>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sp>
            <p:nvSpPr>
              <p:cNvPr id="37" name="等腰三角形 36"/>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par>
                                <p:cTn id="19" presetID="2" presetClass="entr" presetSubtype="8" decel="100000"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0-#ppt_w/2"/>
                                          </p:val>
                                        </p:tav>
                                        <p:tav tm="100000">
                                          <p:val>
                                            <p:strVal val="#ppt_x"/>
                                          </p:val>
                                        </p:tav>
                                      </p:tavLst>
                                    </p:anim>
                                    <p:anim calcmode="lin" valueType="num">
                                      <p:cBhvr additive="base">
                                        <p:cTn id="26" dur="75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25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750" fill="hold"/>
                                        <p:tgtEl>
                                          <p:spTgt spid="26"/>
                                        </p:tgtEl>
                                        <p:attrNameLst>
                                          <p:attrName>ppt_x</p:attrName>
                                        </p:attrNameLst>
                                      </p:cBhvr>
                                      <p:tavLst>
                                        <p:tav tm="0">
                                          <p:val>
                                            <p:strVal val="1+#ppt_w/2"/>
                                          </p:val>
                                        </p:tav>
                                        <p:tav tm="100000">
                                          <p:val>
                                            <p:strVal val="#ppt_x"/>
                                          </p:val>
                                        </p:tav>
                                      </p:tavLst>
                                    </p:anim>
                                    <p:anim calcmode="lin" valueType="num">
                                      <p:cBhvr additive="base">
                                        <p:cTn id="30" dur="75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25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750" fill="hold"/>
                                        <p:tgtEl>
                                          <p:spTgt spid="33"/>
                                        </p:tgtEl>
                                        <p:attrNameLst>
                                          <p:attrName>ppt_x</p:attrName>
                                        </p:attrNameLst>
                                      </p:cBhvr>
                                      <p:tavLst>
                                        <p:tav tm="0">
                                          <p:val>
                                            <p:strVal val="1+#ppt_w/2"/>
                                          </p:val>
                                        </p:tav>
                                        <p:tav tm="100000">
                                          <p:val>
                                            <p:strVal val="#ppt_x"/>
                                          </p:val>
                                        </p:tav>
                                      </p:tavLst>
                                    </p:anim>
                                    <p:anim calcmode="lin" valueType="num">
                                      <p:cBhvr additive="base">
                                        <p:cTn id="34" dur="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bwMode="auto">
          <a:xfrm>
            <a:off x="3424484" y="3119209"/>
            <a:ext cx="2237172" cy="1182061"/>
            <a:chOff x="3433260" y="3280864"/>
            <a:chExt cx="2237290" cy="1181491"/>
          </a:xfrm>
          <a:solidFill>
            <a:schemeClr val="accent5"/>
          </a:solidFill>
        </p:grpSpPr>
        <p:sp>
          <p:nvSpPr>
            <p:cNvPr id="3" name="Freeform 11"/>
            <p:cNvSpPr/>
            <p:nvPr/>
          </p:nvSpPr>
          <p:spPr bwMode="auto">
            <a:xfrm>
              <a:off x="3433260" y="3280864"/>
              <a:ext cx="2237290" cy="743417"/>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4" name="Freeform 12"/>
            <p:cNvSpPr>
              <a:spLocks noEditPoints="1"/>
            </p:cNvSpPr>
            <p:nvPr/>
          </p:nvSpPr>
          <p:spPr bwMode="auto">
            <a:xfrm>
              <a:off x="3433260" y="3280864"/>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5" name="Freeform 13"/>
            <p:cNvSpPr/>
            <p:nvPr/>
          </p:nvSpPr>
          <p:spPr bwMode="auto">
            <a:xfrm>
              <a:off x="3433260" y="3719534"/>
              <a:ext cx="2237290" cy="74282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charset="0"/>
                <a:ea typeface="Roboto Condensed Regular"/>
              </a:endParaRPr>
            </a:p>
          </p:txBody>
        </p:sp>
      </p:grpSp>
      <p:grpSp>
        <p:nvGrpSpPr>
          <p:cNvPr id="6" name="Group 41"/>
          <p:cNvGrpSpPr/>
          <p:nvPr/>
        </p:nvGrpSpPr>
        <p:grpSpPr bwMode="auto">
          <a:xfrm>
            <a:off x="3424484" y="2528476"/>
            <a:ext cx="2237172" cy="1182061"/>
            <a:chOff x="3433260" y="3280864"/>
            <a:chExt cx="2237290" cy="1181491"/>
          </a:xfrm>
          <a:solidFill>
            <a:schemeClr val="accent3"/>
          </a:solidFill>
        </p:grpSpPr>
        <p:sp>
          <p:nvSpPr>
            <p:cNvPr id="7" name="Freeform 11"/>
            <p:cNvSpPr/>
            <p:nvPr/>
          </p:nvSpPr>
          <p:spPr bwMode="auto">
            <a:xfrm>
              <a:off x="3433260" y="3280864"/>
              <a:ext cx="2237290" cy="743417"/>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8" name="Freeform 12"/>
            <p:cNvSpPr>
              <a:spLocks noEditPoints="1"/>
            </p:cNvSpPr>
            <p:nvPr/>
          </p:nvSpPr>
          <p:spPr bwMode="auto">
            <a:xfrm>
              <a:off x="3433260" y="3280864"/>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9" name="Freeform 13"/>
            <p:cNvSpPr/>
            <p:nvPr/>
          </p:nvSpPr>
          <p:spPr bwMode="auto">
            <a:xfrm>
              <a:off x="3433260" y="3719534"/>
              <a:ext cx="2237290" cy="74282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charset="0"/>
                <a:ea typeface="Roboto Condensed Regular"/>
              </a:endParaRPr>
            </a:p>
          </p:txBody>
        </p:sp>
      </p:grpSp>
      <p:grpSp>
        <p:nvGrpSpPr>
          <p:cNvPr id="10" name="Group 45"/>
          <p:cNvGrpSpPr/>
          <p:nvPr/>
        </p:nvGrpSpPr>
        <p:grpSpPr bwMode="auto">
          <a:xfrm>
            <a:off x="3424484" y="1937745"/>
            <a:ext cx="2237172" cy="1181465"/>
            <a:chOff x="3433260" y="3280864"/>
            <a:chExt cx="2237290" cy="1181491"/>
          </a:xfrm>
          <a:solidFill>
            <a:schemeClr val="accent5"/>
          </a:solidFill>
        </p:grpSpPr>
        <p:sp>
          <p:nvSpPr>
            <p:cNvPr id="11" name="Freeform 11"/>
            <p:cNvSpPr/>
            <p:nvPr/>
          </p:nvSpPr>
          <p:spPr bwMode="auto">
            <a:xfrm>
              <a:off x="3433260" y="3280864"/>
              <a:ext cx="2237290" cy="743372"/>
            </a:xfrm>
            <a:custGeom>
              <a:avLst/>
              <a:gdLst>
                <a:gd name="T0" fmla="*/ 2147483647 w 985"/>
                <a:gd name="T1" fmla="*/ 726382059 h 449"/>
                <a:gd name="T2" fmla="*/ 2147483647 w 985"/>
                <a:gd name="T3" fmla="*/ 0 h 449"/>
                <a:gd name="T4" fmla="*/ 0 w 985"/>
                <a:gd name="T5" fmla="*/ 726382059 h 449"/>
                <a:gd name="T6" fmla="*/ 0 w 985"/>
                <a:gd name="T7" fmla="*/ 1230739266 h 449"/>
                <a:gd name="T8" fmla="*/ 2147483647 w 985"/>
                <a:gd name="T9" fmla="*/ 501615505 h 449"/>
                <a:gd name="T10" fmla="*/ 2147483647 w 985"/>
                <a:gd name="T11" fmla="*/ 1230739266 h 449"/>
                <a:gd name="T12" fmla="*/ 2147483647 w 985"/>
                <a:gd name="T13" fmla="*/ 726382059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a:noFill/>
            </a:ln>
            <a:extLst>
              <a:ext uri="{91240B29-F687-4F45-9708-019B960494DF}">
                <a14:hiddenLine xmlns:a14="http://schemas.microsoft.com/office/drawing/2010/main" w="317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2" name="Freeform 12"/>
            <p:cNvSpPr>
              <a:spLocks noEditPoints="1"/>
            </p:cNvSpPr>
            <p:nvPr/>
          </p:nvSpPr>
          <p:spPr bwMode="auto">
            <a:xfrm>
              <a:off x="3433260" y="3280864"/>
              <a:ext cx="2237290" cy="878972"/>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3" name="Freeform 13"/>
            <p:cNvSpPr/>
            <p:nvPr/>
          </p:nvSpPr>
          <p:spPr bwMode="auto">
            <a:xfrm>
              <a:off x="3433260" y="3719755"/>
              <a:ext cx="2237290" cy="742600"/>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charset="0"/>
                <a:ea typeface="Roboto Condensed Regular"/>
              </a:endParaRPr>
            </a:p>
          </p:txBody>
        </p:sp>
      </p:grpSp>
      <p:grpSp>
        <p:nvGrpSpPr>
          <p:cNvPr id="14" name="Group 49"/>
          <p:cNvGrpSpPr/>
          <p:nvPr/>
        </p:nvGrpSpPr>
        <p:grpSpPr bwMode="auto">
          <a:xfrm>
            <a:off x="3424484" y="1318454"/>
            <a:ext cx="2237172" cy="1182060"/>
            <a:chOff x="3433260" y="1508627"/>
            <a:chExt cx="2237290" cy="1181491"/>
          </a:xfrm>
          <a:solidFill>
            <a:schemeClr val="accent2"/>
          </a:solidFill>
        </p:grpSpPr>
        <p:sp>
          <p:nvSpPr>
            <p:cNvPr id="15" name="Freeform 11"/>
            <p:cNvSpPr/>
            <p:nvPr/>
          </p:nvSpPr>
          <p:spPr bwMode="auto">
            <a:xfrm>
              <a:off x="3433260" y="1508627"/>
              <a:ext cx="2237290" cy="743372"/>
            </a:xfrm>
            <a:custGeom>
              <a:avLst/>
              <a:gdLst>
                <a:gd name="T0" fmla="*/ 2147483647 w 985"/>
                <a:gd name="T1" fmla="*/ 726382059 h 449"/>
                <a:gd name="T2" fmla="*/ 2147483647 w 985"/>
                <a:gd name="T3" fmla="*/ 0 h 449"/>
                <a:gd name="T4" fmla="*/ 0 w 985"/>
                <a:gd name="T5" fmla="*/ 726382059 h 449"/>
                <a:gd name="T6" fmla="*/ 0 w 985"/>
                <a:gd name="T7" fmla="*/ 1230739266 h 449"/>
                <a:gd name="T8" fmla="*/ 2147483647 w 985"/>
                <a:gd name="T9" fmla="*/ 501615505 h 449"/>
                <a:gd name="T10" fmla="*/ 2147483647 w 985"/>
                <a:gd name="T11" fmla="*/ 1230739266 h 449"/>
                <a:gd name="T12" fmla="*/ 2147483647 w 985"/>
                <a:gd name="T13" fmla="*/ 726382059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a:noFill/>
            </a:ln>
            <a:extLst>
              <a:ext uri="{91240B29-F687-4F45-9708-019B960494DF}">
                <a14:hiddenLine xmlns:a14="http://schemas.microsoft.com/office/drawing/2010/main" w="317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16" name="Freeform 12"/>
            <p:cNvSpPr>
              <a:spLocks noEditPoints="1"/>
            </p:cNvSpPr>
            <p:nvPr/>
          </p:nvSpPr>
          <p:spPr bwMode="auto">
            <a:xfrm>
              <a:off x="3433260" y="1508627"/>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sp>
          <p:nvSpPr>
            <p:cNvPr id="17" name="Freeform 13"/>
            <p:cNvSpPr/>
            <p:nvPr/>
          </p:nvSpPr>
          <p:spPr bwMode="auto">
            <a:xfrm>
              <a:off x="3433260" y="1947296"/>
              <a:ext cx="2237290" cy="742822"/>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75000"/>
                    <a:lumOff val="25000"/>
                  </a:schemeClr>
                </a:solidFill>
                <a:effectLst/>
                <a:uLnTx/>
                <a:uFillTx/>
                <a:latin typeface="Bebas Neue" charset="0"/>
                <a:ea typeface="Roboto Condensed Regular"/>
              </a:endParaRPr>
            </a:p>
          </p:txBody>
        </p:sp>
      </p:grpSp>
      <p:cxnSp>
        <p:nvCxnSpPr>
          <p:cNvPr id="18" name="Straight Connector 53"/>
          <p:cNvCxnSpPr/>
          <p:nvPr/>
        </p:nvCxnSpPr>
        <p:spPr>
          <a:xfrm>
            <a:off x="5704530" y="3143625"/>
            <a:ext cx="494238" cy="1787"/>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19" name="Straight Connector 54"/>
          <p:cNvCxnSpPr/>
          <p:nvPr/>
        </p:nvCxnSpPr>
        <p:spPr>
          <a:xfrm>
            <a:off x="5704530" y="1879386"/>
            <a:ext cx="494238" cy="2382"/>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20" name="Straight Connector 55"/>
          <p:cNvCxnSpPr/>
          <p:nvPr/>
        </p:nvCxnSpPr>
        <p:spPr>
          <a:xfrm flipH="1">
            <a:off x="2889754" y="3795693"/>
            <a:ext cx="494238" cy="1787"/>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21" name="Straight Connector 56"/>
          <p:cNvCxnSpPr/>
          <p:nvPr/>
        </p:nvCxnSpPr>
        <p:spPr>
          <a:xfrm flipH="1">
            <a:off x="2889754" y="2531456"/>
            <a:ext cx="494238" cy="2382"/>
          </a:xfrm>
          <a:prstGeom prst="line">
            <a:avLst/>
          </a:prstGeom>
          <a:noFill/>
          <a:ln w="6350" cap="flat" cmpd="sng" algn="ctr">
            <a:solidFill>
              <a:srgbClr val="FFFFFF">
                <a:lumMod val="65000"/>
              </a:srgbClr>
            </a:solidFill>
            <a:prstDash val="sysDash"/>
            <a:miter lim="800000"/>
            <a:headEnd type="oval" w="sm" len="sm"/>
            <a:tailEnd type="triangle" w="sm" len="sm"/>
          </a:ln>
          <a:effectLst/>
        </p:spPr>
      </p:cxnSp>
      <p:sp>
        <p:nvSpPr>
          <p:cNvPr id="22" name="Oval 57"/>
          <p:cNvSpPr/>
          <p:nvPr/>
        </p:nvSpPr>
        <p:spPr>
          <a:xfrm>
            <a:off x="2390157" y="2286706"/>
            <a:ext cx="491856" cy="492476"/>
          </a:xfrm>
          <a:prstGeom prst="ellipse">
            <a:avLst/>
          </a:prstGeom>
          <a:solidFill>
            <a:schemeClr val="accent1"/>
          </a:solidFill>
          <a:ln w="6350" cap="flat" cmpd="sng" algn="ctr">
            <a:noFill/>
            <a:prstDash val="solid"/>
            <a:miter lim="800000"/>
          </a:ln>
          <a:effectLst/>
        </p:spPr>
        <p:txBody>
          <a:bodyPr lIns="91419" tIns="45710" rIns="91419" bIns="4571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chemeClr val="tx1">
                  <a:lumMod val="75000"/>
                  <a:lumOff val="25000"/>
                </a:schemeClr>
              </a:solidFill>
              <a:effectLst/>
              <a:uLnTx/>
              <a:uFillTx/>
              <a:latin typeface="Raleway Light" charset="0"/>
              <a:ea typeface="MS PGothic" panose="020B0600070205080204" pitchFamily="34" charset="-128"/>
              <a:cs typeface="+mn-cs"/>
            </a:endParaRPr>
          </a:p>
        </p:txBody>
      </p:sp>
      <p:sp>
        <p:nvSpPr>
          <p:cNvPr id="23" name="TextBox 22"/>
          <p:cNvSpPr txBox="1">
            <a:spLocks noChangeArrowheads="1"/>
          </p:cNvSpPr>
          <p:nvPr/>
        </p:nvSpPr>
        <p:spPr bwMode="auto">
          <a:xfrm>
            <a:off x="899592" y="2212864"/>
            <a:ext cx="1391122"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lgn="r" eaLnBrk="1" hangingPunct="1"/>
            <a:r>
              <a:rPr lang="zh-CN" altLang="en-US" sz="1200" kern="0" dirty="0">
                <a:solidFill>
                  <a:schemeClr val="bg1"/>
                </a:solidFill>
                <a:latin typeface="微软雅黑" panose="020B0503020204020204" pitchFamily="34" charset="-122"/>
                <a:ea typeface="微软雅黑" panose="020B0503020204020204" pitchFamily="34" charset="-122"/>
              </a:rPr>
              <a:t>输入你的标题</a:t>
            </a:r>
          </a:p>
          <a:p>
            <a:pPr lvl="0" algn="r"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a:p>
            <a:pPr lvl="0" algn="r"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p:txBody>
      </p:sp>
      <p:sp>
        <p:nvSpPr>
          <p:cNvPr id="24" name="Oval 59"/>
          <p:cNvSpPr/>
          <p:nvPr/>
        </p:nvSpPr>
        <p:spPr>
          <a:xfrm>
            <a:off x="2388371" y="3544990"/>
            <a:ext cx="492452" cy="492475"/>
          </a:xfrm>
          <a:prstGeom prst="ellipse">
            <a:avLst/>
          </a:prstGeom>
          <a:solidFill>
            <a:schemeClr val="accent4"/>
          </a:solidFill>
          <a:ln w="6350" cap="flat" cmpd="sng" algn="ctr">
            <a:noFill/>
            <a:prstDash val="solid"/>
            <a:miter lim="800000"/>
          </a:ln>
          <a:effectLst/>
        </p:spPr>
        <p:txBody>
          <a:bodyPr lIns="91419" tIns="45710" rIns="91419" bIns="4571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Raleway Light" charset="0"/>
              <a:ea typeface="MS PGothic" panose="020B0600070205080204" pitchFamily="34" charset="-128"/>
              <a:cs typeface="+mn-cs"/>
            </a:endParaRPr>
          </a:p>
        </p:txBody>
      </p:sp>
      <p:sp>
        <p:nvSpPr>
          <p:cNvPr id="25" name="TextBox 24"/>
          <p:cNvSpPr txBox="1">
            <a:spLocks noChangeArrowheads="1"/>
          </p:cNvSpPr>
          <p:nvPr/>
        </p:nvSpPr>
        <p:spPr bwMode="auto">
          <a:xfrm>
            <a:off x="899593" y="3461024"/>
            <a:ext cx="140541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lgn="r" eaLnBrk="1" hangingPunct="1"/>
            <a:r>
              <a:rPr lang="zh-CN" altLang="en-US" sz="1200" kern="0" dirty="0">
                <a:solidFill>
                  <a:schemeClr val="bg1"/>
                </a:solidFill>
                <a:latin typeface="微软雅黑" panose="020B0503020204020204" pitchFamily="34" charset="-122"/>
                <a:ea typeface="微软雅黑" panose="020B0503020204020204" pitchFamily="34" charset="-122"/>
              </a:rPr>
              <a:t>输入你的标题</a:t>
            </a:r>
          </a:p>
          <a:p>
            <a:pPr lvl="0" algn="r"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a:p>
            <a:pPr lvl="0" algn="r"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p:txBody>
      </p:sp>
      <p:sp>
        <p:nvSpPr>
          <p:cNvPr id="26" name="TextBox 25"/>
          <p:cNvSpPr txBox="1">
            <a:spLocks noChangeArrowheads="1"/>
          </p:cNvSpPr>
          <p:nvPr/>
        </p:nvSpPr>
        <p:spPr bwMode="auto">
          <a:xfrm>
            <a:off x="6804954" y="2808360"/>
            <a:ext cx="1403450"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eaLnBrk="1" hangingPunct="1"/>
            <a:r>
              <a:rPr lang="zh-CN" altLang="en-US" sz="1200" kern="0" dirty="0">
                <a:solidFill>
                  <a:schemeClr val="bg1"/>
                </a:solidFill>
                <a:latin typeface="微软雅黑" panose="020B0503020204020204" pitchFamily="34" charset="-122"/>
                <a:ea typeface="微软雅黑" panose="020B0503020204020204" pitchFamily="34" charset="-122"/>
              </a:rPr>
              <a:t>输入你的标题</a:t>
            </a:r>
          </a:p>
          <a:p>
            <a:pPr lvl="0"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a:p>
            <a:pPr lvl="0"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p:txBody>
      </p:sp>
      <p:sp>
        <p:nvSpPr>
          <p:cNvPr id="27" name="Oval 62"/>
          <p:cNvSpPr/>
          <p:nvPr/>
        </p:nvSpPr>
        <p:spPr>
          <a:xfrm>
            <a:off x="6230924" y="1589975"/>
            <a:ext cx="492451" cy="492476"/>
          </a:xfrm>
          <a:prstGeom prst="ellipse">
            <a:avLst/>
          </a:prstGeom>
          <a:solidFill>
            <a:schemeClr val="accent2"/>
          </a:solidFill>
          <a:ln w="6350" cap="flat" cmpd="sng" algn="ctr">
            <a:noFill/>
            <a:prstDash val="solid"/>
            <a:miter lim="800000"/>
          </a:ln>
          <a:effectLst/>
        </p:spPr>
        <p:txBody>
          <a:bodyPr lIns="91419" tIns="45710" rIns="91419" bIns="4571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Raleway Light" charset="0"/>
              <a:ea typeface="MS PGothic" panose="020B0600070205080204" pitchFamily="34" charset="-128"/>
              <a:cs typeface="+mn-cs"/>
            </a:endParaRPr>
          </a:p>
        </p:txBody>
      </p:sp>
      <p:sp>
        <p:nvSpPr>
          <p:cNvPr id="28" name="TextBox 27"/>
          <p:cNvSpPr txBox="1">
            <a:spLocks noChangeArrowheads="1"/>
          </p:cNvSpPr>
          <p:nvPr/>
        </p:nvSpPr>
        <p:spPr bwMode="auto">
          <a:xfrm>
            <a:off x="6813289" y="1516133"/>
            <a:ext cx="1394419"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eaLnBrk="1" hangingPunct="1"/>
            <a:r>
              <a:rPr lang="zh-CN" altLang="en-US" sz="1200" kern="0" dirty="0">
                <a:solidFill>
                  <a:schemeClr val="bg1"/>
                </a:solidFill>
                <a:latin typeface="微软雅黑" panose="020B0503020204020204" pitchFamily="34" charset="-122"/>
                <a:ea typeface="微软雅黑" panose="020B0503020204020204" pitchFamily="34" charset="-122"/>
              </a:rPr>
              <a:t>输入你的标题</a:t>
            </a:r>
          </a:p>
          <a:p>
            <a:pPr lvl="0"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a:p>
            <a:pPr lvl="0"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p:txBody>
      </p:sp>
      <p:sp>
        <p:nvSpPr>
          <p:cNvPr id="29" name="Oval 64"/>
          <p:cNvSpPr/>
          <p:nvPr/>
        </p:nvSpPr>
        <p:spPr>
          <a:xfrm>
            <a:off x="6222588" y="2882202"/>
            <a:ext cx="492451" cy="492476"/>
          </a:xfrm>
          <a:prstGeom prst="ellipse">
            <a:avLst/>
          </a:prstGeom>
          <a:solidFill>
            <a:schemeClr val="accent3"/>
          </a:solidFill>
          <a:ln w="6350" cap="flat" cmpd="sng" algn="ctr">
            <a:noFill/>
            <a:prstDash val="solid"/>
            <a:miter lim="800000"/>
          </a:ln>
          <a:effectLst/>
        </p:spPr>
        <p:txBody>
          <a:bodyPr lIns="68566" tIns="34283" rIns="68566" bIns="34283" anchor="ctr"/>
          <a:lstStyle/>
          <a:p>
            <a:pPr marL="0" marR="0" lvl="0" indent="0" algn="ctr" defTabSz="685165"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chemeClr val="tx1">
                    <a:lumMod val="75000"/>
                    <a:lumOff val="25000"/>
                  </a:schemeClr>
                </a:solidFill>
                <a:effectLst/>
                <a:uLnTx/>
                <a:uFillTx/>
                <a:latin typeface="Raleway Light"/>
                <a:ea typeface="+mn-ea"/>
                <a:cs typeface="+mn-cs"/>
              </a:rPr>
              <a:t> </a:t>
            </a:r>
          </a:p>
        </p:txBody>
      </p:sp>
      <p:grpSp>
        <p:nvGrpSpPr>
          <p:cNvPr id="30" name="Group 65"/>
          <p:cNvGrpSpPr/>
          <p:nvPr/>
        </p:nvGrpSpPr>
        <p:grpSpPr>
          <a:xfrm>
            <a:off x="6342592" y="2983536"/>
            <a:ext cx="262502" cy="280834"/>
            <a:chOff x="494476" y="2241785"/>
            <a:chExt cx="239742" cy="256405"/>
          </a:xfrm>
          <a:solidFill>
            <a:schemeClr val="accent5"/>
          </a:solidFill>
        </p:grpSpPr>
        <p:sp>
          <p:nvSpPr>
            <p:cNvPr id="31"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32"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33"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sp>
        <p:nvSpPr>
          <p:cNvPr id="34" name="Freeform 73"/>
          <p:cNvSpPr>
            <a:spLocks noEditPoints="1"/>
          </p:cNvSpPr>
          <p:nvPr/>
        </p:nvSpPr>
        <p:spPr bwMode="auto">
          <a:xfrm>
            <a:off x="6353589" y="1691805"/>
            <a:ext cx="246524" cy="280479"/>
          </a:xfrm>
          <a:custGeom>
            <a:avLst/>
            <a:gdLst>
              <a:gd name="T0" fmla="*/ 1961268403 w 205"/>
              <a:gd name="T1" fmla="*/ 378259193 h 234"/>
              <a:gd name="T2" fmla="*/ 1868852950 w 205"/>
              <a:gd name="T3" fmla="*/ 102232042 h 234"/>
              <a:gd name="T4" fmla="*/ 1725097004 w 205"/>
              <a:gd name="T5" fmla="*/ 0 h 234"/>
              <a:gd name="T6" fmla="*/ 379930552 w 205"/>
              <a:gd name="T7" fmla="*/ 0 h 234"/>
              <a:gd name="T8" fmla="*/ 236174605 w 205"/>
              <a:gd name="T9" fmla="*/ 102232042 h 234"/>
              <a:gd name="T10" fmla="*/ 143759152 w 205"/>
              <a:gd name="T11" fmla="*/ 378259193 h 234"/>
              <a:gd name="T12" fmla="*/ 0 w 205"/>
              <a:gd name="T13" fmla="*/ 521382134 h 234"/>
              <a:gd name="T14" fmla="*/ 0 w 205"/>
              <a:gd name="T15" fmla="*/ 746293264 h 234"/>
              <a:gd name="T16" fmla="*/ 154027892 w 205"/>
              <a:gd name="T17" fmla="*/ 899641327 h 234"/>
              <a:gd name="T18" fmla="*/ 225905865 w 205"/>
              <a:gd name="T19" fmla="*/ 899641327 h 234"/>
              <a:gd name="T20" fmla="*/ 225905865 w 205"/>
              <a:gd name="T21" fmla="*/ 909863253 h 234"/>
              <a:gd name="T22" fmla="*/ 379930552 w 205"/>
              <a:gd name="T23" fmla="*/ 2147483647 h 234"/>
              <a:gd name="T24" fmla="*/ 523689704 w 205"/>
              <a:gd name="T25" fmla="*/ 2147483647 h 234"/>
              <a:gd name="T26" fmla="*/ 1571069112 w 205"/>
              <a:gd name="T27" fmla="*/ 2147483647 h 234"/>
              <a:gd name="T28" fmla="*/ 1725097004 w 205"/>
              <a:gd name="T29" fmla="*/ 2147483647 h 234"/>
              <a:gd name="T30" fmla="*/ 1879121690 w 205"/>
              <a:gd name="T31" fmla="*/ 909863253 h 234"/>
              <a:gd name="T32" fmla="*/ 1868852950 w 205"/>
              <a:gd name="T33" fmla="*/ 899641327 h 234"/>
              <a:gd name="T34" fmla="*/ 1950999663 w 205"/>
              <a:gd name="T35" fmla="*/ 899641327 h 234"/>
              <a:gd name="T36" fmla="*/ 2105027555 w 205"/>
              <a:gd name="T37" fmla="*/ 746293264 h 234"/>
              <a:gd name="T38" fmla="*/ 2105027555 w 205"/>
              <a:gd name="T39" fmla="*/ 521382134 h 234"/>
              <a:gd name="T40" fmla="*/ 1961268403 w 205"/>
              <a:gd name="T41" fmla="*/ 378259193 h 234"/>
              <a:gd name="T42" fmla="*/ 379930552 w 205"/>
              <a:gd name="T43" fmla="*/ 143126136 h 234"/>
              <a:gd name="T44" fmla="*/ 1725097004 w 205"/>
              <a:gd name="T45" fmla="*/ 143126136 h 234"/>
              <a:gd name="T46" fmla="*/ 1796974977 w 205"/>
              <a:gd name="T47" fmla="*/ 368034072 h 234"/>
              <a:gd name="T48" fmla="*/ 297783839 w 205"/>
              <a:gd name="T49" fmla="*/ 368034072 h 234"/>
              <a:gd name="T50" fmla="*/ 379930552 w 205"/>
              <a:gd name="T51" fmla="*/ 143126136 h 234"/>
              <a:gd name="T52" fmla="*/ 523689704 w 205"/>
              <a:gd name="T53" fmla="*/ 2147483647 h 234"/>
              <a:gd name="T54" fmla="*/ 503152224 w 205"/>
              <a:gd name="T55" fmla="*/ 2013965467 h 234"/>
              <a:gd name="T56" fmla="*/ 1601875331 w 205"/>
              <a:gd name="T57" fmla="*/ 2013965467 h 234"/>
              <a:gd name="T58" fmla="*/ 1571069112 w 205"/>
              <a:gd name="T59" fmla="*/ 2147483647 h 234"/>
              <a:gd name="T60" fmla="*/ 523689704 w 205"/>
              <a:gd name="T61" fmla="*/ 2147483647 h 234"/>
              <a:gd name="T62" fmla="*/ 1612144071 w 205"/>
              <a:gd name="T63" fmla="*/ 1942405595 h 234"/>
              <a:gd name="T64" fmla="*/ 492883484 w 205"/>
              <a:gd name="T65" fmla="*/ 1942405595 h 234"/>
              <a:gd name="T66" fmla="*/ 410736771 w 205"/>
              <a:gd name="T67" fmla="*/ 1196112330 h 234"/>
              <a:gd name="T68" fmla="*/ 1694290784 w 205"/>
              <a:gd name="T69" fmla="*/ 1196112330 h 234"/>
              <a:gd name="T70" fmla="*/ 1612144071 w 205"/>
              <a:gd name="T71" fmla="*/ 1942405595 h 234"/>
              <a:gd name="T72" fmla="*/ 1704559524 w 205"/>
              <a:gd name="T73" fmla="*/ 1114327336 h 234"/>
              <a:gd name="T74" fmla="*/ 400468031 w 205"/>
              <a:gd name="T75" fmla="*/ 1114327336 h 234"/>
              <a:gd name="T76" fmla="*/ 379930552 w 205"/>
              <a:gd name="T77" fmla="*/ 899641327 h 234"/>
              <a:gd name="T78" fmla="*/ 1725097004 w 205"/>
              <a:gd name="T79" fmla="*/ 899641327 h 234"/>
              <a:gd name="T80" fmla="*/ 1704559524 w 205"/>
              <a:gd name="T81" fmla="*/ 1114327336 h 234"/>
              <a:gd name="T82" fmla="*/ 1950999663 w 205"/>
              <a:gd name="T83" fmla="*/ 746293264 h 234"/>
              <a:gd name="T84" fmla="*/ 154027892 w 205"/>
              <a:gd name="T85" fmla="*/ 746293264 h 234"/>
              <a:gd name="T86" fmla="*/ 154027892 w 205"/>
              <a:gd name="T87" fmla="*/ 521382134 h 234"/>
              <a:gd name="T88" fmla="*/ 1950999663 w 205"/>
              <a:gd name="T89" fmla="*/ 521382134 h 234"/>
              <a:gd name="T90" fmla="*/ 1950999663 w 205"/>
              <a:gd name="T91" fmla="*/ 746293264 h 2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accent5"/>
          </a:solidFill>
          <a:ln w="9525">
            <a:noFill/>
            <a:round/>
          </a:ln>
        </p:spPr>
        <p:txBody>
          <a:bodyPr lIns="68566" tIns="34283" rIns="68566" bIns="3428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nvGrpSpPr>
          <p:cNvPr id="35" name="Group 70"/>
          <p:cNvGrpSpPr/>
          <p:nvPr/>
        </p:nvGrpSpPr>
        <p:grpSpPr>
          <a:xfrm>
            <a:off x="2545239" y="3655136"/>
            <a:ext cx="192062" cy="280834"/>
            <a:chOff x="527333" y="1217552"/>
            <a:chExt cx="175409" cy="256405"/>
          </a:xfrm>
          <a:solidFill>
            <a:srgbClr val="FFFFFF"/>
          </a:solidFill>
        </p:grpSpPr>
        <p:sp>
          <p:nvSpPr>
            <p:cNvPr id="36"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w="9525">
              <a:solidFill>
                <a:schemeClr val="accent5"/>
              </a:solidFill>
              <a:round/>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sp>
          <p:nvSpPr>
            <p:cNvPr id="37"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w="9525">
              <a:solidFill>
                <a:schemeClr val="accent5"/>
              </a:solidFill>
              <a:round/>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grpSp>
      <p:grpSp>
        <p:nvGrpSpPr>
          <p:cNvPr id="38" name="Group 73"/>
          <p:cNvGrpSpPr/>
          <p:nvPr/>
        </p:nvGrpSpPr>
        <p:grpSpPr>
          <a:xfrm>
            <a:off x="2496843" y="2405134"/>
            <a:ext cx="281255" cy="236731"/>
            <a:chOff x="1511296" y="730196"/>
            <a:chExt cx="256867" cy="216138"/>
          </a:xfrm>
          <a:solidFill>
            <a:schemeClr val="accent5"/>
          </a:solidFill>
        </p:grpSpPr>
        <p:sp>
          <p:nvSpPr>
            <p:cNvPr id="39"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sp>
          <p:nvSpPr>
            <p:cNvPr id="40"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sp>
          <p:nvSpPr>
            <p:cNvPr id="41"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left)">
                                      <p:cBhvr>
                                        <p:cTn id="28" dur="500"/>
                                        <p:tgtEl>
                                          <p:spTgt spid="1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p:tgtEl>
                                          <p:spTgt spid="28"/>
                                        </p:tgtEl>
                                        <p:attrNameLst>
                                          <p:attrName>ppt_x</p:attrName>
                                        </p:attrNameLst>
                                      </p:cBhvr>
                                      <p:tavLst>
                                        <p:tav tm="0">
                                          <p:val>
                                            <p:strVal val="#ppt_x+#ppt_w*1.125000"/>
                                          </p:val>
                                        </p:tav>
                                        <p:tav tm="100000">
                                          <p:val>
                                            <p:strVal val="#ppt_x"/>
                                          </p:val>
                                        </p:tav>
                                      </p:tavLst>
                                    </p:anim>
                                    <p:animEffect transition="in" filter="wipe(left)">
                                      <p:cBhvr>
                                        <p:cTn id="41" dur="500"/>
                                        <p:tgtEl>
                                          <p:spTgt spid="28"/>
                                        </p:tgtEl>
                                      </p:cBhvr>
                                    </p:animEffect>
                                  </p:childTnLst>
                                </p:cTn>
                              </p:par>
                              <p:par>
                                <p:cTn id="42" presetID="12" presetClass="entr" presetSubtype="8"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53" presetClass="entr" presetSubtype="16"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p:tgtEl>
                                          <p:spTgt spid="23"/>
                                        </p:tgtEl>
                                        <p:attrNameLst>
                                          <p:attrName>ppt_x</p:attrName>
                                        </p:attrNameLst>
                                      </p:cBhvr>
                                      <p:tavLst>
                                        <p:tav tm="0">
                                          <p:val>
                                            <p:strVal val="#ppt_x-#ppt_w*1.125000"/>
                                          </p:val>
                                        </p:tav>
                                        <p:tav tm="100000">
                                          <p:val>
                                            <p:strVal val="#ppt_x"/>
                                          </p:val>
                                        </p:tav>
                                      </p:tavLst>
                                    </p:anim>
                                    <p:animEffect transition="in" filter="wipe(right)">
                                      <p:cBhvr>
                                        <p:cTn id="57" dur="500"/>
                                        <p:tgtEl>
                                          <p:spTgt spid="23"/>
                                        </p:tgtEl>
                                      </p:cBhvr>
                                    </p:animEffect>
                                  </p:childTnLst>
                                </p:cTn>
                              </p:par>
                            </p:childTnLst>
                          </p:cTn>
                        </p:par>
                        <p:par>
                          <p:cTn id="58" fill="hold">
                            <p:stCondLst>
                              <p:cond delay="3000"/>
                            </p:stCondLst>
                            <p:childTnLst>
                              <p:par>
                                <p:cTn id="59" presetID="12" presetClass="entr" presetSubtype="2"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ppt_x</p:attrName>
                                        </p:attrNameLst>
                                      </p:cBhvr>
                                      <p:tavLst>
                                        <p:tav tm="0">
                                          <p:val>
                                            <p:strVal val="#ppt_x+#ppt_w*1.125000"/>
                                          </p:val>
                                        </p:tav>
                                        <p:tav tm="100000">
                                          <p:val>
                                            <p:strVal val="#ppt_x"/>
                                          </p:val>
                                        </p:tav>
                                      </p:tavLst>
                                    </p:anim>
                                    <p:animEffect transition="in" filter="wipe(left)">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53" presetClass="entr" presetSubtype="16"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p:tgtEl>
                                          <p:spTgt spid="26"/>
                                        </p:tgtEl>
                                        <p:attrNameLst>
                                          <p:attrName>ppt_x</p:attrName>
                                        </p:attrNameLst>
                                      </p:cBhvr>
                                      <p:tavLst>
                                        <p:tav tm="0">
                                          <p:val>
                                            <p:strVal val="#ppt_x+#ppt_w*1.125000"/>
                                          </p:val>
                                        </p:tav>
                                        <p:tav tm="100000">
                                          <p:val>
                                            <p:strVal val="#ppt_x"/>
                                          </p:val>
                                        </p:tav>
                                      </p:tavLst>
                                    </p:anim>
                                    <p:animEffect transition="in" filter="wipe(left)">
                                      <p:cBhvr>
                                        <p:cTn id="74" dur="500"/>
                                        <p:tgtEl>
                                          <p:spTgt spid="26"/>
                                        </p:tgtEl>
                                      </p:cBhvr>
                                    </p:animEffect>
                                  </p:childTnLst>
                                </p:cTn>
                              </p:par>
                              <p:par>
                                <p:cTn id="75" presetID="12" presetClass="entr" presetSubtype="8"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ppt_x</p:attrName>
                                        </p:attrNameLst>
                                      </p:cBhvr>
                                      <p:tavLst>
                                        <p:tav tm="0">
                                          <p:val>
                                            <p:strVal val="#ppt_x-#ppt_w*1.125000"/>
                                          </p:val>
                                        </p:tav>
                                        <p:tav tm="100000">
                                          <p:val>
                                            <p:strVal val="#ppt_x"/>
                                          </p:val>
                                        </p:tav>
                                      </p:tavLst>
                                    </p:anim>
                                    <p:animEffect transition="in" filter="wipe(right)">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53" presetClass="entr" presetSubtype="16"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6" grpId="0"/>
      <p:bldP spid="27" grpId="0" animBg="1"/>
      <p:bldP spid="28" grpId="0"/>
      <p:bldP spid="29"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68551" t="34094" b="3626"/>
          <a:stretch>
            <a:fillRect/>
          </a:stretch>
        </p:blipFill>
        <p:spPr>
          <a:xfrm>
            <a:off x="6260307" y="1780456"/>
            <a:ext cx="2874004" cy="3204356"/>
          </a:xfrm>
          <a:prstGeom prst="rect">
            <a:avLst/>
          </a:prstGeom>
        </p:spPr>
      </p:pic>
      <p:sp>
        <p:nvSpPr>
          <p:cNvPr id="12" name="原创设计师QQ598969553                 _15"/>
          <p:cNvSpPr/>
          <p:nvPr/>
        </p:nvSpPr>
        <p:spPr>
          <a:xfrm>
            <a:off x="2896069" y="2788113"/>
            <a:ext cx="3404123"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a:solidFill>
                  <a:schemeClr val="bg1">
                    <a:lumMod val="95000"/>
                  </a:schemeClr>
                </a:solidFill>
                <a:latin typeface="微软雅黑" panose="020B0503020204020204" pitchFamily="34" charset="-122"/>
                <a:ea typeface="微软雅黑" panose="020B0503020204020204" pitchFamily="34" charset="-122"/>
              </a:rPr>
              <a:t>汇报人：</a:t>
            </a:r>
            <a:r>
              <a:rPr lang="en-US" altLang="zh-CN" sz="1100">
                <a:solidFill>
                  <a:schemeClr val="bg1">
                    <a:lumMod val="95000"/>
                  </a:schemeClr>
                </a:solidFill>
                <a:latin typeface="微软雅黑" panose="020B0503020204020204" pitchFamily="34" charset="-122"/>
                <a:ea typeface="微软雅黑" panose="020B0503020204020204" pitchFamily="34" charset="-122"/>
              </a:rPr>
              <a:t>xiazaii             </a:t>
            </a:r>
            <a:r>
              <a:rPr lang="zh-CN" altLang="en-US" sz="1100">
                <a:solidFill>
                  <a:schemeClr val="bg1">
                    <a:lumMod val="95000"/>
                  </a:schemeClr>
                </a:solidFill>
                <a:latin typeface="微软雅黑" panose="020B0503020204020204" pitchFamily="34" charset="-122"/>
                <a:ea typeface="微软雅黑" panose="020B0503020204020204" pitchFamily="34" charset="-122"/>
              </a:rPr>
              <a:t>日期：</a:t>
            </a:r>
            <a:r>
              <a:rPr lang="en-US" altLang="zh-CN" sz="1100">
                <a:solidFill>
                  <a:schemeClr val="bg1">
                    <a:lumMod val="95000"/>
                  </a:schemeClr>
                </a:solidFill>
                <a:latin typeface="微软雅黑" panose="020B0503020204020204" pitchFamily="34" charset="-122"/>
                <a:ea typeface="微软雅黑" panose="020B0503020204020204" pitchFamily="34" charset="-122"/>
              </a:rPr>
              <a:t>202x</a:t>
            </a:r>
            <a:r>
              <a:rPr lang="zh-CN" altLang="en-US" sz="1100">
                <a:solidFill>
                  <a:schemeClr val="bg1">
                    <a:lumMod val="95000"/>
                  </a:schemeClr>
                </a:solidFill>
                <a:latin typeface="微软雅黑" panose="020B0503020204020204" pitchFamily="34" charset="-122"/>
                <a:ea typeface="微软雅黑" panose="020B0503020204020204" pitchFamily="34" charset="-122"/>
              </a:rPr>
              <a:t>年</a:t>
            </a:r>
            <a:r>
              <a:rPr lang="en-US" altLang="zh-CN" sz="1100">
                <a:solidFill>
                  <a:schemeClr val="bg1">
                    <a:lumMod val="95000"/>
                  </a:schemeClr>
                </a:solidFill>
                <a:latin typeface="微软雅黑" panose="020B0503020204020204" pitchFamily="34" charset="-122"/>
                <a:ea typeface="微软雅黑" panose="020B0503020204020204" pitchFamily="34" charset="-122"/>
              </a:rPr>
              <a:t>x</a:t>
            </a:r>
            <a:r>
              <a:rPr lang="zh-CN" altLang="en-US" sz="1100">
                <a:solidFill>
                  <a:schemeClr val="bg1">
                    <a:lumMod val="95000"/>
                  </a:schemeClr>
                </a:solidFill>
                <a:latin typeface="微软雅黑" panose="020B0503020204020204" pitchFamily="34" charset="-122"/>
                <a:ea typeface="微软雅黑" panose="020B0503020204020204" pitchFamily="34" charset="-122"/>
              </a:rPr>
              <a:t>月</a:t>
            </a:r>
            <a:r>
              <a:rPr lang="en-US" altLang="zh-CN" sz="1100">
                <a:solidFill>
                  <a:schemeClr val="bg1">
                    <a:lumMod val="95000"/>
                  </a:schemeClr>
                </a:solidFill>
                <a:latin typeface="微软雅黑" panose="020B0503020204020204" pitchFamily="34" charset="-122"/>
                <a:ea typeface="微软雅黑" panose="020B0503020204020204" pitchFamily="34" charset="-122"/>
              </a:rPr>
              <a:t>x</a:t>
            </a:r>
            <a:r>
              <a:rPr lang="zh-CN" altLang="en-US" sz="1100">
                <a:solidFill>
                  <a:schemeClr val="bg1">
                    <a:lumMod val="95000"/>
                  </a:schemeClr>
                </a:solidFill>
                <a:latin typeface="微软雅黑" panose="020B0503020204020204" pitchFamily="34" charset="-122"/>
                <a:ea typeface="微软雅黑" panose="020B0503020204020204" pitchFamily="34" charset="-122"/>
              </a:rPr>
              <a:t>日</a:t>
            </a:r>
            <a:endParaRPr lang="zh-CN" altLang="en-US" sz="11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TextBox 11"/>
          <p:cNvSpPr txBox="1"/>
          <p:nvPr/>
        </p:nvSpPr>
        <p:spPr>
          <a:xfrm>
            <a:off x="2211993" y="2167405"/>
            <a:ext cx="4268219" cy="438592"/>
          </a:xfrm>
          <a:prstGeom prst="rect">
            <a:avLst/>
          </a:prstGeom>
          <a:noFill/>
          <a:effectLst/>
        </p:spPr>
        <p:txBody>
          <a:bodyPr wrap="square" lIns="68589" tIns="34295" rIns="68589" bIns="34295" rtlCol="0">
            <a:spAutoFit/>
          </a:bodyPr>
          <a:lstStyle/>
          <a:p>
            <a:pPr algn="ctr"/>
            <a:r>
              <a:rPr lang="en-US" altLang="zh-CN" sz="800" dirty="0">
                <a:solidFill>
                  <a:schemeClr val="bg1">
                    <a:lumMod val="95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9456" t="38576" r="60602" b="3342"/>
          <a:stretch>
            <a:fillRect/>
          </a:stretch>
        </p:blipFill>
        <p:spPr>
          <a:xfrm>
            <a:off x="109083" y="1996480"/>
            <a:ext cx="2736304" cy="2988332"/>
          </a:xfrm>
          <a:prstGeom prst="rect">
            <a:avLst/>
          </a:prstGeom>
        </p:spPr>
      </p:pic>
      <p:sp>
        <p:nvSpPr>
          <p:cNvPr id="20" name="TextBox 12"/>
          <p:cNvSpPr txBox="1"/>
          <p:nvPr/>
        </p:nvSpPr>
        <p:spPr>
          <a:xfrm>
            <a:off x="1295636" y="1324598"/>
            <a:ext cx="5796644" cy="707886"/>
          </a:xfrm>
          <a:prstGeom prst="rect">
            <a:avLst/>
          </a:prstGeom>
          <a:noFill/>
        </p:spPr>
        <p:txBody>
          <a:bodyPr wrap="square" rtlCol="0">
            <a:spAutoFit/>
          </a:bodyPr>
          <a:lstStyle/>
          <a:p>
            <a:pPr algn="r"/>
            <a:r>
              <a:rPr lang="zh-CN" altLang="en-US" sz="4000" b="1" dirty="0">
                <a:blipFill>
                  <a:blip r:embed="rId4"/>
                  <a:stretch>
                    <a:fillRect/>
                  </a:stretch>
                </a:blipFill>
                <a:latin typeface="微软雅黑" panose="020B0503020204020204" pitchFamily="34" charset="-122"/>
                <a:ea typeface="微软雅黑" panose="020B0503020204020204" pitchFamily="34" charset="-122"/>
              </a:rPr>
              <a:t>演讲完毕 谢谢您的观看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0"/>
                                        </p:tgtEl>
                                        <p:attrNameLst>
                                          <p:attrName>ppt_y</p:attrName>
                                        </p:attrNameLst>
                                      </p:cBhvr>
                                      <p:tavLst>
                                        <p:tav tm="0">
                                          <p:val>
                                            <p:strVal val="#ppt_y"/>
                                          </p:val>
                                        </p:tav>
                                        <p:tav tm="100000">
                                          <p:val>
                                            <p:strVal val="#ppt_y"/>
                                          </p:val>
                                        </p:tav>
                                      </p:tavLst>
                                    </p:anim>
                                    <p:anim calcmode="lin" valueType="num">
                                      <p:cBhvr>
                                        <p:cTn id="2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0"/>
                                        </p:tgtEl>
                                      </p:cBhvr>
                                    </p:animEffect>
                                  </p:childTnLst>
                                </p:cTn>
                              </p:par>
                            </p:childTnLst>
                          </p:cTn>
                        </p:par>
                        <p:par>
                          <p:cTn id="23" fill="hold">
                            <p:stCondLst>
                              <p:cond delay="2200"/>
                            </p:stCondLst>
                            <p:childTnLst>
                              <p:par>
                                <p:cTn id="24" presetID="16" presetClass="entr" presetSubtype="37"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childTnLst>
                          </p:cTn>
                        </p:par>
                        <p:par>
                          <p:cTn id="27" fill="hold">
                            <p:stCondLst>
                              <p:cond delay="2700"/>
                            </p:stCondLst>
                            <p:childTnLst>
                              <p:par>
                                <p:cTn id="28" presetID="1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4" name="文本框 5"/>
          <p:cNvSpPr txBox="1">
            <a:spLocks noChangeArrowheads="1"/>
          </p:cNvSpPr>
          <p:nvPr/>
        </p:nvSpPr>
        <p:spPr bwMode="auto">
          <a:xfrm>
            <a:off x="4267998" y="1996480"/>
            <a:ext cx="226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buNone/>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641099" y="2378559"/>
            <a:ext cx="1635384" cy="246221"/>
          </a:xfrm>
          <a:prstGeom prst="rect">
            <a:avLst/>
          </a:prstGeom>
        </p:spPr>
        <p:txBody>
          <a:bodyPr wrap="none">
            <a:spAutoFit/>
          </a:bodyPr>
          <a:lstStyle/>
          <a:p>
            <a:pPr algn="dist"/>
            <a:r>
              <a:rPr lang="en-US" altLang="zh-CN" sz="1000" dirty="0">
                <a:solidFill>
                  <a:schemeClr val="bg1">
                    <a:lumMod val="95000"/>
                  </a:schemeClr>
                </a:solidFill>
                <a:latin typeface="Arial" panose="020B0604020202020204" pitchFamily="34" charset="0"/>
                <a:cs typeface="Arial" panose="020B0604020202020204" pitchFamily="34" charset="0"/>
              </a:rPr>
              <a:t>ADD YOUR TITLE HERE</a:t>
            </a:r>
            <a:endParaRPr lang="zh-CN" altLang="en-US" sz="1000" dirty="0">
              <a:solidFill>
                <a:schemeClr val="bg1">
                  <a:lumMod val="95000"/>
                </a:schemeClr>
              </a:solidFill>
              <a:latin typeface="Arial" panose="020B0604020202020204" pitchFamily="34" charset="0"/>
              <a:cs typeface="Arial" panose="020B0604020202020204" pitchFamily="34" charset="0"/>
            </a:endParaRPr>
          </a:p>
        </p:txBody>
      </p:sp>
      <p:cxnSp>
        <p:nvCxnSpPr>
          <p:cNvPr id="6" name="直接连接符 5"/>
          <p:cNvCxnSpPr/>
          <p:nvPr/>
        </p:nvCxnSpPr>
        <p:spPr>
          <a:xfrm>
            <a:off x="4373440" y="262478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67998" y="2644729"/>
            <a:ext cx="3616370" cy="483337"/>
          </a:xfrm>
          <a:prstGeom prst="rect">
            <a:avLst/>
          </a:prstGeom>
        </p:spPr>
        <p:txBody>
          <a:bodyPr wrap="square">
            <a:spAutoFit/>
          </a:bodyPr>
          <a:lstStyle/>
          <a:p>
            <a:pPr>
              <a:lnSpc>
                <a:spcPct val="150000"/>
              </a:lnSpc>
            </a:pPr>
            <a:r>
              <a:rPr lang="zh-CN" altLang="en-US" sz="900" spc="225" dirty="0">
                <a:solidFill>
                  <a:schemeClr val="bg1">
                    <a:lumMod val="9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361595" y="1727319"/>
            <a:ext cx="855362"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01</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68551" t="34094" b="3626"/>
          <a:stretch>
            <a:fillRect/>
          </a:stretch>
        </p:blipFill>
        <p:spPr>
          <a:xfrm flipH="1">
            <a:off x="-508" y="1780456"/>
            <a:ext cx="2922383" cy="320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700"/>
                                        <p:tgtEl>
                                          <p:spTgt spid="15"/>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childTnLst>
                          </p:cTn>
                        </p:par>
                        <p:par>
                          <p:cTn id="21" fill="hold">
                            <p:stCondLst>
                              <p:cond delay="2500"/>
                            </p:stCondLst>
                            <p:childTnLst>
                              <p:par>
                                <p:cTn id="22" presetID="17"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39" presetClass="entr" presetSubtype="0" ac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19"/>
          <p:cNvSpPr/>
          <p:nvPr/>
        </p:nvSpPr>
        <p:spPr bwMode="auto">
          <a:xfrm>
            <a:off x="2772074" y="3698824"/>
            <a:ext cx="1923670" cy="1457106"/>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1" name="Freeform 20"/>
          <p:cNvSpPr/>
          <p:nvPr/>
        </p:nvSpPr>
        <p:spPr bwMode="auto">
          <a:xfrm>
            <a:off x="4578521" y="3745437"/>
            <a:ext cx="1399169" cy="550362"/>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2" name="Freeform 21"/>
          <p:cNvSpPr/>
          <p:nvPr/>
        </p:nvSpPr>
        <p:spPr bwMode="auto">
          <a:xfrm>
            <a:off x="4760367" y="1901875"/>
            <a:ext cx="1277437" cy="52179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3" name="Freeform 22"/>
          <p:cNvSpPr/>
          <p:nvPr/>
        </p:nvSpPr>
        <p:spPr bwMode="auto">
          <a:xfrm>
            <a:off x="3843619" y="2540958"/>
            <a:ext cx="554559" cy="1282676"/>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4" name="Freeform 23"/>
          <p:cNvSpPr/>
          <p:nvPr/>
        </p:nvSpPr>
        <p:spPr bwMode="auto">
          <a:xfrm>
            <a:off x="5012849" y="2981548"/>
            <a:ext cx="1553964" cy="1243579"/>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5" name="Freeform 24"/>
          <p:cNvSpPr/>
          <p:nvPr/>
        </p:nvSpPr>
        <p:spPr bwMode="auto">
          <a:xfrm>
            <a:off x="3350679" y="1479331"/>
            <a:ext cx="1345066" cy="52179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6" name="Freeform 25"/>
          <p:cNvSpPr/>
          <p:nvPr/>
        </p:nvSpPr>
        <p:spPr bwMode="auto">
          <a:xfrm>
            <a:off x="3230450" y="2825162"/>
            <a:ext cx="1053510" cy="536829"/>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7" name="Freeform 26"/>
          <p:cNvSpPr/>
          <p:nvPr/>
        </p:nvSpPr>
        <p:spPr bwMode="auto">
          <a:xfrm>
            <a:off x="4283959" y="2026684"/>
            <a:ext cx="536524" cy="1054110"/>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8" name="Freeform 27"/>
          <p:cNvSpPr/>
          <p:nvPr/>
        </p:nvSpPr>
        <p:spPr bwMode="auto">
          <a:xfrm>
            <a:off x="4632625" y="1017687"/>
            <a:ext cx="539529" cy="1054110"/>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9" name="椭圆 78"/>
          <p:cNvSpPr/>
          <p:nvPr/>
        </p:nvSpPr>
        <p:spPr>
          <a:xfrm>
            <a:off x="2620488" y="3662735"/>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0" name="椭圆 79"/>
          <p:cNvSpPr/>
          <p:nvPr/>
        </p:nvSpPr>
        <p:spPr>
          <a:xfrm>
            <a:off x="3161815" y="2586247"/>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1" name="椭圆 80"/>
          <p:cNvSpPr/>
          <p:nvPr/>
        </p:nvSpPr>
        <p:spPr>
          <a:xfrm>
            <a:off x="6396786" y="2919897"/>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2" name="椭圆 81"/>
          <p:cNvSpPr/>
          <p:nvPr/>
        </p:nvSpPr>
        <p:spPr>
          <a:xfrm>
            <a:off x="5797842" y="1687125"/>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3" name="椭圆 82"/>
          <p:cNvSpPr/>
          <p:nvPr/>
        </p:nvSpPr>
        <p:spPr>
          <a:xfrm>
            <a:off x="3266727" y="1230040"/>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4" name="TextBox 22"/>
          <p:cNvSpPr txBox="1"/>
          <p:nvPr/>
        </p:nvSpPr>
        <p:spPr>
          <a:xfrm>
            <a:off x="1312756" y="3488135"/>
            <a:ext cx="1247446" cy="900236"/>
          </a:xfrm>
          <a:prstGeom prst="rect">
            <a:avLst/>
          </a:prstGeom>
          <a:noFill/>
        </p:spPr>
        <p:txBody>
          <a:bodyPr wrap="square" lIns="68571" tIns="34285" rIns="68571" bIns="342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900" noProof="1">
                <a:solidFill>
                  <a:schemeClr val="accent1"/>
                </a:solidFill>
              </a:rPr>
              <a:t>您的内容打在这里，或者通过复制您的文本后，在此框中选择粘贴，并选择只保留文字。</a:t>
            </a:r>
            <a:endParaRPr lang="en-US" altLang="zh-CN" sz="900" noProof="1">
              <a:solidFill>
                <a:schemeClr val="accent1"/>
              </a:solidFill>
            </a:endParaRPr>
          </a:p>
        </p:txBody>
      </p:sp>
      <p:sp>
        <p:nvSpPr>
          <p:cNvPr id="85" name="TextBox 22"/>
          <p:cNvSpPr txBox="1"/>
          <p:nvPr/>
        </p:nvSpPr>
        <p:spPr>
          <a:xfrm>
            <a:off x="1312756" y="2362684"/>
            <a:ext cx="1800755" cy="567838"/>
          </a:xfrm>
          <a:prstGeom prst="rect">
            <a:avLst/>
          </a:prstGeom>
          <a:noFill/>
        </p:spPr>
        <p:txBody>
          <a:bodyPr wrap="square" lIns="68571" tIns="34285" rIns="68571" bIns="342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900" noProof="1">
                <a:solidFill>
                  <a:schemeClr val="accent1"/>
                </a:solidFill>
              </a:rPr>
              <a:t>您的内容打在这里，或者通过复制您的文本后，在此框中选择粘贴，并选择只保留文字。</a:t>
            </a:r>
            <a:endParaRPr lang="en-US" altLang="zh-CN" sz="900" noProof="1">
              <a:solidFill>
                <a:schemeClr val="accent1"/>
              </a:solidFill>
            </a:endParaRPr>
          </a:p>
        </p:txBody>
      </p:sp>
      <p:sp>
        <p:nvSpPr>
          <p:cNvPr id="86" name="TextBox 22"/>
          <p:cNvSpPr txBox="1"/>
          <p:nvPr/>
        </p:nvSpPr>
        <p:spPr>
          <a:xfrm>
            <a:off x="6823605" y="2749399"/>
            <a:ext cx="1217262" cy="900236"/>
          </a:xfrm>
          <a:prstGeom prst="rect">
            <a:avLst/>
          </a:prstGeom>
          <a:noFill/>
        </p:spPr>
        <p:txBody>
          <a:bodyPr wrap="square" lIns="68571" tIns="34285" rIns="68571" bIns="342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900" noProof="1">
                <a:solidFill>
                  <a:schemeClr val="accent1"/>
                </a:solidFill>
              </a:rPr>
              <a:t>您的内容打在这里，或者通过复制您的文本后，在此框中选择粘贴，并选择只保留文字。</a:t>
            </a:r>
            <a:endParaRPr lang="en-US" altLang="zh-CN" sz="900" noProof="1">
              <a:solidFill>
                <a:schemeClr val="accent1"/>
              </a:solidFill>
            </a:endParaRPr>
          </a:p>
        </p:txBody>
      </p:sp>
      <p:sp>
        <p:nvSpPr>
          <p:cNvPr id="87" name="TextBox 22"/>
          <p:cNvSpPr txBox="1"/>
          <p:nvPr/>
        </p:nvSpPr>
        <p:spPr>
          <a:xfrm>
            <a:off x="6251068" y="1425568"/>
            <a:ext cx="1789797" cy="567838"/>
          </a:xfrm>
          <a:prstGeom prst="rect">
            <a:avLst/>
          </a:prstGeom>
          <a:noFill/>
        </p:spPr>
        <p:txBody>
          <a:bodyPr wrap="square" lIns="68571" tIns="34285" rIns="68571" bIns="342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900" noProof="1">
                <a:solidFill>
                  <a:schemeClr val="accent1"/>
                </a:solidFill>
              </a:rPr>
              <a:t>您的内容打在这里，或者通过复制您的文本后，在此框中选择粘贴，并选择只保留文字。</a:t>
            </a:r>
            <a:endParaRPr lang="en-US" altLang="zh-CN" sz="900" noProof="1">
              <a:solidFill>
                <a:schemeClr val="accent1"/>
              </a:solidFill>
            </a:endParaRPr>
          </a:p>
        </p:txBody>
      </p:sp>
      <p:sp>
        <p:nvSpPr>
          <p:cNvPr id="88" name="TextBox 22"/>
          <p:cNvSpPr txBox="1"/>
          <p:nvPr/>
        </p:nvSpPr>
        <p:spPr>
          <a:xfrm>
            <a:off x="1312755" y="1116334"/>
            <a:ext cx="1889281" cy="567838"/>
          </a:xfrm>
          <a:prstGeom prst="rect">
            <a:avLst/>
          </a:prstGeom>
          <a:noFill/>
        </p:spPr>
        <p:txBody>
          <a:bodyPr wrap="square" lIns="68571" tIns="34285" rIns="68571" bIns="34285" rtlCol="0">
            <a:spAutoFit/>
          </a:bodyPr>
          <a:lstStyle/>
          <a:p>
            <a:pPr lvl="0">
              <a:lnSpc>
                <a:spcPct val="120000"/>
              </a:lnSpc>
              <a:spcAft>
                <a:spcPct val="40000"/>
              </a:spcAft>
              <a:buClr>
                <a:srgbClr val="292929"/>
              </a:buCl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noProof="1">
              <a:solidFill>
                <a:schemeClr val="accent1"/>
              </a:solidFill>
              <a:latin typeface="微软雅黑" panose="020B0503020204020204" pitchFamily="34" charset="-122"/>
              <a:ea typeface="微软雅黑" panose="020B0503020204020204" pitchFamily="34" charset="-122"/>
            </a:endParaRPr>
          </a:p>
        </p:txBody>
      </p:sp>
      <p:sp>
        <p:nvSpPr>
          <p:cNvPr id="89" name="椭圆 88"/>
          <p:cNvSpPr/>
          <p:nvPr/>
        </p:nvSpPr>
        <p:spPr>
          <a:xfrm>
            <a:off x="4996539" y="931156"/>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69"/>
                                        </p:tgtEl>
                                        <p:attrNameLst>
                                          <p:attrName>style.visibility</p:attrName>
                                        </p:attrNameLst>
                                      </p:cBhvr>
                                      <p:to>
                                        <p:strVal val="visible"/>
                                      </p:to>
                                    </p:set>
                                    <p:animEffect transition="in" filter="wipe(right)">
                                      <p:cBhvr>
                                        <p:cTn id="7" dur="500"/>
                                        <p:tgtEl>
                                          <p:spTgt spid="69"/>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500"/>
                                        <p:tgtEl>
                                          <p:spTgt spid="71"/>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73"/>
                                        </p:tgtEl>
                                        <p:attrNameLst>
                                          <p:attrName>style.visibility</p:attrName>
                                        </p:attrNameLst>
                                      </p:cBhvr>
                                      <p:to>
                                        <p:strVal val="visible"/>
                                      </p:to>
                                    </p:set>
                                    <p:animEffect transition="in" filter="wipe(down)">
                                      <p:cBhvr>
                                        <p:cTn id="16" dur="500"/>
                                        <p:tgtEl>
                                          <p:spTgt spid="73"/>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76"/>
                                        </p:tgtEl>
                                        <p:attrNameLst>
                                          <p:attrName>style.visibility</p:attrName>
                                        </p:attrNameLst>
                                      </p:cBhvr>
                                      <p:to>
                                        <p:strVal val="visible"/>
                                      </p:to>
                                    </p:set>
                                    <p:animEffect transition="in" filter="wipe(right)">
                                      <p:cBhvr>
                                        <p:cTn id="19" dur="500"/>
                                        <p:tgtEl>
                                          <p:spTgt spid="76"/>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77"/>
                                        </p:tgtEl>
                                        <p:attrNameLst>
                                          <p:attrName>style.visibility</p:attrName>
                                        </p:attrNameLst>
                                      </p:cBhvr>
                                      <p:to>
                                        <p:strVal val="visible"/>
                                      </p:to>
                                    </p:set>
                                    <p:animEffect transition="in" filter="wipe(down)">
                                      <p:cBhvr>
                                        <p:cTn id="22" dur="500"/>
                                        <p:tgtEl>
                                          <p:spTgt spid="77"/>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78"/>
                                        </p:tgtEl>
                                        <p:attrNameLst>
                                          <p:attrName>style.visibility</p:attrName>
                                        </p:attrNameLst>
                                      </p:cBhvr>
                                      <p:to>
                                        <p:strVal val="visible"/>
                                      </p:to>
                                    </p:set>
                                    <p:animEffect transition="in" filter="wipe(down)">
                                      <p:cBhvr>
                                        <p:cTn id="28" dur="500"/>
                                        <p:tgtEl>
                                          <p:spTgt spid="78"/>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75"/>
                                        </p:tgtEl>
                                        <p:attrNameLst>
                                          <p:attrName>style.visibility</p:attrName>
                                        </p:attrNameLst>
                                      </p:cBhvr>
                                      <p:to>
                                        <p:strVal val="visible"/>
                                      </p:to>
                                    </p:set>
                                    <p:animEffect transition="in" filter="wipe(right)">
                                      <p:cBhvr>
                                        <p:cTn id="31" dur="500"/>
                                        <p:tgtEl>
                                          <p:spTgt spid="75"/>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fltVal val="0"/>
                                          </p:val>
                                        </p:tav>
                                        <p:tav tm="100000">
                                          <p:val>
                                            <p:strVal val="#ppt_h"/>
                                          </p:val>
                                        </p:tav>
                                      </p:tavLst>
                                    </p:anim>
                                    <p:animEffect transition="in" filter="fade">
                                      <p:cBhvr>
                                        <p:cTn id="36" dur="500"/>
                                        <p:tgtEl>
                                          <p:spTgt spid="79"/>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animEffect transition="in" filter="fade">
                                      <p:cBhvr>
                                        <p:cTn id="41" dur="500"/>
                                        <p:tgtEl>
                                          <p:spTgt spid="81"/>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82"/>
                                        </p:tgtEl>
                                        <p:attrNameLst>
                                          <p:attrName>style.visibility</p:attrName>
                                        </p:attrNameLst>
                                      </p:cBhvr>
                                      <p:to>
                                        <p:strVal val="visible"/>
                                      </p:to>
                                    </p:set>
                                    <p:anim calcmode="lin" valueType="num">
                                      <p:cBhvr>
                                        <p:cTn id="44" dur="500" fill="hold"/>
                                        <p:tgtEl>
                                          <p:spTgt spid="82"/>
                                        </p:tgtEl>
                                        <p:attrNameLst>
                                          <p:attrName>ppt_w</p:attrName>
                                        </p:attrNameLst>
                                      </p:cBhvr>
                                      <p:tavLst>
                                        <p:tav tm="0">
                                          <p:val>
                                            <p:fltVal val="0"/>
                                          </p:val>
                                        </p:tav>
                                        <p:tav tm="100000">
                                          <p:val>
                                            <p:strVal val="#ppt_w"/>
                                          </p:val>
                                        </p:tav>
                                      </p:tavLst>
                                    </p:anim>
                                    <p:anim calcmode="lin" valueType="num">
                                      <p:cBhvr>
                                        <p:cTn id="45" dur="500" fill="hold"/>
                                        <p:tgtEl>
                                          <p:spTgt spid="82"/>
                                        </p:tgtEl>
                                        <p:attrNameLst>
                                          <p:attrName>ppt_h</p:attrName>
                                        </p:attrNameLst>
                                      </p:cBhvr>
                                      <p:tavLst>
                                        <p:tav tm="0">
                                          <p:val>
                                            <p:fltVal val="0"/>
                                          </p:val>
                                        </p:tav>
                                        <p:tav tm="100000">
                                          <p:val>
                                            <p:strVal val="#ppt_h"/>
                                          </p:val>
                                        </p:tav>
                                      </p:tavLst>
                                    </p:anim>
                                    <p:animEffect transition="in" filter="fade">
                                      <p:cBhvr>
                                        <p:cTn id="46" dur="500"/>
                                        <p:tgtEl>
                                          <p:spTgt spid="82"/>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fltVal val="0"/>
                                          </p:val>
                                        </p:tav>
                                        <p:tav tm="100000">
                                          <p:val>
                                            <p:strVal val="#ppt_w"/>
                                          </p:val>
                                        </p:tav>
                                      </p:tavLst>
                                    </p:anim>
                                    <p:anim calcmode="lin" valueType="num">
                                      <p:cBhvr>
                                        <p:cTn id="55" dur="500" fill="hold"/>
                                        <p:tgtEl>
                                          <p:spTgt spid="83"/>
                                        </p:tgtEl>
                                        <p:attrNameLst>
                                          <p:attrName>ppt_h</p:attrName>
                                        </p:attrNameLst>
                                      </p:cBhvr>
                                      <p:tavLst>
                                        <p:tav tm="0">
                                          <p:val>
                                            <p:fltVal val="0"/>
                                          </p:val>
                                        </p:tav>
                                        <p:tav tm="100000">
                                          <p:val>
                                            <p:strVal val="#ppt_h"/>
                                          </p:val>
                                        </p:tav>
                                      </p:tavLst>
                                    </p:anim>
                                    <p:animEffect transition="in" filter="fade">
                                      <p:cBhvr>
                                        <p:cTn id="56" dur="500"/>
                                        <p:tgtEl>
                                          <p:spTgt spid="83"/>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fill="hold"/>
                                        <p:tgtEl>
                                          <p:spTgt spid="89"/>
                                        </p:tgtEl>
                                        <p:attrNameLst>
                                          <p:attrName>ppt_w</p:attrName>
                                        </p:attrNameLst>
                                      </p:cBhvr>
                                      <p:tavLst>
                                        <p:tav tm="0">
                                          <p:val>
                                            <p:fltVal val="0"/>
                                          </p:val>
                                        </p:tav>
                                        <p:tav tm="100000">
                                          <p:val>
                                            <p:strVal val="#ppt_w"/>
                                          </p:val>
                                        </p:tav>
                                      </p:tavLst>
                                    </p:anim>
                                    <p:anim calcmode="lin" valueType="num">
                                      <p:cBhvr>
                                        <p:cTn id="60" dur="500" fill="hold"/>
                                        <p:tgtEl>
                                          <p:spTgt spid="89"/>
                                        </p:tgtEl>
                                        <p:attrNameLst>
                                          <p:attrName>ppt_h</p:attrName>
                                        </p:attrNameLst>
                                      </p:cBhvr>
                                      <p:tavLst>
                                        <p:tav tm="0">
                                          <p:val>
                                            <p:fltVal val="0"/>
                                          </p:val>
                                        </p:tav>
                                        <p:tav tm="100000">
                                          <p:val>
                                            <p:strVal val="#ppt_h"/>
                                          </p:val>
                                        </p:tav>
                                      </p:tavLst>
                                    </p:anim>
                                    <p:animEffect transition="in" filter="fade">
                                      <p:cBhvr>
                                        <p:cTn id="61" dur="500"/>
                                        <p:tgtEl>
                                          <p:spTgt spid="89"/>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0-#ppt_w/2"/>
                                          </p:val>
                                        </p:tav>
                                        <p:tav tm="100000">
                                          <p:val>
                                            <p:strVal val="#ppt_x"/>
                                          </p:val>
                                        </p:tav>
                                      </p:tavLst>
                                    </p:anim>
                                    <p:anim calcmode="lin" valueType="num">
                                      <p:cBhvr additive="base">
                                        <p:cTn id="66" dur="500" fill="hold"/>
                                        <p:tgtEl>
                                          <p:spTgt spid="84"/>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0-#ppt_w/2"/>
                                          </p:val>
                                        </p:tav>
                                        <p:tav tm="100000">
                                          <p:val>
                                            <p:strVal val="#ppt_x"/>
                                          </p:val>
                                        </p:tav>
                                      </p:tavLst>
                                    </p:anim>
                                    <p:anim calcmode="lin" valueType="num">
                                      <p:cBhvr additive="base">
                                        <p:cTn id="70" dur="500" fill="hold"/>
                                        <p:tgtEl>
                                          <p:spTgt spid="85"/>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86"/>
                                        </p:tgtEl>
                                        <p:attrNameLst>
                                          <p:attrName>style.visibility</p:attrName>
                                        </p:attrNameLst>
                                      </p:cBhvr>
                                      <p:to>
                                        <p:strVal val="visible"/>
                                      </p:to>
                                    </p:set>
                                    <p:anim calcmode="lin" valueType="num">
                                      <p:cBhvr additive="base">
                                        <p:cTn id="73" dur="500" fill="hold"/>
                                        <p:tgtEl>
                                          <p:spTgt spid="86"/>
                                        </p:tgtEl>
                                        <p:attrNameLst>
                                          <p:attrName>ppt_x</p:attrName>
                                        </p:attrNameLst>
                                      </p:cBhvr>
                                      <p:tavLst>
                                        <p:tav tm="0">
                                          <p:val>
                                            <p:strVal val="1+#ppt_w/2"/>
                                          </p:val>
                                        </p:tav>
                                        <p:tav tm="100000">
                                          <p:val>
                                            <p:strVal val="#ppt_x"/>
                                          </p:val>
                                        </p:tav>
                                      </p:tavLst>
                                    </p:anim>
                                    <p:anim calcmode="lin" valueType="num">
                                      <p:cBhvr additive="base">
                                        <p:cTn id="74" dur="500" fill="hold"/>
                                        <p:tgtEl>
                                          <p:spTgt spid="86"/>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fill="hold"/>
                                        <p:tgtEl>
                                          <p:spTgt spid="87"/>
                                        </p:tgtEl>
                                        <p:attrNameLst>
                                          <p:attrName>ppt_x</p:attrName>
                                        </p:attrNameLst>
                                      </p:cBhvr>
                                      <p:tavLst>
                                        <p:tav tm="0">
                                          <p:val>
                                            <p:strVal val="1+#ppt_w/2"/>
                                          </p:val>
                                        </p:tav>
                                        <p:tav tm="100000">
                                          <p:val>
                                            <p:strVal val="#ppt_x"/>
                                          </p:val>
                                        </p:tav>
                                      </p:tavLst>
                                    </p:anim>
                                    <p:anim calcmode="lin" valueType="num">
                                      <p:cBhvr additive="base">
                                        <p:cTn id="78" dur="500" fill="hold"/>
                                        <p:tgtEl>
                                          <p:spTgt spid="87"/>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0-#ppt_w/2"/>
                                          </p:val>
                                        </p:tav>
                                        <p:tav tm="100000">
                                          <p:val>
                                            <p:strVal val="#ppt_x"/>
                                          </p:val>
                                        </p:tav>
                                      </p:tavLst>
                                    </p:anim>
                                    <p:anim calcmode="lin" valueType="num">
                                      <p:cBhvr additive="base">
                                        <p:cTn id="82"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0"/>
          <p:cNvGrpSpPr/>
          <p:nvPr/>
        </p:nvGrpSpPr>
        <p:grpSpPr>
          <a:xfrm>
            <a:off x="2416931" y="4163967"/>
            <a:ext cx="1618478" cy="549155"/>
            <a:chOff x="2172574" y="4318330"/>
            <a:chExt cx="1618477" cy="548986"/>
          </a:xfrm>
        </p:grpSpPr>
        <p:sp>
          <p:nvSpPr>
            <p:cNvPr id="54" name="Text Placeholder 3"/>
            <p:cNvSpPr txBox="1"/>
            <p:nvPr/>
          </p:nvSpPr>
          <p:spPr>
            <a:xfrm>
              <a:off x="2220294" y="4318330"/>
              <a:ext cx="939359" cy="2153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accent1"/>
                  </a:solidFill>
                  <a:latin typeface="微软雅黑" panose="020B0503020204020204" pitchFamily="34" charset="-122"/>
                  <a:ea typeface="微软雅黑" panose="020B0503020204020204" pitchFamily="34" charset="-122"/>
                </a:rPr>
                <a:t>输入标题</a:t>
              </a:r>
              <a:r>
                <a:rPr lang="en-US" altLang="zh-CN" dirty="0">
                  <a:solidFill>
                    <a:schemeClr val="accent1"/>
                  </a:solidFill>
                  <a:latin typeface="微软雅黑" panose="020B0503020204020204" pitchFamily="34" charset="-122"/>
                  <a:ea typeface="微软雅黑" panose="020B0503020204020204" pitchFamily="34" charset="-122"/>
                </a:rPr>
                <a:t>01</a:t>
              </a:r>
            </a:p>
          </p:txBody>
        </p:sp>
        <p:sp>
          <p:nvSpPr>
            <p:cNvPr id="55" name="Text Placeholder 3"/>
            <p:cNvSpPr txBox="1"/>
            <p:nvPr/>
          </p:nvSpPr>
          <p:spPr>
            <a:xfrm>
              <a:off x="2172574" y="4498080"/>
              <a:ext cx="1618477" cy="36923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10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a:t>
              </a:r>
              <a:endParaRPr lang="en-US" altLang="zh-CN" sz="1000" dirty="0">
                <a:solidFill>
                  <a:schemeClr val="accent1"/>
                </a:solidFill>
              </a:endParaRPr>
            </a:p>
          </p:txBody>
        </p:sp>
      </p:grpSp>
      <p:grpSp>
        <p:nvGrpSpPr>
          <p:cNvPr id="3" name="Group 161"/>
          <p:cNvGrpSpPr/>
          <p:nvPr/>
        </p:nvGrpSpPr>
        <p:grpSpPr>
          <a:xfrm>
            <a:off x="769939" y="2828484"/>
            <a:ext cx="1630644" cy="567946"/>
            <a:chOff x="769938" y="2975032"/>
            <a:chExt cx="1630644" cy="567771"/>
          </a:xfrm>
        </p:grpSpPr>
        <p:sp>
          <p:nvSpPr>
            <p:cNvPr id="57" name="Text Placeholder 3"/>
            <p:cNvSpPr txBox="1"/>
            <p:nvPr/>
          </p:nvSpPr>
          <p:spPr>
            <a:xfrm>
              <a:off x="1461222" y="2975032"/>
              <a:ext cx="939360" cy="2153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accent1"/>
                  </a:solidFill>
                  <a:latin typeface="微软雅黑" panose="020B0503020204020204" pitchFamily="34" charset="-122"/>
                  <a:ea typeface="微软雅黑" panose="020B0503020204020204" pitchFamily="34" charset="-122"/>
                </a:rPr>
                <a:t>输入标题</a:t>
              </a:r>
              <a:r>
                <a:rPr lang="en-US" altLang="zh-CN" dirty="0">
                  <a:solidFill>
                    <a:schemeClr val="accent1"/>
                  </a:solidFill>
                  <a:latin typeface="微软雅黑" panose="020B0503020204020204" pitchFamily="34" charset="-122"/>
                  <a:ea typeface="微软雅黑" panose="020B0503020204020204" pitchFamily="34" charset="-122"/>
                </a:rPr>
                <a:t>02</a:t>
              </a:r>
            </a:p>
          </p:txBody>
        </p:sp>
        <p:sp>
          <p:nvSpPr>
            <p:cNvPr id="58" name="Text Placeholder 3"/>
            <p:cNvSpPr txBox="1"/>
            <p:nvPr/>
          </p:nvSpPr>
          <p:spPr>
            <a:xfrm>
              <a:off x="769938" y="3173567"/>
              <a:ext cx="1618477" cy="36923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lnSpc>
                  <a:spcPct val="120000"/>
                </a:lnSpc>
                <a:spcBef>
                  <a:spcPct val="20000"/>
                </a:spcBef>
                <a:defRPr/>
              </a:pPr>
              <a:r>
                <a:rPr lang="zh-CN" altLang="en-US" sz="10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a:t>
              </a:r>
              <a:endParaRPr lang="en-US" altLang="zh-CN" sz="1000" dirty="0">
                <a:solidFill>
                  <a:schemeClr val="accent1"/>
                </a:solidFill>
              </a:endParaRPr>
            </a:p>
          </p:txBody>
        </p:sp>
      </p:grpSp>
      <p:grpSp>
        <p:nvGrpSpPr>
          <p:cNvPr id="4" name="Group 163"/>
          <p:cNvGrpSpPr/>
          <p:nvPr/>
        </p:nvGrpSpPr>
        <p:grpSpPr>
          <a:xfrm>
            <a:off x="3071289" y="1535158"/>
            <a:ext cx="1618477" cy="582851"/>
            <a:chOff x="3071288" y="1682104"/>
            <a:chExt cx="1618477" cy="582671"/>
          </a:xfrm>
        </p:grpSpPr>
        <p:sp>
          <p:nvSpPr>
            <p:cNvPr id="69" name="Text Placeholder 3"/>
            <p:cNvSpPr txBox="1"/>
            <p:nvPr/>
          </p:nvSpPr>
          <p:spPr>
            <a:xfrm>
              <a:off x="3410847" y="1682104"/>
              <a:ext cx="939360"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accent1"/>
                  </a:solidFill>
                  <a:latin typeface="微软雅黑" panose="020B0503020204020204" pitchFamily="34" charset="-122"/>
                  <a:ea typeface="微软雅黑" panose="020B0503020204020204" pitchFamily="34" charset="-122"/>
                </a:rPr>
                <a:t>输入标题</a:t>
              </a:r>
              <a:r>
                <a:rPr lang="en-US" altLang="zh-CN" dirty="0">
                  <a:solidFill>
                    <a:schemeClr val="accent1"/>
                  </a:solidFill>
                  <a:latin typeface="微软雅黑" panose="020B0503020204020204" pitchFamily="34" charset="-122"/>
                  <a:ea typeface="微软雅黑" panose="020B0503020204020204" pitchFamily="34" charset="-122"/>
                </a:rPr>
                <a:t>04</a:t>
              </a:r>
            </a:p>
          </p:txBody>
        </p:sp>
        <p:sp>
          <p:nvSpPr>
            <p:cNvPr id="70" name="Text Placeholder 3"/>
            <p:cNvSpPr txBox="1"/>
            <p:nvPr/>
          </p:nvSpPr>
          <p:spPr>
            <a:xfrm>
              <a:off x="3071288" y="1895539"/>
              <a:ext cx="1618477" cy="36923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10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a:t>
              </a:r>
              <a:endParaRPr lang="en-US" altLang="zh-CN" sz="1000" dirty="0">
                <a:solidFill>
                  <a:schemeClr val="accent1"/>
                </a:solidFill>
              </a:endParaRPr>
            </a:p>
          </p:txBody>
        </p:sp>
      </p:grpSp>
      <p:grpSp>
        <p:nvGrpSpPr>
          <p:cNvPr id="5" name="Group 162"/>
          <p:cNvGrpSpPr/>
          <p:nvPr/>
        </p:nvGrpSpPr>
        <p:grpSpPr>
          <a:xfrm>
            <a:off x="309082" y="1843326"/>
            <a:ext cx="1618477" cy="562806"/>
            <a:chOff x="309082" y="1990178"/>
            <a:chExt cx="1618477" cy="562632"/>
          </a:xfrm>
        </p:grpSpPr>
        <p:sp>
          <p:nvSpPr>
            <p:cNvPr id="72" name="Text Placeholder 3"/>
            <p:cNvSpPr txBox="1"/>
            <p:nvPr/>
          </p:nvSpPr>
          <p:spPr>
            <a:xfrm>
              <a:off x="942758" y="1990178"/>
              <a:ext cx="939360"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accent1"/>
                  </a:solidFill>
                  <a:latin typeface="微软雅黑" panose="020B0503020204020204" pitchFamily="34" charset="-122"/>
                  <a:ea typeface="微软雅黑" panose="020B0503020204020204" pitchFamily="34" charset="-122"/>
                </a:rPr>
                <a:t>输入标题</a:t>
              </a:r>
              <a:r>
                <a:rPr lang="en-US" altLang="zh-CN" dirty="0">
                  <a:solidFill>
                    <a:schemeClr val="accent1"/>
                  </a:solidFill>
                  <a:latin typeface="微软雅黑" panose="020B0503020204020204" pitchFamily="34" charset="-122"/>
                  <a:ea typeface="微软雅黑" panose="020B0503020204020204" pitchFamily="34" charset="-122"/>
                </a:rPr>
                <a:t>03</a:t>
              </a:r>
            </a:p>
          </p:txBody>
        </p:sp>
        <p:sp>
          <p:nvSpPr>
            <p:cNvPr id="73" name="Text Placeholder 3"/>
            <p:cNvSpPr txBox="1"/>
            <p:nvPr/>
          </p:nvSpPr>
          <p:spPr>
            <a:xfrm>
              <a:off x="309082" y="2183574"/>
              <a:ext cx="1618477" cy="36923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10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a:t>
              </a:r>
              <a:endParaRPr lang="en-US" altLang="zh-CN" sz="1000" dirty="0">
                <a:solidFill>
                  <a:schemeClr val="accent1"/>
                </a:solidFill>
              </a:endParaRPr>
            </a:p>
          </p:txBody>
        </p:sp>
      </p:grpSp>
      <p:sp>
        <p:nvSpPr>
          <p:cNvPr id="74" name="Freeform 83"/>
          <p:cNvSpPr/>
          <p:nvPr/>
        </p:nvSpPr>
        <p:spPr>
          <a:xfrm>
            <a:off x="1610432" y="1291194"/>
            <a:ext cx="2261706" cy="3400554"/>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dirty="0">
              <a:solidFill>
                <a:srgbClr val="262626"/>
              </a:solidFill>
            </a:endParaRPr>
          </a:p>
        </p:txBody>
      </p:sp>
      <p:sp>
        <p:nvSpPr>
          <p:cNvPr id="75" name="Oval 99"/>
          <p:cNvSpPr/>
          <p:nvPr/>
        </p:nvSpPr>
        <p:spPr>
          <a:xfrm>
            <a:off x="3792706" y="1240580"/>
            <a:ext cx="144542" cy="144587"/>
          </a:xfrm>
          <a:prstGeom prst="ellips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262626"/>
              </a:solidFill>
            </a:endParaRPr>
          </a:p>
        </p:txBody>
      </p:sp>
      <p:sp>
        <p:nvSpPr>
          <p:cNvPr id="76" name="Oval 87"/>
          <p:cNvSpPr/>
          <p:nvPr/>
        </p:nvSpPr>
        <p:spPr>
          <a:xfrm>
            <a:off x="1538161" y="4647670"/>
            <a:ext cx="144542" cy="144587"/>
          </a:xfrm>
          <a:prstGeom prst="ellips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262626"/>
              </a:solidFill>
            </a:endParaRPr>
          </a:p>
        </p:txBody>
      </p:sp>
      <p:sp>
        <p:nvSpPr>
          <p:cNvPr id="77" name="Oval 91"/>
          <p:cNvSpPr/>
          <p:nvPr/>
        </p:nvSpPr>
        <p:spPr>
          <a:xfrm>
            <a:off x="2797939" y="3668711"/>
            <a:ext cx="144542" cy="144587"/>
          </a:xfrm>
          <a:prstGeom prst="ellips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262626"/>
              </a:solidFill>
            </a:endParaRPr>
          </a:p>
        </p:txBody>
      </p:sp>
      <p:sp>
        <p:nvSpPr>
          <p:cNvPr id="78" name="Oval 95"/>
          <p:cNvSpPr/>
          <p:nvPr/>
        </p:nvSpPr>
        <p:spPr>
          <a:xfrm>
            <a:off x="2111446" y="2058804"/>
            <a:ext cx="144542" cy="144587"/>
          </a:xfrm>
          <a:prstGeom prst="ellips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262626"/>
              </a:solidFill>
            </a:endParaRPr>
          </a:p>
        </p:txBody>
      </p:sp>
      <p:grpSp>
        <p:nvGrpSpPr>
          <p:cNvPr id="6" name="Group 279"/>
          <p:cNvGrpSpPr/>
          <p:nvPr/>
        </p:nvGrpSpPr>
        <p:grpSpPr>
          <a:xfrm>
            <a:off x="3588121" y="555677"/>
            <a:ext cx="580631" cy="580811"/>
            <a:chOff x="846989" y="1390124"/>
            <a:chExt cx="877416" cy="877416"/>
          </a:xfrm>
        </p:grpSpPr>
        <p:sp>
          <p:nvSpPr>
            <p:cNvPr id="80" name="Teardrop 97"/>
            <p:cNvSpPr/>
            <p:nvPr/>
          </p:nvSpPr>
          <p:spPr>
            <a:xfrm rot="8100000">
              <a:off x="846989" y="1390124"/>
              <a:ext cx="877416" cy="877416"/>
            </a:xfrm>
            <a:prstGeom prst="teardrop">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Arial" panose="020B0604020202020204" pitchFamily="34" charset="0"/>
                <a:cs typeface="Arial" panose="020B0604020202020204" pitchFamily="34" charset="0"/>
              </a:endParaRPr>
            </a:p>
          </p:txBody>
        </p:sp>
        <p:sp>
          <p:nvSpPr>
            <p:cNvPr id="81"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262626"/>
                  </a:solidFill>
                  <a:latin typeface="Arial" panose="020B0604020202020204" pitchFamily="34" charset="0"/>
                  <a:cs typeface="Arial" panose="020B0604020202020204" pitchFamily="34" charset="0"/>
                </a:rPr>
                <a:t>04</a:t>
              </a:r>
            </a:p>
          </p:txBody>
        </p:sp>
      </p:grpSp>
      <p:grpSp>
        <p:nvGrpSpPr>
          <p:cNvPr id="7" name="Group 279"/>
          <p:cNvGrpSpPr/>
          <p:nvPr/>
        </p:nvGrpSpPr>
        <p:grpSpPr>
          <a:xfrm>
            <a:off x="1780468" y="1104270"/>
            <a:ext cx="810746" cy="810997"/>
            <a:chOff x="846989" y="1428508"/>
            <a:chExt cx="877416" cy="877416"/>
          </a:xfrm>
        </p:grpSpPr>
        <p:sp>
          <p:nvSpPr>
            <p:cNvPr id="83" name="Teardrop 93"/>
            <p:cNvSpPr/>
            <p:nvPr/>
          </p:nvSpPr>
          <p:spPr>
            <a:xfrm rot="8100000">
              <a:off x="846989" y="1428508"/>
              <a:ext cx="877416" cy="877416"/>
            </a:xfrm>
            <a:prstGeom prst="teardrop">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Arial" panose="020B0604020202020204" pitchFamily="34" charset="0"/>
                <a:cs typeface="Arial" panose="020B0604020202020204" pitchFamily="34" charset="0"/>
              </a:endParaRPr>
            </a:p>
          </p:txBody>
        </p:sp>
        <p:sp>
          <p:nvSpPr>
            <p:cNvPr id="84"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00" dirty="0">
                  <a:solidFill>
                    <a:srgbClr val="262626"/>
                  </a:solidFill>
                  <a:latin typeface="Arial" panose="020B0604020202020204" pitchFamily="34" charset="0"/>
                  <a:cs typeface="Arial" panose="020B0604020202020204" pitchFamily="34" charset="0"/>
                </a:rPr>
                <a:t>03</a:t>
              </a:r>
            </a:p>
          </p:txBody>
        </p:sp>
      </p:grpSp>
      <p:grpSp>
        <p:nvGrpSpPr>
          <p:cNvPr id="8" name="Group 279"/>
          <p:cNvGrpSpPr/>
          <p:nvPr/>
        </p:nvGrpSpPr>
        <p:grpSpPr>
          <a:xfrm>
            <a:off x="2466961" y="2701473"/>
            <a:ext cx="810746" cy="810997"/>
            <a:chOff x="846989" y="1414764"/>
            <a:chExt cx="877416" cy="877416"/>
          </a:xfrm>
        </p:grpSpPr>
        <p:sp>
          <p:nvSpPr>
            <p:cNvPr id="86" name="Teardrop 89"/>
            <p:cNvSpPr/>
            <p:nvPr/>
          </p:nvSpPr>
          <p:spPr>
            <a:xfrm rot="8100000">
              <a:off x="846989" y="1414764"/>
              <a:ext cx="877416" cy="877416"/>
            </a:xfrm>
            <a:prstGeom prst="teardrop">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Arial" panose="020B0604020202020204" pitchFamily="34" charset="0"/>
                <a:cs typeface="Arial" panose="020B0604020202020204" pitchFamily="34" charset="0"/>
              </a:endParaRPr>
            </a:p>
          </p:txBody>
        </p:sp>
        <p:sp>
          <p:nvSpPr>
            <p:cNvPr id="87"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262626"/>
                  </a:solidFill>
                  <a:latin typeface="Arial" panose="020B0604020202020204" pitchFamily="34" charset="0"/>
                  <a:cs typeface="Arial" panose="020B0604020202020204" pitchFamily="34" charset="0"/>
                </a:rPr>
                <a:t>02</a:t>
              </a:r>
            </a:p>
          </p:txBody>
        </p:sp>
      </p:grpSp>
      <p:grpSp>
        <p:nvGrpSpPr>
          <p:cNvPr id="9" name="Group 279"/>
          <p:cNvGrpSpPr/>
          <p:nvPr/>
        </p:nvGrpSpPr>
        <p:grpSpPr>
          <a:xfrm>
            <a:off x="1207183" y="3667728"/>
            <a:ext cx="810746" cy="810997"/>
            <a:chOff x="846989" y="1401020"/>
            <a:chExt cx="877416" cy="877416"/>
          </a:xfrm>
        </p:grpSpPr>
        <p:sp>
          <p:nvSpPr>
            <p:cNvPr id="89" name="Teardrop 85"/>
            <p:cNvSpPr/>
            <p:nvPr/>
          </p:nvSpPr>
          <p:spPr>
            <a:xfrm rot="8100000">
              <a:off x="846989" y="1401020"/>
              <a:ext cx="877416" cy="877416"/>
            </a:xfrm>
            <a:prstGeom prst="teardrop">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Arial" panose="020B0604020202020204" pitchFamily="34" charset="0"/>
                <a:cs typeface="Arial" panose="020B0604020202020204" pitchFamily="34" charset="0"/>
              </a:endParaRPr>
            </a:p>
          </p:txBody>
        </p:sp>
        <p:sp>
          <p:nvSpPr>
            <p:cNvPr id="90" name="Oval 8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rgbClr val="262626"/>
                  </a:solidFill>
                  <a:latin typeface="Arial" panose="020B0604020202020204" pitchFamily="34" charset="0"/>
                  <a:cs typeface="Arial" panose="020B0604020202020204" pitchFamily="34" charset="0"/>
                </a:rPr>
                <a:t>01</a:t>
              </a:r>
            </a:p>
          </p:txBody>
        </p:sp>
      </p:grpSp>
      <p:grpSp>
        <p:nvGrpSpPr>
          <p:cNvPr id="10" name="Group 81"/>
          <p:cNvGrpSpPr/>
          <p:nvPr/>
        </p:nvGrpSpPr>
        <p:grpSpPr>
          <a:xfrm>
            <a:off x="2946372" y="1135650"/>
            <a:ext cx="357190" cy="415511"/>
            <a:chOff x="5198847" y="3107146"/>
            <a:chExt cx="565150" cy="657225"/>
          </a:xfrm>
          <a:solidFill>
            <a:schemeClr val="accent5"/>
          </a:solidFill>
        </p:grpSpPr>
        <p:sp>
          <p:nvSpPr>
            <p:cNvPr id="92" name="Rectangle 6"/>
            <p:cNvSpPr>
              <a:spLocks noChangeArrowheads="1"/>
            </p:cNvSpPr>
            <p:nvPr/>
          </p:nvSpPr>
          <p:spPr bwMode="auto">
            <a:xfrm>
              <a:off x="5451259" y="3251609"/>
              <a:ext cx="50800" cy="512762"/>
            </a:xfrm>
            <a:prstGeom prst="rect">
              <a:avLst/>
            </a:prstGeom>
            <a:grpFill/>
            <a:ln w="9525">
              <a:solidFill>
                <a:schemeClr val="bg1">
                  <a:lumMod val="95000"/>
                </a:schemeClr>
              </a:solidFill>
              <a:miter lim="800000"/>
            </a:ln>
          </p:spPr>
          <p:txBody>
            <a:bodyPr vert="horz" wrap="square" lIns="121920" tIns="60960" rIns="121920" bIns="60960" numCol="1" anchor="t" anchorCtr="0" compatLnSpc="1"/>
            <a:lstStyle/>
            <a:p>
              <a:endParaRPr lang="en-US" dirty="0">
                <a:solidFill>
                  <a:srgbClr val="262626"/>
                </a:solidFill>
              </a:endParaRPr>
            </a:p>
          </p:txBody>
        </p:sp>
        <p:sp>
          <p:nvSpPr>
            <p:cNvPr id="93" name="Oval 7"/>
            <p:cNvSpPr>
              <a:spLocks noChangeArrowheads="1"/>
            </p:cNvSpPr>
            <p:nvPr/>
          </p:nvSpPr>
          <p:spPr bwMode="auto">
            <a:xfrm>
              <a:off x="5198847" y="3107146"/>
              <a:ext cx="565150" cy="566737"/>
            </a:xfrm>
            <a:prstGeom prst="ellipse">
              <a:avLst/>
            </a:prstGeom>
            <a:grpFill/>
            <a:ln w="9525">
              <a:solidFill>
                <a:schemeClr val="bg1">
                  <a:lumMod val="95000"/>
                </a:schemeClr>
              </a:solidFill>
              <a:round/>
            </a:ln>
          </p:spPr>
          <p:txBody>
            <a:bodyPr vert="horz" wrap="square" lIns="121920" tIns="60960" rIns="121920" bIns="60960" numCol="1" anchor="t" anchorCtr="0" compatLnSpc="1"/>
            <a:lstStyle/>
            <a:p>
              <a:endParaRPr lang="en-US" dirty="0">
                <a:solidFill>
                  <a:srgbClr val="262626"/>
                </a:solidFill>
              </a:endParaRPr>
            </a:p>
          </p:txBody>
        </p:sp>
      </p:grpSp>
      <p:grpSp>
        <p:nvGrpSpPr>
          <p:cNvPr id="11" name="Group 78"/>
          <p:cNvGrpSpPr/>
          <p:nvPr/>
        </p:nvGrpSpPr>
        <p:grpSpPr>
          <a:xfrm>
            <a:off x="3255984" y="2203391"/>
            <a:ext cx="185618" cy="602191"/>
            <a:chOff x="2122272" y="2811871"/>
            <a:chExt cx="293688" cy="952500"/>
          </a:xfrm>
          <a:solidFill>
            <a:schemeClr val="accent5"/>
          </a:solidFill>
        </p:grpSpPr>
        <p:sp>
          <p:nvSpPr>
            <p:cNvPr id="95" name="Rectangle 10"/>
            <p:cNvSpPr>
              <a:spLocks noChangeArrowheads="1"/>
            </p:cNvSpPr>
            <p:nvPr/>
          </p:nvSpPr>
          <p:spPr bwMode="auto">
            <a:xfrm>
              <a:off x="2242922" y="3610384"/>
              <a:ext cx="50800" cy="153987"/>
            </a:xfrm>
            <a:prstGeom prst="rect">
              <a:avLst/>
            </a:prstGeom>
            <a:grpFill/>
            <a:ln w="9525">
              <a:solidFill>
                <a:schemeClr val="bg1">
                  <a:lumMod val="95000"/>
                </a:schemeClr>
              </a:solidFill>
              <a:miter lim="800000"/>
            </a:ln>
          </p:spPr>
          <p:txBody>
            <a:bodyPr vert="horz" wrap="square" lIns="121920" tIns="60960" rIns="121920" bIns="60960" numCol="1" anchor="t" anchorCtr="0" compatLnSpc="1"/>
            <a:lstStyle/>
            <a:p>
              <a:endParaRPr lang="en-US" dirty="0">
                <a:solidFill>
                  <a:srgbClr val="262626"/>
                </a:solidFill>
              </a:endParaRPr>
            </a:p>
          </p:txBody>
        </p:sp>
        <p:sp>
          <p:nvSpPr>
            <p:cNvPr id="96" name="Oval 20"/>
            <p:cNvSpPr>
              <a:spLocks noChangeArrowheads="1"/>
            </p:cNvSpPr>
            <p:nvPr/>
          </p:nvSpPr>
          <p:spPr bwMode="auto">
            <a:xfrm>
              <a:off x="2122272" y="2811871"/>
              <a:ext cx="293688" cy="830262"/>
            </a:xfrm>
            <a:prstGeom prst="ellipse">
              <a:avLst/>
            </a:prstGeom>
            <a:grpFill/>
            <a:ln w="9525">
              <a:solidFill>
                <a:schemeClr val="bg1">
                  <a:lumMod val="95000"/>
                </a:schemeClr>
              </a:solidFill>
              <a:round/>
            </a:ln>
          </p:spPr>
          <p:txBody>
            <a:bodyPr vert="horz" wrap="square" lIns="121920" tIns="60960" rIns="121920" bIns="60960" numCol="1" anchor="t" anchorCtr="0" compatLnSpc="1"/>
            <a:lstStyle/>
            <a:p>
              <a:endParaRPr lang="en-US" dirty="0">
                <a:solidFill>
                  <a:srgbClr val="262626"/>
                </a:solidFill>
              </a:endParaRPr>
            </a:p>
          </p:txBody>
        </p:sp>
      </p:grpSp>
      <p:grpSp>
        <p:nvGrpSpPr>
          <p:cNvPr id="12" name="Group 77"/>
          <p:cNvGrpSpPr/>
          <p:nvPr/>
        </p:nvGrpSpPr>
        <p:grpSpPr>
          <a:xfrm>
            <a:off x="2273465" y="3686820"/>
            <a:ext cx="258862" cy="415512"/>
            <a:chOff x="1271372" y="3107146"/>
            <a:chExt cx="409575" cy="657225"/>
          </a:xfrm>
          <a:solidFill>
            <a:schemeClr val="accent5"/>
          </a:solidFill>
        </p:grpSpPr>
        <p:sp>
          <p:nvSpPr>
            <p:cNvPr id="98" name="Rectangle 9"/>
            <p:cNvSpPr>
              <a:spLocks noChangeArrowheads="1"/>
            </p:cNvSpPr>
            <p:nvPr/>
          </p:nvSpPr>
          <p:spPr bwMode="auto">
            <a:xfrm>
              <a:off x="1450759" y="3418296"/>
              <a:ext cx="38100" cy="346075"/>
            </a:xfrm>
            <a:prstGeom prst="rect">
              <a:avLst/>
            </a:prstGeom>
            <a:grpFill/>
            <a:ln w="9525">
              <a:solidFill>
                <a:schemeClr val="bg1">
                  <a:lumMod val="95000"/>
                </a:schemeClr>
              </a:solidFill>
              <a:miter lim="800000"/>
            </a:ln>
          </p:spPr>
          <p:txBody>
            <a:bodyPr vert="horz" wrap="square" lIns="121920" tIns="60960" rIns="121920" bIns="60960" numCol="1" anchor="t" anchorCtr="0" compatLnSpc="1"/>
            <a:lstStyle/>
            <a:p>
              <a:endParaRPr lang="en-US" dirty="0">
                <a:solidFill>
                  <a:srgbClr val="262626"/>
                </a:solidFill>
              </a:endParaRPr>
            </a:p>
          </p:txBody>
        </p:sp>
        <p:sp>
          <p:nvSpPr>
            <p:cNvPr id="99" name="Oval 29"/>
            <p:cNvSpPr>
              <a:spLocks noChangeArrowheads="1"/>
            </p:cNvSpPr>
            <p:nvPr/>
          </p:nvSpPr>
          <p:spPr bwMode="auto">
            <a:xfrm>
              <a:off x="1271372" y="3107146"/>
              <a:ext cx="409575" cy="409575"/>
            </a:xfrm>
            <a:prstGeom prst="ellipse">
              <a:avLst/>
            </a:prstGeom>
            <a:grpFill/>
            <a:ln w="9525">
              <a:solidFill>
                <a:schemeClr val="bg1">
                  <a:lumMod val="95000"/>
                </a:schemeClr>
              </a:solidFill>
              <a:round/>
            </a:ln>
          </p:spPr>
          <p:txBody>
            <a:bodyPr vert="horz" wrap="square" lIns="121920" tIns="60960" rIns="121920" bIns="60960" numCol="1" anchor="t" anchorCtr="0" compatLnSpc="1"/>
            <a:lstStyle/>
            <a:p>
              <a:endParaRPr lang="en-US" dirty="0">
                <a:solidFill>
                  <a:srgbClr val="262626"/>
                </a:solidFill>
              </a:endParaRPr>
            </a:p>
          </p:txBody>
        </p:sp>
      </p:grpSp>
      <p:sp>
        <p:nvSpPr>
          <p:cNvPr id="100" name="TextBox 191"/>
          <p:cNvSpPr txBox="1"/>
          <p:nvPr/>
        </p:nvSpPr>
        <p:spPr>
          <a:xfrm>
            <a:off x="4920921" y="688519"/>
            <a:ext cx="3684298" cy="1583510"/>
          </a:xfrm>
          <a:prstGeom prst="rect">
            <a:avLst/>
          </a:prstGeom>
          <a:noFill/>
        </p:spPr>
        <p:txBody>
          <a:bodyPr wrap="square" lIns="68580" tIns="34290" rIns="68580" bIns="34290"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关键词</a:t>
            </a:r>
            <a:endParaRPr lang="en-US" altLang="zh-CN" sz="1200" dirty="0">
              <a:solidFill>
                <a:schemeClr val="accent1"/>
              </a:solidFill>
              <a:latin typeface="微软雅黑" panose="020B0503020204020204" pitchFamily="34" charset="-122"/>
              <a:ea typeface="微软雅黑" panose="020B0503020204020204" pitchFamily="34" charset="-122"/>
            </a:endParaRPr>
          </a:p>
          <a:p>
            <a:pPr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这里输入简单的文字概述这里输入简单文字概述这里输入简单的文字概述，这里输入简单的文字概述这里输入简单文字概述这里输入简单的文字概述</a:t>
            </a:r>
            <a:endParaRPr lang="en-US" altLang="zh-CN" sz="900" dirty="0">
              <a:solidFill>
                <a:schemeClr val="accent1"/>
              </a:solidFill>
            </a:endParaRPr>
          </a:p>
          <a:p>
            <a:endParaRPr lang="en-US" sz="900" dirty="0">
              <a:solidFill>
                <a:schemeClr val="accent1"/>
              </a:solidFill>
            </a:endParaRPr>
          </a:p>
          <a:p>
            <a:pPr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这里输入简单的文字概述这里输入简单文字概述这里输入简单的文字概述，这里输入简单的文字概述这里输入简单文字概述这里输入简单的文字概述</a:t>
            </a:r>
            <a:endParaRPr lang="en-US" altLang="zh-CN" sz="900" dirty="0">
              <a:solidFill>
                <a:schemeClr val="accent1"/>
              </a:solidFill>
            </a:endParaRPr>
          </a:p>
          <a:p>
            <a:endParaRPr lang="en-US" sz="900" dirty="0">
              <a:solidFill>
                <a:schemeClr val="accent1"/>
              </a:solidFill>
            </a:endParaRPr>
          </a:p>
        </p:txBody>
      </p:sp>
      <p:grpSp>
        <p:nvGrpSpPr>
          <p:cNvPr id="13" name="组合 100"/>
          <p:cNvGrpSpPr/>
          <p:nvPr/>
        </p:nvGrpSpPr>
        <p:grpSpPr>
          <a:xfrm>
            <a:off x="4983653" y="2604194"/>
            <a:ext cx="3360657" cy="1915913"/>
            <a:chOff x="6567091" y="3513063"/>
            <a:chExt cx="4480876" cy="2553762"/>
          </a:xfrm>
        </p:grpSpPr>
        <p:grpSp>
          <p:nvGrpSpPr>
            <p:cNvPr id="14" name="Group 136"/>
            <p:cNvGrpSpPr/>
            <p:nvPr/>
          </p:nvGrpSpPr>
          <p:grpSpPr>
            <a:xfrm>
              <a:off x="6577251" y="3513063"/>
              <a:ext cx="4470716" cy="443062"/>
              <a:chOff x="4036496" y="1311474"/>
              <a:chExt cx="3353037" cy="332296"/>
            </a:xfrm>
          </p:grpSpPr>
          <p:sp>
            <p:nvSpPr>
              <p:cNvPr id="112" name="Text Placeholder 3"/>
              <p:cNvSpPr txBox="1"/>
              <p:nvPr/>
            </p:nvSpPr>
            <p:spPr>
              <a:xfrm>
                <a:off x="4399179" y="1311474"/>
                <a:ext cx="2990354" cy="3322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a:t>
                </a:r>
                <a:endParaRPr lang="en-US" altLang="zh-CN" sz="900" b="1" dirty="0">
                  <a:solidFill>
                    <a:schemeClr val="accent1"/>
                  </a:solidFill>
                </a:endParaRPr>
              </a:p>
            </p:txBody>
          </p:sp>
          <p:sp>
            <p:nvSpPr>
              <p:cNvPr id="113" name="Rectangle 138"/>
              <p:cNvSpPr/>
              <p:nvPr/>
            </p:nvSpPr>
            <p:spPr>
              <a:xfrm>
                <a:off x="4036496" y="1330275"/>
                <a:ext cx="211596" cy="215377"/>
              </a:xfrm>
              <a:prstGeom prst="rect">
                <a:avLst/>
              </a:prstGeom>
            </p:spPr>
            <p:txBody>
              <a:bodyPr wrap="none" lIns="0" tIns="0" rIns="0" bIns="0">
                <a:spAutoFit/>
              </a:bodyPr>
              <a:lstStyle/>
              <a:p>
                <a:r>
                  <a:rPr lang="en-US" sz="1400" dirty="0">
                    <a:solidFill>
                      <a:schemeClr val="accent1"/>
                    </a:solidFill>
                    <a:latin typeface="微软雅黑" panose="020B0503020204020204" pitchFamily="34" charset="-122"/>
                    <a:ea typeface="微软雅黑" panose="020B0503020204020204" pitchFamily="34" charset="-122"/>
                  </a:rPr>
                  <a:t>01</a:t>
                </a:r>
              </a:p>
            </p:txBody>
          </p:sp>
        </p:grpSp>
        <p:grpSp>
          <p:nvGrpSpPr>
            <p:cNvPr id="15" name="Group 150"/>
            <p:cNvGrpSpPr/>
            <p:nvPr/>
          </p:nvGrpSpPr>
          <p:grpSpPr>
            <a:xfrm>
              <a:off x="6573650" y="4225659"/>
              <a:ext cx="4474317" cy="443062"/>
              <a:chOff x="4033795" y="2133763"/>
              <a:chExt cx="3355738" cy="332296"/>
            </a:xfrm>
          </p:grpSpPr>
          <p:sp>
            <p:nvSpPr>
              <p:cNvPr id="110" name="Text Placeholder 3"/>
              <p:cNvSpPr txBox="1"/>
              <p:nvPr/>
            </p:nvSpPr>
            <p:spPr>
              <a:xfrm>
                <a:off x="4399178" y="2133763"/>
                <a:ext cx="2990355" cy="3322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a:t>
                </a:r>
                <a:endParaRPr lang="en-US" altLang="zh-CN" sz="900" b="1" dirty="0">
                  <a:solidFill>
                    <a:schemeClr val="accent1"/>
                  </a:solidFill>
                </a:endParaRPr>
              </a:p>
            </p:txBody>
          </p:sp>
          <p:sp>
            <p:nvSpPr>
              <p:cNvPr id="111" name="Rectangle 152"/>
              <p:cNvSpPr/>
              <p:nvPr/>
            </p:nvSpPr>
            <p:spPr>
              <a:xfrm>
                <a:off x="4033795" y="2146022"/>
                <a:ext cx="211596" cy="215377"/>
              </a:xfrm>
              <a:prstGeom prst="rect">
                <a:avLst/>
              </a:prstGeom>
            </p:spPr>
            <p:txBody>
              <a:bodyPr wrap="none" lIns="0" tIns="0" rIns="0" bIns="0">
                <a:spAutoFit/>
              </a:bodyPr>
              <a:lstStyle/>
              <a:p>
                <a:r>
                  <a:rPr lang="en-US" sz="1400" dirty="0">
                    <a:solidFill>
                      <a:schemeClr val="accent1"/>
                    </a:solidFill>
                    <a:latin typeface="微软雅黑" panose="020B0503020204020204" pitchFamily="34" charset="-122"/>
                    <a:ea typeface="微软雅黑" panose="020B0503020204020204" pitchFamily="34" charset="-122"/>
                  </a:rPr>
                  <a:t>02</a:t>
                </a:r>
              </a:p>
            </p:txBody>
          </p:sp>
        </p:grpSp>
        <p:grpSp>
          <p:nvGrpSpPr>
            <p:cNvPr id="16" name="Group 155"/>
            <p:cNvGrpSpPr/>
            <p:nvPr/>
          </p:nvGrpSpPr>
          <p:grpSpPr>
            <a:xfrm>
              <a:off x="6567091" y="4924711"/>
              <a:ext cx="4480876" cy="443062"/>
              <a:chOff x="4028876" y="2133763"/>
              <a:chExt cx="3360657" cy="332296"/>
            </a:xfrm>
          </p:grpSpPr>
          <p:sp>
            <p:nvSpPr>
              <p:cNvPr id="108" name="Text Placeholder 3"/>
              <p:cNvSpPr txBox="1"/>
              <p:nvPr/>
            </p:nvSpPr>
            <p:spPr>
              <a:xfrm>
                <a:off x="4399178" y="2133763"/>
                <a:ext cx="2990355" cy="3322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a:t>
                </a:r>
                <a:endParaRPr lang="en-US" altLang="zh-CN" sz="900" b="1" dirty="0">
                  <a:solidFill>
                    <a:schemeClr val="accent1"/>
                  </a:solidFill>
                </a:endParaRPr>
              </a:p>
            </p:txBody>
          </p:sp>
          <p:sp>
            <p:nvSpPr>
              <p:cNvPr id="109" name="Rectangle 157"/>
              <p:cNvSpPr/>
              <p:nvPr/>
            </p:nvSpPr>
            <p:spPr>
              <a:xfrm>
                <a:off x="4028876" y="2161410"/>
                <a:ext cx="211596" cy="215377"/>
              </a:xfrm>
              <a:prstGeom prst="rect">
                <a:avLst/>
              </a:prstGeom>
            </p:spPr>
            <p:txBody>
              <a:bodyPr wrap="none" lIns="0" tIns="0" rIns="0" bIns="0">
                <a:spAutoFit/>
              </a:bodyPr>
              <a:lstStyle/>
              <a:p>
                <a:r>
                  <a:rPr lang="en-US" sz="1400" dirty="0">
                    <a:solidFill>
                      <a:schemeClr val="accent1"/>
                    </a:solidFill>
                    <a:latin typeface="微软雅黑" panose="020B0503020204020204" pitchFamily="34" charset="-122"/>
                    <a:ea typeface="微软雅黑" panose="020B0503020204020204" pitchFamily="34" charset="-122"/>
                  </a:rPr>
                  <a:t>03</a:t>
                </a:r>
              </a:p>
            </p:txBody>
          </p:sp>
        </p:grpSp>
        <p:grpSp>
          <p:nvGrpSpPr>
            <p:cNvPr id="17" name="Group 165"/>
            <p:cNvGrpSpPr/>
            <p:nvPr/>
          </p:nvGrpSpPr>
          <p:grpSpPr>
            <a:xfrm>
              <a:off x="6577251" y="5623763"/>
              <a:ext cx="4470716" cy="443062"/>
              <a:chOff x="4036496" y="2133763"/>
              <a:chExt cx="3353037" cy="332296"/>
            </a:xfrm>
          </p:grpSpPr>
          <p:sp>
            <p:nvSpPr>
              <p:cNvPr id="106" name="Text Placeholder 3"/>
              <p:cNvSpPr txBox="1"/>
              <p:nvPr/>
            </p:nvSpPr>
            <p:spPr>
              <a:xfrm>
                <a:off x="4399178" y="2133763"/>
                <a:ext cx="2990355" cy="3322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a:t>
                </a:r>
                <a:endParaRPr lang="en-US" altLang="zh-CN" sz="900" b="1" dirty="0">
                  <a:solidFill>
                    <a:schemeClr val="accent1"/>
                  </a:solidFill>
                </a:endParaRPr>
              </a:p>
            </p:txBody>
          </p:sp>
          <p:sp>
            <p:nvSpPr>
              <p:cNvPr id="107" name="Rectangle 167"/>
              <p:cNvSpPr/>
              <p:nvPr/>
            </p:nvSpPr>
            <p:spPr>
              <a:xfrm>
                <a:off x="4036496" y="2147003"/>
                <a:ext cx="211596" cy="215377"/>
              </a:xfrm>
              <a:prstGeom prst="rect">
                <a:avLst/>
              </a:prstGeom>
            </p:spPr>
            <p:txBody>
              <a:bodyPr wrap="none" lIns="0" tIns="0" rIns="0" bIns="0">
                <a:spAutoFit/>
              </a:bodyPr>
              <a:lstStyle/>
              <a:p>
                <a:r>
                  <a:rPr lang="en-US" sz="1400" dirty="0">
                    <a:solidFill>
                      <a:schemeClr val="accent1"/>
                    </a:solidFill>
                    <a:latin typeface="微软雅黑" panose="020B0503020204020204" pitchFamily="34" charset="-122"/>
                    <a:ea typeface="微软雅黑" panose="020B0503020204020204" pitchFamily="34" charset="-122"/>
                  </a:rPr>
                  <a:t>04</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upRight)">
                                      <p:cBhvr>
                                        <p:cTn id="7" dur="500"/>
                                        <p:tgtEl>
                                          <p:spTgt spid="7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ppt_w</p:attrName>
                                        </p:attrNameLst>
                                      </p:cBhvr>
                                      <p:tavLst>
                                        <p:tav tm="0">
                                          <p:val>
                                            <p:fltVal val="0"/>
                                          </p:val>
                                        </p:tav>
                                        <p:tav tm="100000">
                                          <p:val>
                                            <p:strVal val="#ppt_w"/>
                                          </p:val>
                                        </p:tav>
                                      </p:tavLst>
                                    </p:anim>
                                    <p:anim calcmode="lin" valueType="num">
                                      <p:cBhvr>
                                        <p:cTn id="12" dur="500" fill="hold"/>
                                        <p:tgtEl>
                                          <p:spTgt spid="7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Bottom)">
                                      <p:cBhvr>
                                        <p:cTn id="24" dur="500"/>
                                        <p:tgtEl>
                                          <p:spTgt spid="12"/>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
                                          </p:val>
                                        </p:tav>
                                        <p:tav tm="100000">
                                          <p:val>
                                            <p:strVal val="#ppt_w"/>
                                          </p:val>
                                        </p:tav>
                                      </p:tavLst>
                                    </p:anim>
                                    <p:anim calcmode="lin" valueType="num">
                                      <p:cBhvr>
                                        <p:cTn id="29" dur="500" fill="hold"/>
                                        <p:tgtEl>
                                          <p:spTgt spid="77"/>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lide(fromBottom)">
                                      <p:cBhvr>
                                        <p:cTn id="33" dur="500"/>
                                        <p:tgtEl>
                                          <p:spTgt spid="8"/>
                                        </p:tgtEl>
                                      </p:cBhvr>
                                    </p:animEffect>
                                  </p:childTnLst>
                                </p:cTn>
                              </p:par>
                            </p:childTnLst>
                          </p:cTn>
                        </p:par>
                        <p:par>
                          <p:cTn id="34" fill="hold">
                            <p:stCondLst>
                              <p:cond delay="3500"/>
                            </p:stCondLst>
                            <p:childTnLst>
                              <p:par>
                                <p:cTn id="35" presetID="12" presetClass="entr" presetSubtype="2"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lide(fromRight)">
                                      <p:cBhvr>
                                        <p:cTn id="37" dur="500"/>
                                        <p:tgtEl>
                                          <p:spTgt spid="3"/>
                                        </p:tgtEl>
                                      </p:cBhvr>
                                    </p:animEffect>
                                  </p:childTnLst>
                                </p:cTn>
                              </p:par>
                            </p:childTnLst>
                          </p:cTn>
                        </p:par>
                        <p:par>
                          <p:cTn id="38" fill="hold">
                            <p:stCondLst>
                              <p:cond delay="4000"/>
                            </p:stCondLst>
                            <p:childTnLst>
                              <p:par>
                                <p:cTn id="39" presetID="1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lide(fromBottom)">
                                      <p:cBhvr>
                                        <p:cTn id="41" dur="500"/>
                                        <p:tgtEl>
                                          <p:spTgt spid="11"/>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2" presetClass="entr" presetSubtype="4"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slide(fromBottom)">
                                      <p:cBhvr>
                                        <p:cTn id="50" dur="500"/>
                                        <p:tgtEl>
                                          <p:spTgt spid="7"/>
                                        </p:tgtEl>
                                      </p:cBhvr>
                                    </p:animEffect>
                                  </p:childTnLst>
                                </p:cTn>
                              </p:par>
                            </p:childTnLst>
                          </p:cTn>
                        </p:par>
                        <p:par>
                          <p:cTn id="51" fill="hold">
                            <p:stCondLst>
                              <p:cond delay="5500"/>
                            </p:stCondLst>
                            <p:childTnLst>
                              <p:par>
                                <p:cTn id="52" presetID="12" presetClass="entr" presetSubtype="2"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slide(fromRight)">
                                      <p:cBhvr>
                                        <p:cTn id="54" dur="500"/>
                                        <p:tgtEl>
                                          <p:spTgt spid="5"/>
                                        </p:tgtEl>
                                      </p:cBhvr>
                                    </p:animEffect>
                                  </p:childTnLst>
                                </p:cTn>
                              </p:par>
                            </p:childTnLst>
                          </p:cTn>
                        </p:par>
                        <p:par>
                          <p:cTn id="55" fill="hold">
                            <p:stCondLst>
                              <p:cond delay="6000"/>
                            </p:stCondLst>
                            <p:childTnLst>
                              <p:par>
                                <p:cTn id="56" presetID="12" presetClass="entr" presetSubtype="4"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lide(fromBottom)">
                                      <p:cBhvr>
                                        <p:cTn id="58" dur="500"/>
                                        <p:tgtEl>
                                          <p:spTgt spid="10"/>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p:cTn id="62" dur="500" fill="hold"/>
                                        <p:tgtEl>
                                          <p:spTgt spid="75"/>
                                        </p:tgtEl>
                                        <p:attrNameLst>
                                          <p:attrName>ppt_w</p:attrName>
                                        </p:attrNameLst>
                                      </p:cBhvr>
                                      <p:tavLst>
                                        <p:tav tm="0">
                                          <p:val>
                                            <p:fltVal val="0"/>
                                          </p:val>
                                        </p:tav>
                                        <p:tav tm="100000">
                                          <p:val>
                                            <p:strVal val="#ppt_w"/>
                                          </p:val>
                                        </p:tav>
                                      </p:tavLst>
                                    </p:anim>
                                    <p:anim calcmode="lin" valueType="num">
                                      <p:cBhvr>
                                        <p:cTn id="63" dur="500" fill="hold"/>
                                        <p:tgtEl>
                                          <p:spTgt spid="75"/>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slide(fromBottom)">
                                      <p:cBhvr>
                                        <p:cTn id="67" dur="500"/>
                                        <p:tgtEl>
                                          <p:spTgt spid="6"/>
                                        </p:tgtEl>
                                      </p:cBhvr>
                                    </p:animEffect>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lide(fromBottom)">
                                      <p:cBhvr>
                                        <p:cTn id="71" dur="500"/>
                                        <p:tgtEl>
                                          <p:spTgt spid="4"/>
                                        </p:tgtEl>
                                      </p:cBhvr>
                                    </p:animEffect>
                                  </p:childTnLst>
                                </p:cTn>
                              </p:par>
                            </p:childTnLst>
                          </p:cTn>
                        </p:par>
                        <p:par>
                          <p:cTn id="72" fill="hold">
                            <p:stCondLst>
                              <p:cond delay="8000"/>
                            </p:stCondLst>
                            <p:childTnLst>
                              <p:par>
                                <p:cTn id="73" presetID="2" presetClass="entr" presetSubtype="2" fill="hold" grpId="0" nodeType="afterEffect">
                                  <p:stCondLst>
                                    <p:cond delay="0"/>
                                  </p:stCondLst>
                                  <p:childTnLst>
                                    <p:set>
                                      <p:cBhvr>
                                        <p:cTn id="74" dur="1" fill="hold">
                                          <p:stCondLst>
                                            <p:cond delay="0"/>
                                          </p:stCondLst>
                                        </p:cTn>
                                        <p:tgtEl>
                                          <p:spTgt spid="100"/>
                                        </p:tgtEl>
                                        <p:attrNameLst>
                                          <p:attrName>style.visibility</p:attrName>
                                        </p:attrNameLst>
                                      </p:cBhvr>
                                      <p:to>
                                        <p:strVal val="visible"/>
                                      </p:to>
                                    </p:set>
                                    <p:anim calcmode="lin" valueType="num">
                                      <p:cBhvr additive="base">
                                        <p:cTn id="75" dur="500" fill="hold"/>
                                        <p:tgtEl>
                                          <p:spTgt spid="100"/>
                                        </p:tgtEl>
                                        <p:attrNameLst>
                                          <p:attrName>ppt_x</p:attrName>
                                        </p:attrNameLst>
                                      </p:cBhvr>
                                      <p:tavLst>
                                        <p:tav tm="0">
                                          <p:val>
                                            <p:strVal val="1+#ppt_w/2"/>
                                          </p:val>
                                        </p:tav>
                                        <p:tav tm="100000">
                                          <p:val>
                                            <p:strVal val="#ppt_x"/>
                                          </p:val>
                                        </p:tav>
                                      </p:tavLst>
                                    </p:anim>
                                    <p:anim calcmode="lin" valueType="num">
                                      <p:cBhvr additive="base">
                                        <p:cTn id="76" dur="500" fill="hold"/>
                                        <p:tgtEl>
                                          <p:spTgt spid="100"/>
                                        </p:tgtEl>
                                        <p:attrNameLst>
                                          <p:attrName>ppt_y</p:attrName>
                                        </p:attrNameLst>
                                      </p:cBhvr>
                                      <p:tavLst>
                                        <p:tav tm="0">
                                          <p:val>
                                            <p:strVal val="#ppt_y"/>
                                          </p:val>
                                        </p:tav>
                                        <p:tav tm="100000">
                                          <p:val>
                                            <p:strVal val="#ppt_y"/>
                                          </p:val>
                                        </p:tav>
                                      </p:tavLst>
                                    </p:anim>
                                  </p:childTnLst>
                                </p:cTn>
                              </p:par>
                            </p:childTnLst>
                          </p:cTn>
                        </p:par>
                        <p:par>
                          <p:cTn id="77" fill="hold">
                            <p:stCondLst>
                              <p:cond delay="8500"/>
                            </p:stCondLst>
                            <p:childTnLst>
                              <p:par>
                                <p:cTn id="78" presetID="2" presetClass="entr" presetSubtype="2"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1+#ppt_w/2"/>
                                          </p:val>
                                        </p:tav>
                                        <p:tav tm="100000">
                                          <p:val>
                                            <p:strVal val="#ppt_x"/>
                                          </p:val>
                                        </p:tav>
                                      </p:tavLst>
                                    </p:anim>
                                    <p:anim calcmode="lin" valueType="num">
                                      <p:cBhvr additive="base">
                                        <p:cTn id="8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bwMode="auto">
          <a:xfrm rot="6300000">
            <a:off x="1720945" y="1620888"/>
            <a:ext cx="537191" cy="900550"/>
            <a:chOff x="2761515" y="2286000"/>
            <a:chExt cx="1645174" cy="2760228"/>
          </a:xfrm>
          <a:solidFill>
            <a:schemeClr val="accent6"/>
          </a:solidFill>
        </p:grpSpPr>
        <p:sp>
          <p:nvSpPr>
            <p:cNvPr id="33" name="Oval 7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36" name="Oval 7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37" name="Oval 7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38" name="Oval 7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39" name="Oval 7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0" name="Freeform 76"/>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4" name="Group 11"/>
          <p:cNvGrpSpPr/>
          <p:nvPr/>
        </p:nvGrpSpPr>
        <p:grpSpPr bwMode="auto">
          <a:xfrm rot="15300000" flipV="1">
            <a:off x="2166992" y="2017435"/>
            <a:ext cx="537191" cy="900550"/>
            <a:chOff x="2761515" y="2286000"/>
            <a:chExt cx="1645174" cy="2760228"/>
          </a:xfrm>
          <a:solidFill>
            <a:schemeClr val="accent2">
              <a:lumMod val="75000"/>
            </a:schemeClr>
          </a:solidFill>
        </p:grpSpPr>
        <p:sp>
          <p:nvSpPr>
            <p:cNvPr id="42" name="Oval 6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3" name="Oval 6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4" name="Oval 6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5" name="Oval 6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6" name="Oval 6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7" name="Freeform 70"/>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8" name="Group 78"/>
          <p:cNvGrpSpPr/>
          <p:nvPr/>
        </p:nvGrpSpPr>
        <p:grpSpPr bwMode="auto">
          <a:xfrm rot="6300000">
            <a:off x="3141374" y="1604205"/>
            <a:ext cx="585839" cy="982563"/>
            <a:chOff x="2761515" y="2286000"/>
            <a:chExt cx="1645174" cy="2760228"/>
          </a:xfrm>
          <a:solidFill>
            <a:schemeClr val="accent2"/>
          </a:solidFill>
        </p:grpSpPr>
        <p:sp>
          <p:nvSpPr>
            <p:cNvPr id="49" name="Oval 8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0" name="Oval 8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1" name="Oval 8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2" name="Oval 8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3" name="Oval 9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4" name="Freeform 9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9" name="Group 25"/>
          <p:cNvGrpSpPr/>
          <p:nvPr/>
        </p:nvGrpSpPr>
        <p:grpSpPr bwMode="auto">
          <a:xfrm rot="15300000" flipV="1">
            <a:off x="3585838" y="1973339"/>
            <a:ext cx="585839" cy="982563"/>
            <a:chOff x="2761515" y="2286000"/>
            <a:chExt cx="1645174" cy="2760228"/>
          </a:xfrm>
          <a:solidFill>
            <a:schemeClr val="accent4"/>
          </a:solidFill>
        </p:grpSpPr>
        <p:sp>
          <p:nvSpPr>
            <p:cNvPr id="56" name="Oval 8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7" name="Oval 8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8" name="Oval 8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9" name="Oval 8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0" name="Oval 8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1" name="Freeform 8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0" name="Group 32"/>
          <p:cNvGrpSpPr/>
          <p:nvPr/>
        </p:nvGrpSpPr>
        <p:grpSpPr bwMode="auto">
          <a:xfrm rot="6300000">
            <a:off x="4457917" y="1460392"/>
            <a:ext cx="655043" cy="1098815"/>
            <a:chOff x="2761515" y="2286000"/>
            <a:chExt cx="1645174" cy="2760228"/>
          </a:xfrm>
          <a:solidFill>
            <a:srgbClr val="7AB005"/>
          </a:solidFill>
        </p:grpSpPr>
        <p:sp>
          <p:nvSpPr>
            <p:cNvPr id="63" name="Oval 10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4" name="Oval 10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5" name="Oval 10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6" name="Oval 10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7" name="Oval 10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8" name="Freeform 106"/>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1" name="Group 39"/>
          <p:cNvGrpSpPr/>
          <p:nvPr/>
        </p:nvGrpSpPr>
        <p:grpSpPr bwMode="auto">
          <a:xfrm rot="15300000" flipV="1">
            <a:off x="5002165" y="1943937"/>
            <a:ext cx="655043" cy="1098815"/>
            <a:chOff x="2761515" y="2286000"/>
            <a:chExt cx="1645174" cy="2760228"/>
          </a:xfrm>
          <a:solidFill>
            <a:srgbClr val="7AB005"/>
          </a:solidFill>
        </p:grpSpPr>
        <p:sp>
          <p:nvSpPr>
            <p:cNvPr id="70" name="Oval 9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1" name="Oval 9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2" name="Oval 9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3" name="Oval 9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4" name="Oval 9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5" name="Freeform 100"/>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2" name="Group 46"/>
          <p:cNvGrpSpPr/>
          <p:nvPr/>
        </p:nvGrpSpPr>
        <p:grpSpPr bwMode="auto">
          <a:xfrm rot="6300000">
            <a:off x="6006103" y="1376658"/>
            <a:ext cx="742062" cy="1243730"/>
            <a:chOff x="2761515" y="2286000"/>
            <a:chExt cx="1645174" cy="2760228"/>
          </a:xfrm>
          <a:solidFill>
            <a:srgbClr val="7AB005"/>
          </a:solidFill>
        </p:grpSpPr>
        <p:sp>
          <p:nvSpPr>
            <p:cNvPr id="77" name="Oval 11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8" name="Oval 11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9" name="Oval 11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0" name="Oval 11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1" name="Oval 12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2" name="Freeform 12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3" name="Group 53"/>
          <p:cNvGrpSpPr/>
          <p:nvPr/>
        </p:nvGrpSpPr>
        <p:grpSpPr bwMode="auto">
          <a:xfrm rot="15300000" flipV="1">
            <a:off x="6622129" y="1924440"/>
            <a:ext cx="742062" cy="1243730"/>
            <a:chOff x="2761515" y="2286000"/>
            <a:chExt cx="1645174" cy="2760228"/>
          </a:xfrm>
          <a:solidFill>
            <a:schemeClr val="accent1">
              <a:alpha val="70000"/>
            </a:schemeClr>
          </a:solidFill>
        </p:grpSpPr>
        <p:sp>
          <p:nvSpPr>
            <p:cNvPr id="84" name="Oval 11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5" name="Oval 11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6" name="Oval 11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7" name="Oval 11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8" name="Oval 11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9" name="Freeform 11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4" name="Group 122"/>
          <p:cNvGrpSpPr/>
          <p:nvPr/>
        </p:nvGrpSpPr>
        <p:grpSpPr bwMode="auto">
          <a:xfrm>
            <a:off x="2248440" y="2710528"/>
            <a:ext cx="439223" cy="626618"/>
            <a:chOff x="1154973" y="2876550"/>
            <a:chExt cx="585655" cy="835610"/>
          </a:xfrm>
        </p:grpSpPr>
        <p:cxnSp>
          <p:nvCxnSpPr>
            <p:cNvPr id="91" name="Straight Connector 123"/>
            <p:cNvCxnSpPr/>
            <p:nvPr/>
          </p:nvCxnSpPr>
          <p:spPr>
            <a:xfrm>
              <a:off x="1447007" y="2876550"/>
              <a:ext cx="0" cy="60987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1154973" y="3486425"/>
              <a:ext cx="585655" cy="22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02</a:t>
              </a:r>
              <a:endParaRPr lang="en-US" sz="2700" b="1" dirty="0">
                <a:solidFill>
                  <a:schemeClr val="bg1">
                    <a:lumMod val="65000"/>
                  </a:schemeClr>
                </a:solidFill>
                <a:cs typeface="Arial" panose="020B0604020202020204" pitchFamily="34" charset="0"/>
              </a:endParaRPr>
            </a:p>
          </p:txBody>
        </p:sp>
      </p:grpSp>
      <p:grpSp>
        <p:nvGrpSpPr>
          <p:cNvPr id="15" name="Group 125"/>
          <p:cNvGrpSpPr/>
          <p:nvPr/>
        </p:nvGrpSpPr>
        <p:grpSpPr bwMode="auto">
          <a:xfrm>
            <a:off x="1851962" y="1240845"/>
            <a:ext cx="439223" cy="558575"/>
            <a:chOff x="1626830" y="1521540"/>
            <a:chExt cx="585657" cy="745410"/>
          </a:xfrm>
        </p:grpSpPr>
        <p:cxnSp>
          <p:nvCxnSpPr>
            <p:cNvPr id="94" name="Straight Connector 126"/>
            <p:cNvCxnSpPr/>
            <p:nvPr/>
          </p:nvCxnSpPr>
          <p:spPr>
            <a:xfrm flipV="1">
              <a:off x="1918864" y="1758354"/>
              <a:ext cx="0" cy="508596"/>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95" name="Rectangle 1436"/>
            <p:cNvSpPr>
              <a:spLocks noChangeArrowheads="1"/>
            </p:cNvSpPr>
            <p:nvPr/>
          </p:nvSpPr>
          <p:spPr bwMode="auto">
            <a:xfrm>
              <a:off x="1626830" y="1521540"/>
              <a:ext cx="585657" cy="22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01</a:t>
              </a:r>
              <a:endParaRPr lang="en-US" sz="2700" b="1" dirty="0">
                <a:solidFill>
                  <a:schemeClr val="bg1">
                    <a:lumMod val="65000"/>
                  </a:schemeClr>
                </a:solidFill>
                <a:cs typeface="Arial" panose="020B0604020202020204" pitchFamily="34" charset="0"/>
              </a:endParaRPr>
            </a:p>
          </p:txBody>
        </p:sp>
      </p:grpSp>
      <p:grpSp>
        <p:nvGrpSpPr>
          <p:cNvPr id="16" name="Group 167"/>
          <p:cNvGrpSpPr/>
          <p:nvPr/>
        </p:nvGrpSpPr>
        <p:grpSpPr bwMode="auto">
          <a:xfrm>
            <a:off x="3670642" y="2773654"/>
            <a:ext cx="439223" cy="563497"/>
            <a:chOff x="1155810" y="2960958"/>
            <a:chExt cx="583983" cy="751199"/>
          </a:xfrm>
        </p:grpSpPr>
        <p:cxnSp>
          <p:nvCxnSpPr>
            <p:cNvPr id="97" name="Straight Connector 168"/>
            <p:cNvCxnSpPr/>
            <p:nvPr/>
          </p:nvCxnSpPr>
          <p:spPr>
            <a:xfrm>
              <a:off x="1447801" y="2960958"/>
              <a:ext cx="0" cy="539824"/>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98" name="Rectangle 1436"/>
            <p:cNvSpPr>
              <a:spLocks noChangeArrowheads="1"/>
            </p:cNvSpPr>
            <p:nvPr/>
          </p:nvSpPr>
          <p:spPr bwMode="auto">
            <a:xfrm>
              <a:off x="1155810" y="3486493"/>
              <a:ext cx="583983" cy="22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04</a:t>
              </a:r>
              <a:endParaRPr lang="en-US" sz="2700" b="1" dirty="0">
                <a:solidFill>
                  <a:schemeClr val="bg1">
                    <a:lumMod val="65000"/>
                  </a:schemeClr>
                </a:solidFill>
                <a:cs typeface="Arial" panose="020B0604020202020204" pitchFamily="34" charset="0"/>
              </a:endParaRPr>
            </a:p>
          </p:txBody>
        </p:sp>
      </p:grpSp>
      <p:grpSp>
        <p:nvGrpSpPr>
          <p:cNvPr id="17" name="Group 170"/>
          <p:cNvGrpSpPr/>
          <p:nvPr/>
        </p:nvGrpSpPr>
        <p:grpSpPr bwMode="auto">
          <a:xfrm>
            <a:off x="3274759" y="1239653"/>
            <a:ext cx="439223" cy="558576"/>
            <a:chOff x="1626830" y="1521540"/>
            <a:chExt cx="585655" cy="745410"/>
          </a:xfrm>
        </p:grpSpPr>
        <p:cxnSp>
          <p:nvCxnSpPr>
            <p:cNvPr id="100" name="Straight Connector 171"/>
            <p:cNvCxnSpPr/>
            <p:nvPr/>
          </p:nvCxnSpPr>
          <p:spPr>
            <a:xfrm flipV="1">
              <a:off x="1918864" y="1758355"/>
              <a:ext cx="0" cy="50859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01" name="Rectangle 1436"/>
            <p:cNvSpPr>
              <a:spLocks noChangeArrowheads="1"/>
            </p:cNvSpPr>
            <p:nvPr/>
          </p:nvSpPr>
          <p:spPr bwMode="auto">
            <a:xfrm>
              <a:off x="1626830" y="1521540"/>
              <a:ext cx="585655" cy="22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03</a:t>
              </a:r>
              <a:endParaRPr lang="en-US" sz="2700" b="1" dirty="0">
                <a:solidFill>
                  <a:schemeClr val="bg1">
                    <a:lumMod val="65000"/>
                  </a:schemeClr>
                </a:solidFill>
                <a:cs typeface="Arial" panose="020B0604020202020204" pitchFamily="34" charset="0"/>
              </a:endParaRPr>
            </a:p>
          </p:txBody>
        </p:sp>
      </p:grpSp>
      <p:grpSp>
        <p:nvGrpSpPr>
          <p:cNvPr id="18" name="Group 173"/>
          <p:cNvGrpSpPr/>
          <p:nvPr/>
        </p:nvGrpSpPr>
        <p:grpSpPr bwMode="auto">
          <a:xfrm>
            <a:off x="5010690" y="2793898"/>
            <a:ext cx="439223" cy="543249"/>
            <a:chOff x="1154973" y="2989094"/>
            <a:chExt cx="585655" cy="723047"/>
          </a:xfrm>
        </p:grpSpPr>
        <p:cxnSp>
          <p:nvCxnSpPr>
            <p:cNvPr id="103" name="Straight Connector 174"/>
            <p:cNvCxnSpPr/>
            <p:nvPr/>
          </p:nvCxnSpPr>
          <p:spPr>
            <a:xfrm>
              <a:off x="1447007" y="2989094"/>
              <a:ext cx="0" cy="50408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04" name="Rectangle 1436"/>
            <p:cNvSpPr>
              <a:spLocks noChangeArrowheads="1"/>
            </p:cNvSpPr>
            <p:nvPr/>
          </p:nvSpPr>
          <p:spPr bwMode="auto">
            <a:xfrm>
              <a:off x="1154973" y="3486839"/>
              <a:ext cx="585655" cy="22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06</a:t>
              </a:r>
              <a:endParaRPr lang="en-US" sz="2700" b="1" dirty="0">
                <a:solidFill>
                  <a:schemeClr val="bg1">
                    <a:lumMod val="65000"/>
                  </a:schemeClr>
                </a:solidFill>
                <a:cs typeface="Arial" panose="020B0604020202020204" pitchFamily="34" charset="0"/>
              </a:endParaRPr>
            </a:p>
          </p:txBody>
        </p:sp>
      </p:grpSp>
      <p:grpSp>
        <p:nvGrpSpPr>
          <p:cNvPr id="19" name="Group 176"/>
          <p:cNvGrpSpPr/>
          <p:nvPr/>
        </p:nvGrpSpPr>
        <p:grpSpPr bwMode="auto">
          <a:xfrm>
            <a:off x="4614212" y="1239654"/>
            <a:ext cx="439223" cy="474015"/>
            <a:chOff x="1626830" y="1521540"/>
            <a:chExt cx="585657" cy="632257"/>
          </a:xfrm>
        </p:grpSpPr>
        <p:cxnSp>
          <p:nvCxnSpPr>
            <p:cNvPr id="106" name="Straight Connector 177"/>
            <p:cNvCxnSpPr/>
            <p:nvPr/>
          </p:nvCxnSpPr>
          <p:spPr>
            <a:xfrm flipV="1">
              <a:off x="1918864" y="1758240"/>
              <a:ext cx="0" cy="395557"/>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07" name="Rectangle 1436"/>
            <p:cNvSpPr>
              <a:spLocks noChangeArrowheads="1"/>
            </p:cNvSpPr>
            <p:nvPr/>
          </p:nvSpPr>
          <p:spPr bwMode="auto">
            <a:xfrm>
              <a:off x="1626830" y="1521540"/>
              <a:ext cx="585657" cy="2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05</a:t>
              </a:r>
              <a:endParaRPr lang="en-US" sz="2700" b="1" dirty="0">
                <a:solidFill>
                  <a:schemeClr val="bg1">
                    <a:lumMod val="65000"/>
                  </a:schemeClr>
                </a:solidFill>
                <a:cs typeface="Arial" panose="020B0604020202020204" pitchFamily="34" charset="0"/>
              </a:endParaRPr>
            </a:p>
          </p:txBody>
        </p:sp>
      </p:grpSp>
      <p:grpSp>
        <p:nvGrpSpPr>
          <p:cNvPr id="20" name="Group 179"/>
          <p:cNvGrpSpPr/>
          <p:nvPr/>
        </p:nvGrpSpPr>
        <p:grpSpPr bwMode="auto">
          <a:xfrm>
            <a:off x="6625177" y="2867740"/>
            <a:ext cx="439223" cy="469407"/>
            <a:chOff x="1154973" y="3087565"/>
            <a:chExt cx="585655" cy="624573"/>
          </a:xfrm>
        </p:grpSpPr>
        <p:cxnSp>
          <p:nvCxnSpPr>
            <p:cNvPr id="109" name="Straight Connector 180"/>
            <p:cNvCxnSpPr/>
            <p:nvPr/>
          </p:nvCxnSpPr>
          <p:spPr>
            <a:xfrm>
              <a:off x="1447007" y="3087565"/>
              <a:ext cx="0" cy="396171"/>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10" name="Rectangle 1436"/>
            <p:cNvSpPr>
              <a:spLocks noChangeArrowheads="1"/>
            </p:cNvSpPr>
            <p:nvPr/>
          </p:nvSpPr>
          <p:spPr bwMode="auto">
            <a:xfrm>
              <a:off x="1154973" y="3486905"/>
              <a:ext cx="585655" cy="22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08</a:t>
              </a:r>
              <a:endParaRPr lang="en-US" sz="2700" b="1" dirty="0">
                <a:solidFill>
                  <a:schemeClr val="bg1">
                    <a:lumMod val="65000"/>
                  </a:schemeClr>
                </a:solidFill>
                <a:cs typeface="Arial" panose="020B0604020202020204" pitchFamily="34" charset="0"/>
              </a:endParaRPr>
            </a:p>
          </p:txBody>
        </p:sp>
      </p:grpSp>
      <p:grpSp>
        <p:nvGrpSpPr>
          <p:cNvPr id="21" name="Group 182"/>
          <p:cNvGrpSpPr/>
          <p:nvPr/>
        </p:nvGrpSpPr>
        <p:grpSpPr bwMode="auto">
          <a:xfrm>
            <a:off x="6228699" y="1239653"/>
            <a:ext cx="439223" cy="420421"/>
            <a:chOff x="1626830" y="1521540"/>
            <a:chExt cx="585657" cy="560257"/>
          </a:xfrm>
        </p:grpSpPr>
        <p:cxnSp>
          <p:nvCxnSpPr>
            <p:cNvPr id="112" name="Straight Connector 183"/>
            <p:cNvCxnSpPr/>
            <p:nvPr/>
          </p:nvCxnSpPr>
          <p:spPr>
            <a:xfrm flipV="1">
              <a:off x="1918864" y="1758023"/>
              <a:ext cx="0" cy="323774"/>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13" name="Rectangle 1436"/>
            <p:cNvSpPr>
              <a:spLocks noChangeArrowheads="1"/>
            </p:cNvSpPr>
            <p:nvPr/>
          </p:nvSpPr>
          <p:spPr bwMode="auto">
            <a:xfrm>
              <a:off x="1626830" y="1521540"/>
              <a:ext cx="585657" cy="22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07</a:t>
              </a:r>
              <a:endParaRPr lang="en-US" sz="2700" b="1" dirty="0">
                <a:solidFill>
                  <a:schemeClr val="bg1">
                    <a:lumMod val="65000"/>
                  </a:schemeClr>
                </a:solidFill>
                <a:cs typeface="Arial" panose="020B0604020202020204" pitchFamily="34" charset="0"/>
              </a:endParaRPr>
            </a:p>
          </p:txBody>
        </p:sp>
      </p:grpSp>
      <p:grpSp>
        <p:nvGrpSpPr>
          <p:cNvPr id="22" name="组合 1"/>
          <p:cNvGrpSpPr/>
          <p:nvPr/>
        </p:nvGrpSpPr>
        <p:grpSpPr>
          <a:xfrm>
            <a:off x="1906786" y="3701519"/>
            <a:ext cx="5334785" cy="978566"/>
            <a:chOff x="2542381" y="4933842"/>
            <a:chExt cx="7113047" cy="1304354"/>
          </a:xfrm>
        </p:grpSpPr>
        <p:sp>
          <p:nvSpPr>
            <p:cNvPr id="114" name="TextBox 172"/>
            <p:cNvSpPr txBox="1"/>
            <p:nvPr/>
          </p:nvSpPr>
          <p:spPr>
            <a:xfrm>
              <a:off x="2542381" y="4933842"/>
              <a:ext cx="2304652" cy="430779"/>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accent1"/>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15" name="TextBox 173"/>
            <p:cNvSpPr txBox="1"/>
            <p:nvPr/>
          </p:nvSpPr>
          <p:spPr>
            <a:xfrm>
              <a:off x="2542382" y="5449301"/>
              <a:ext cx="2873357" cy="788887"/>
            </a:xfrm>
            <a:prstGeom prst="rect">
              <a:avLst/>
            </a:prstGeom>
            <a:noFill/>
          </p:spPr>
          <p:txBody>
            <a:bodyPr wrap="square" lIns="68598" tIns="34299" rIns="68598" bIns="34299" rtlCol="0">
              <a:spAutoFit/>
            </a:bodyPr>
            <a:lstStyle/>
            <a:p>
              <a:pPr lvl="0">
                <a:lnSpc>
                  <a:spcPct val="130000"/>
                </a:lnSpc>
                <a:defRPr/>
              </a:pPr>
              <a:r>
                <a:rPr lang="zh-CN" altLang="en-US" sz="900" kern="0" spc="225"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6" name="TextBox 172"/>
            <p:cNvSpPr txBox="1"/>
            <p:nvPr/>
          </p:nvSpPr>
          <p:spPr>
            <a:xfrm>
              <a:off x="6782069" y="4933845"/>
              <a:ext cx="2304652" cy="430780"/>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accent1"/>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17" name="TextBox 173"/>
            <p:cNvSpPr txBox="1"/>
            <p:nvPr/>
          </p:nvSpPr>
          <p:spPr>
            <a:xfrm>
              <a:off x="6782071" y="5449309"/>
              <a:ext cx="2873357" cy="788887"/>
            </a:xfrm>
            <a:prstGeom prst="rect">
              <a:avLst/>
            </a:prstGeom>
            <a:noFill/>
          </p:spPr>
          <p:txBody>
            <a:bodyPr wrap="square" lIns="68598" tIns="34299" rIns="68598" bIns="34299" rtlCol="0">
              <a:spAutoFit/>
            </a:bodyPr>
            <a:lstStyle/>
            <a:p>
              <a:pPr lvl="0">
                <a:lnSpc>
                  <a:spcPct val="130000"/>
                </a:lnSpc>
                <a:defRPr/>
              </a:pPr>
              <a:r>
                <a:rPr lang="zh-CN" altLang="en-US" sz="900" kern="0" spc="225"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2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3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3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40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par>
                          <p:cTn id="53" fill="hold">
                            <p:stCondLst>
                              <p:cond delay="4000"/>
                            </p:stCondLst>
                            <p:childTnLst>
                              <p:par>
                                <p:cTn id="54" presetID="22" presetClass="entr" presetSubtype="1"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par>
                          <p:cTn id="57" fill="hold">
                            <p:stCondLst>
                              <p:cond delay="4500"/>
                            </p:stCondLst>
                            <p:childTnLst>
                              <p:par>
                                <p:cTn id="58" presetID="22" presetClass="entr" presetSubtype="4"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par>
                          <p:cTn id="61" fill="hold">
                            <p:stCondLst>
                              <p:cond delay="5000"/>
                            </p:stCondLst>
                            <p:childTnLst>
                              <p:par>
                                <p:cTn id="62" presetID="10"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椭圆​​ 13"/>
          <p:cNvSpPr>
            <a:spLocks noChangeArrowheads="1"/>
          </p:cNvSpPr>
          <p:nvPr/>
        </p:nvSpPr>
        <p:spPr bwMode="auto">
          <a:xfrm>
            <a:off x="1728788" y="2831228"/>
            <a:ext cx="5638800" cy="1097619"/>
          </a:xfrm>
          <a:prstGeom prst="ellipse">
            <a:avLst/>
          </a:prstGeom>
          <a:solidFill>
            <a:schemeClr val="accent2">
              <a:alpha val="33000"/>
            </a:schemeClr>
          </a:solidFill>
          <a:ln w="3175">
            <a:solidFill>
              <a:srgbClr val="BFBFBF"/>
            </a:solid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sp>
        <p:nvSpPr>
          <p:cNvPr id="12291" name="椭圆​​ 8"/>
          <p:cNvSpPr>
            <a:spLocks noChangeArrowheads="1"/>
          </p:cNvSpPr>
          <p:nvPr/>
        </p:nvSpPr>
        <p:spPr bwMode="auto">
          <a:xfrm>
            <a:off x="2120900" y="2851237"/>
            <a:ext cx="4840288" cy="933261"/>
          </a:xfrm>
          <a:prstGeom prst="ellipse">
            <a:avLst/>
          </a:prstGeom>
          <a:solidFill>
            <a:schemeClr val="accent1">
              <a:alpha val="33000"/>
            </a:schemeClr>
          </a:solidFill>
          <a:ln w="3175">
            <a:solidFill>
              <a:srgbClr val="BFBFBF"/>
            </a:solid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sp>
        <p:nvSpPr>
          <p:cNvPr id="12292" name="椭圆​​ 9"/>
          <p:cNvSpPr>
            <a:spLocks noChangeArrowheads="1"/>
          </p:cNvSpPr>
          <p:nvPr/>
        </p:nvSpPr>
        <p:spPr bwMode="auto">
          <a:xfrm>
            <a:off x="2597151" y="2845520"/>
            <a:ext cx="3990975" cy="768905"/>
          </a:xfrm>
          <a:prstGeom prst="ellipse">
            <a:avLst/>
          </a:prstGeom>
          <a:solidFill>
            <a:srgbClr val="FFFFFF">
              <a:alpha val="14000"/>
            </a:srgbClr>
          </a:solidFill>
          <a:ln w="25400">
            <a:solidFill>
              <a:srgbClr val="BFBFBF"/>
            </a:solid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sp>
        <p:nvSpPr>
          <p:cNvPr id="12293" name="TextBox 6"/>
          <p:cNvSpPr>
            <a:spLocks noChangeArrowheads="1"/>
          </p:cNvSpPr>
          <p:nvPr/>
        </p:nvSpPr>
        <p:spPr bwMode="auto">
          <a:xfrm>
            <a:off x="682625" y="1865095"/>
            <a:ext cx="2247900" cy="766046"/>
          </a:xfrm>
          <a:prstGeom prst="roundRect">
            <a:avLst>
              <a:gd name="adj" fmla="val 16667"/>
            </a:avLst>
          </a:prstGeom>
          <a:solidFill>
            <a:srgbClr val="F2F2F2">
              <a:alpha val="66000"/>
            </a:srgbClr>
          </a:solidFill>
          <a:ln w="9525">
            <a:solidFill>
              <a:srgbClr val="A5A5A5"/>
            </a:solidFill>
            <a:prstDash val="dash"/>
            <a:miter lim="800000"/>
          </a:ln>
        </p:spPr>
        <p:txBody>
          <a:bodyPr tIns="144000" bIns="72000" anchor="b"/>
          <a:lstStyle/>
          <a:p>
            <a:pPr defTabSz="912495">
              <a:spcBef>
                <a:spcPct val="20000"/>
              </a:spcBef>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94" name="椭圆​​ 24"/>
          <p:cNvSpPr>
            <a:spLocks noChangeArrowheads="1"/>
          </p:cNvSpPr>
          <p:nvPr/>
        </p:nvSpPr>
        <p:spPr bwMode="auto">
          <a:xfrm>
            <a:off x="896939" y="1632136"/>
            <a:ext cx="485775" cy="440191"/>
          </a:xfrm>
          <a:prstGeom prst="ellipse">
            <a:avLst/>
          </a:prstGeom>
          <a:solidFill>
            <a:schemeClr val="accent5">
              <a:lumMod val="75000"/>
            </a:schemeClr>
          </a:solidFill>
          <a:ln w="9525">
            <a:noFill/>
            <a:round/>
          </a:ln>
        </p:spPr>
        <p:txBody>
          <a:bodyPr anchor="ctr"/>
          <a:lstStyle/>
          <a:p>
            <a:pPr algn="ctr" eaLnBrk="1" hangingPunct="1">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5" name="TextBox 8"/>
          <p:cNvSpPr>
            <a:spLocks noChangeArrowheads="1"/>
          </p:cNvSpPr>
          <p:nvPr/>
        </p:nvSpPr>
        <p:spPr bwMode="auto">
          <a:xfrm>
            <a:off x="6140450" y="1865095"/>
            <a:ext cx="2247900" cy="766046"/>
          </a:xfrm>
          <a:prstGeom prst="roundRect">
            <a:avLst>
              <a:gd name="adj" fmla="val 16667"/>
            </a:avLst>
          </a:prstGeom>
          <a:solidFill>
            <a:srgbClr val="F2F2F2">
              <a:alpha val="60000"/>
            </a:srgbClr>
          </a:solidFill>
          <a:ln w="9525">
            <a:solidFill>
              <a:srgbClr val="A5A5A5"/>
            </a:solidFill>
            <a:prstDash val="dash"/>
            <a:miter lim="800000"/>
          </a:ln>
        </p:spPr>
        <p:txBody>
          <a:bodyPr tIns="144000" bIns="72000" anchor="b"/>
          <a:lstStyle/>
          <a:p>
            <a:pPr defTabSz="912495">
              <a:spcBef>
                <a:spcPct val="20000"/>
              </a:spcBef>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96" name="椭圆​​ 26"/>
          <p:cNvSpPr>
            <a:spLocks noChangeArrowheads="1"/>
          </p:cNvSpPr>
          <p:nvPr/>
        </p:nvSpPr>
        <p:spPr bwMode="auto">
          <a:xfrm>
            <a:off x="6335714" y="1632136"/>
            <a:ext cx="485775" cy="440191"/>
          </a:xfrm>
          <a:prstGeom prst="ellipse">
            <a:avLst/>
          </a:prstGeom>
          <a:solidFill>
            <a:schemeClr val="accent2"/>
          </a:solidFill>
          <a:ln w="9525">
            <a:noFill/>
            <a:round/>
          </a:ln>
        </p:spPr>
        <p:txBody>
          <a:bodyPr anchor="ctr"/>
          <a:lstStyle/>
          <a:p>
            <a:pPr algn="ctr" eaLnBrk="1" hangingPunct="1">
              <a:buFont typeface="Arial" panose="020B0604020202020204" pitchFamily="34" charset="0"/>
              <a:buNone/>
            </a:pPr>
            <a:r>
              <a:rPr lang="en-US" altLang="zh-CN" sz="160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60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7" name="TextBox 28"/>
          <p:cNvSpPr>
            <a:spLocks noChangeArrowheads="1"/>
          </p:cNvSpPr>
          <p:nvPr/>
        </p:nvSpPr>
        <p:spPr bwMode="auto">
          <a:xfrm>
            <a:off x="3527599" y="1594890"/>
            <a:ext cx="545342" cy="83099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4800" dirty="0">
                <a:solidFill>
                  <a:schemeClr val="tx1">
                    <a:lumMod val="75000"/>
                    <a:lumOff val="25000"/>
                  </a:schemeClr>
                </a:solidFill>
                <a:latin typeface="Arial Unicode MS" pitchFamily="34" charset="-122"/>
                <a:ea typeface="Arial Unicode MS" pitchFamily="34" charset="-122"/>
                <a:sym typeface="Arial Unicode MS" pitchFamily="34" charset="-122"/>
              </a:rPr>
              <a:t>1</a:t>
            </a:r>
            <a:endParaRPr lang="zh-CN" altLang="en-US" sz="4800" dirty="0">
              <a:solidFill>
                <a:schemeClr val="tx1">
                  <a:lumMod val="75000"/>
                  <a:lumOff val="25000"/>
                </a:schemeClr>
              </a:solidFill>
              <a:latin typeface="Arial Unicode MS" pitchFamily="34" charset="-122"/>
              <a:ea typeface="Arial Unicode MS" pitchFamily="34" charset="-122"/>
              <a:sym typeface="Arial Unicode MS" pitchFamily="34" charset="-122"/>
            </a:endParaRPr>
          </a:p>
        </p:txBody>
      </p:sp>
      <p:sp>
        <p:nvSpPr>
          <p:cNvPr id="12298" name="TextBox 29"/>
          <p:cNvSpPr>
            <a:spLocks noChangeArrowheads="1"/>
          </p:cNvSpPr>
          <p:nvPr/>
        </p:nvSpPr>
        <p:spPr bwMode="auto">
          <a:xfrm>
            <a:off x="4854750" y="1813555"/>
            <a:ext cx="545342" cy="83099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4800">
                <a:solidFill>
                  <a:schemeClr val="tx1">
                    <a:lumMod val="75000"/>
                    <a:lumOff val="25000"/>
                  </a:schemeClr>
                </a:solidFill>
                <a:latin typeface="Arial Unicode MS" pitchFamily="34" charset="-122"/>
                <a:ea typeface="Arial Unicode MS" pitchFamily="34" charset="-122"/>
                <a:sym typeface="Arial Unicode MS" pitchFamily="34" charset="-122"/>
              </a:rPr>
              <a:t>2</a:t>
            </a:r>
            <a:endParaRPr lang="zh-CN" altLang="en-US" sz="4800">
              <a:solidFill>
                <a:schemeClr val="tx1">
                  <a:lumMod val="75000"/>
                  <a:lumOff val="25000"/>
                </a:schemeClr>
              </a:solidFill>
              <a:latin typeface="Arial Unicode MS" pitchFamily="34" charset="-122"/>
              <a:ea typeface="Arial Unicode MS" pitchFamily="34" charset="-122"/>
              <a:sym typeface="Arial Unicode MS" pitchFamily="34" charset="-122"/>
            </a:endParaRPr>
          </a:p>
        </p:txBody>
      </p:sp>
      <p:grpSp>
        <p:nvGrpSpPr>
          <p:cNvPr id="2" name="Group 11"/>
          <p:cNvGrpSpPr/>
          <p:nvPr/>
        </p:nvGrpSpPr>
        <p:grpSpPr bwMode="auto">
          <a:xfrm>
            <a:off x="3108326" y="887528"/>
            <a:ext cx="1789113" cy="2638287"/>
            <a:chOff x="0" y="0"/>
            <a:chExt cx="1788844" cy="2930801"/>
          </a:xfrm>
        </p:grpSpPr>
        <p:sp>
          <p:nvSpPr>
            <p:cNvPr id="18451" name="椭圆​​ 11"/>
            <p:cNvSpPr>
              <a:spLocks noChangeArrowheads="1"/>
            </p:cNvSpPr>
            <p:nvPr/>
          </p:nvSpPr>
          <p:spPr bwMode="auto">
            <a:xfrm>
              <a:off x="567469" y="2837451"/>
              <a:ext cx="1221375" cy="93350"/>
            </a:xfrm>
            <a:prstGeom prst="ellipse">
              <a:avLst/>
            </a:prstGeom>
            <a:gradFill rotWithShape="1">
              <a:gsLst>
                <a:gs pos="0">
                  <a:srgbClr val="7F7F7F"/>
                </a:gs>
                <a:gs pos="34999">
                  <a:srgbClr val="7F7F7F"/>
                </a:gs>
                <a:gs pos="100000">
                  <a:srgbClr val="F2F2F2"/>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nvGrpSpPr>
            <p:cNvPr id="3" name="Group 13"/>
            <p:cNvGrpSpPr/>
            <p:nvPr/>
          </p:nvGrpSpPr>
          <p:grpSpPr bwMode="auto">
            <a:xfrm>
              <a:off x="0" y="0"/>
              <a:ext cx="1761070" cy="2874428"/>
              <a:chOff x="0" y="0"/>
              <a:chExt cx="1761070" cy="2874428"/>
            </a:xfrm>
          </p:grpSpPr>
          <p:sp>
            <p:nvSpPr>
              <p:cNvPr id="18453" name="椭圆​​ 2"/>
              <p:cNvSpPr>
                <a:spLocks noChangeArrowheads="1"/>
              </p:cNvSpPr>
              <p:nvPr/>
            </p:nvSpPr>
            <p:spPr bwMode="auto">
              <a:xfrm rot="3835836">
                <a:off x="-618403" y="618403"/>
                <a:ext cx="2874428" cy="1637622"/>
              </a:xfrm>
              <a:custGeom>
                <a:avLst/>
                <a:gdLst>
                  <a:gd name="T0" fmla="*/ 29230 w 3744416"/>
                  <a:gd name="T1" fmla="*/ 221685 h 2134150"/>
                  <a:gd name="T2" fmla="*/ 247968 w 3744416"/>
                  <a:gd name="T3" fmla="*/ 27015 h 2134150"/>
                  <a:gd name="T4" fmla="*/ 114541 w 3744416"/>
                  <a:gd name="T5" fmla="*/ 244244 h 2134150"/>
                  <a:gd name="T6" fmla="*/ 640163 w 3744416"/>
                  <a:gd name="T7" fmla="*/ 571327 h 2134150"/>
                  <a:gd name="T8" fmla="*/ 1165785 w 3744416"/>
                  <a:gd name="T9" fmla="*/ 244245 h 2134150"/>
                  <a:gd name="T10" fmla="*/ 988914 w 3744416"/>
                  <a:gd name="T11" fmla="*/ 0 h 2134150"/>
                  <a:gd name="T12" fmla="*/ 1300330 w 3744416"/>
                  <a:gd name="T13" fmla="*/ 340468 h 2134150"/>
                  <a:gd name="T14" fmla="*/ 650165 w 3744416"/>
                  <a:gd name="T15" fmla="*/ 739911 h 2134150"/>
                  <a:gd name="T16" fmla="*/ 0 w 3744416"/>
                  <a:gd name="T17" fmla="*/ 340468 h 2134150"/>
                  <a:gd name="T18" fmla="*/ 29230 w 3744416"/>
                  <a:gd name="T19" fmla="*/ 221685 h 2134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4416"/>
                  <a:gd name="T31" fmla="*/ 0 h 2134150"/>
                  <a:gd name="T32" fmla="*/ 3744416 w 3744416"/>
                  <a:gd name="T33" fmla="*/ 2134150 h 2134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solidFill>
                <a:schemeClr val="accent5">
                  <a:alpha val="49000"/>
                </a:schemeClr>
              </a:solidFill>
              <a:ln w="9525">
                <a:noFill/>
                <a:miter lim="800000"/>
              </a:ln>
            </p:spPr>
            <p:txBody>
              <a:bodyPr anchor="ctr"/>
              <a:lstStyle/>
              <a:p>
                <a:endParaRPr lang="zh-CN" altLang="en-US"/>
              </a:p>
            </p:txBody>
          </p:sp>
          <p:sp>
            <p:nvSpPr>
              <p:cNvPr id="18454" name="流程图: 摘录 16"/>
              <p:cNvSpPr>
                <a:spLocks noChangeArrowheads="1"/>
              </p:cNvSpPr>
              <p:nvPr/>
            </p:nvSpPr>
            <p:spPr bwMode="auto">
              <a:xfrm rot="-2269468" flipH="1" flipV="1">
                <a:off x="861755" y="194682"/>
                <a:ext cx="327811" cy="160327"/>
              </a:xfrm>
              <a:prstGeom prst="flowChartExtract">
                <a:avLst/>
              </a:prstGeom>
              <a:solidFill>
                <a:schemeClr val="accent1"/>
              </a:solidFill>
              <a:ln w="9525">
                <a:noFill/>
                <a:miter lim="800000"/>
              </a:ln>
            </p:spPr>
            <p:txBody>
              <a:bodyPr anchor="ctr"/>
              <a:lstStyle/>
              <a:p>
                <a:pPr algn="ctr" eaLnBrk="1" hangingPunct="1">
                  <a:buFont typeface="Arial" panose="020B0604020202020204" pitchFamily="34" charset="0"/>
                  <a:buNone/>
                </a:pP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55" name="新月形 17"/>
              <p:cNvSpPr>
                <a:spLocks noChangeArrowheads="1"/>
              </p:cNvSpPr>
              <p:nvPr/>
            </p:nvSpPr>
            <p:spPr bwMode="auto">
              <a:xfrm rot="-4110126">
                <a:off x="671069" y="1647379"/>
                <a:ext cx="646005" cy="1533992"/>
              </a:xfrm>
              <a:prstGeom prst="moon">
                <a:avLst>
                  <a:gd name="adj" fmla="val 43278"/>
                </a:avLst>
              </a:prstGeom>
              <a:solidFill>
                <a:schemeClr val="accent5">
                  <a:lumMod val="75000"/>
                  <a:alpha val="49000"/>
                </a:schemeClr>
              </a:solidFill>
              <a:ln w="9525">
                <a:no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grpSp>
      <p:grpSp>
        <p:nvGrpSpPr>
          <p:cNvPr id="4" name="Group 17"/>
          <p:cNvGrpSpPr/>
          <p:nvPr/>
        </p:nvGrpSpPr>
        <p:grpSpPr bwMode="auto">
          <a:xfrm>
            <a:off x="4283076" y="1151928"/>
            <a:ext cx="1814513" cy="2086619"/>
            <a:chOff x="0" y="0"/>
            <a:chExt cx="1814681" cy="2317917"/>
          </a:xfrm>
        </p:grpSpPr>
        <p:sp>
          <p:nvSpPr>
            <p:cNvPr id="18445" name="椭圆​​ 10"/>
            <p:cNvSpPr>
              <a:spLocks noChangeArrowheads="1"/>
            </p:cNvSpPr>
            <p:nvPr/>
          </p:nvSpPr>
          <p:spPr bwMode="auto">
            <a:xfrm>
              <a:off x="374988" y="2207881"/>
              <a:ext cx="1439693" cy="110036"/>
            </a:xfrm>
            <a:prstGeom prst="ellipse">
              <a:avLst/>
            </a:prstGeom>
            <a:gradFill rotWithShape="1">
              <a:gsLst>
                <a:gs pos="0">
                  <a:srgbClr val="7F7F7F"/>
                </a:gs>
                <a:gs pos="34999">
                  <a:srgbClr val="7F7F7F"/>
                </a:gs>
                <a:gs pos="100000">
                  <a:srgbClr val="F2F2F2"/>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nvGrpSpPr>
            <p:cNvPr id="5" name="Group 19"/>
            <p:cNvGrpSpPr/>
            <p:nvPr/>
          </p:nvGrpSpPr>
          <p:grpSpPr bwMode="auto">
            <a:xfrm>
              <a:off x="0" y="0"/>
              <a:ext cx="1643348" cy="2296107"/>
              <a:chOff x="0" y="0"/>
              <a:chExt cx="1643348" cy="2296107"/>
            </a:xfrm>
          </p:grpSpPr>
          <p:sp>
            <p:nvSpPr>
              <p:cNvPr id="18447" name="流程图: 摘录 21"/>
              <p:cNvSpPr>
                <a:spLocks noChangeArrowheads="1"/>
              </p:cNvSpPr>
              <p:nvPr/>
            </p:nvSpPr>
            <p:spPr bwMode="auto">
              <a:xfrm rot="8127063" flipH="1" flipV="1">
                <a:off x="551122" y="2032713"/>
                <a:ext cx="327811" cy="160327"/>
              </a:xfrm>
              <a:prstGeom prst="flowChartExtract">
                <a:avLst/>
              </a:prstGeom>
              <a:solidFill>
                <a:schemeClr val="accent2"/>
              </a:solidFill>
              <a:ln w="9525">
                <a:noFill/>
                <a:miter lim="800000"/>
              </a:ln>
            </p:spPr>
            <p:txBody>
              <a:bodyPr anchor="ctr"/>
              <a:lstStyle/>
              <a:p>
                <a:pPr algn="ctr" eaLnBrk="1" hangingPunct="1">
                  <a:buFont typeface="Arial" panose="020B0604020202020204" pitchFamily="34" charset="0"/>
                  <a:buNone/>
                </a:pP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Group 21"/>
              <p:cNvGrpSpPr/>
              <p:nvPr/>
            </p:nvGrpSpPr>
            <p:grpSpPr bwMode="auto">
              <a:xfrm>
                <a:off x="0" y="0"/>
                <a:ext cx="1643348" cy="2296107"/>
                <a:chOff x="0" y="0"/>
                <a:chExt cx="1822450" cy="2546350"/>
              </a:xfrm>
            </p:grpSpPr>
            <p:sp>
              <p:nvSpPr>
                <p:cNvPr id="18449" name="椭圆​​ 4"/>
                <p:cNvSpPr>
                  <a:spLocks noChangeArrowheads="1"/>
                </p:cNvSpPr>
                <p:nvPr/>
              </p:nvSpPr>
              <p:spPr bwMode="auto">
                <a:xfrm rot="-7146315">
                  <a:off x="-361950" y="361950"/>
                  <a:ext cx="2546350" cy="1822450"/>
                </a:xfrm>
                <a:custGeom>
                  <a:avLst/>
                  <a:gdLst>
                    <a:gd name="T0" fmla="*/ 1113443 w 3329483"/>
                    <a:gd name="T1" fmla="*/ 831930 h 2048912"/>
                    <a:gd name="T2" fmla="*/ 569524 w 3329483"/>
                    <a:gd name="T3" fmla="*/ 1282485 h 2048912"/>
                    <a:gd name="T4" fmla="*/ 0 w 3329483"/>
                    <a:gd name="T5" fmla="*/ 641243 h 2048912"/>
                    <a:gd name="T6" fmla="*/ 228975 w 3329483"/>
                    <a:gd name="T7" fmla="*/ 128142 h 2048912"/>
                    <a:gd name="T8" fmla="*/ 67826 w 3329483"/>
                    <a:gd name="T9" fmla="*/ 526679 h 2048912"/>
                    <a:gd name="T10" fmla="*/ 528255 w 3329483"/>
                    <a:gd name="T11" fmla="*/ 1051757 h 2048912"/>
                    <a:gd name="T12" fmla="*/ 988683 w 3329483"/>
                    <a:gd name="T13" fmla="*/ 526679 h 2048912"/>
                    <a:gd name="T14" fmla="*/ 534774 w 3329483"/>
                    <a:gd name="T15" fmla="*/ 1976 h 2048912"/>
                    <a:gd name="T16" fmla="*/ 569524 w 3329483"/>
                    <a:gd name="T17" fmla="*/ 0 h 2048912"/>
                    <a:gd name="T18" fmla="*/ 1139049 w 3329483"/>
                    <a:gd name="T19" fmla="*/ 641243 h 2048912"/>
                    <a:gd name="T20" fmla="*/ 1113443 w 3329483"/>
                    <a:gd name="T21" fmla="*/ 831930 h 20489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9483"/>
                    <a:gd name="T34" fmla="*/ 0 h 2048912"/>
                    <a:gd name="T35" fmla="*/ 3329483 w 3329483"/>
                    <a:gd name="T36" fmla="*/ 2048912 h 20489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solidFill>
                  <a:schemeClr val="accent2">
                    <a:alpha val="81000"/>
                  </a:schemeClr>
                </a:solidFill>
                <a:ln w="9525">
                  <a:noFill/>
                  <a:miter lim="800000"/>
                </a:ln>
              </p:spPr>
              <p:txBody>
                <a:bodyPr anchor="ctr"/>
                <a:lstStyle/>
                <a:p>
                  <a:endParaRPr lang="zh-CN" altLang="en-US"/>
                </a:p>
              </p:txBody>
            </p:sp>
            <p:sp>
              <p:nvSpPr>
                <p:cNvPr id="18450" name="新月形 24"/>
                <p:cNvSpPr>
                  <a:spLocks noChangeArrowheads="1"/>
                </p:cNvSpPr>
                <p:nvPr/>
              </p:nvSpPr>
              <p:spPr bwMode="auto">
                <a:xfrm rot="6728137">
                  <a:off x="553810" y="-421574"/>
                  <a:ext cx="716410" cy="1775797"/>
                </a:xfrm>
                <a:prstGeom prst="moon">
                  <a:avLst>
                    <a:gd name="adj" fmla="val 27472"/>
                  </a:avLst>
                </a:prstGeom>
                <a:gradFill rotWithShape="1">
                  <a:gsLst>
                    <a:gs pos="0">
                      <a:srgbClr val="FEFEFE"/>
                    </a:gs>
                    <a:gs pos="34999">
                      <a:srgbClr val="F4F4F4"/>
                    </a:gs>
                    <a:gs pos="68999">
                      <a:srgbClr val="FFFFFF"/>
                    </a:gs>
                    <a:gs pos="100000">
                      <a:srgbClr val="FFFFFF"/>
                    </a:gs>
                  </a:gsLst>
                  <a:lin ang="0" scaled="1"/>
                </a:gradFill>
                <a:ln w="9525">
                  <a:no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p:cBhvr>
                                        <p:cTn id="9" dur="500"/>
                                        <p:tgtEl>
                                          <p:spTgt spid="12290"/>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
                                          </p:val>
                                        </p:tav>
                                        <p:tav tm="100000">
                                          <p:val>
                                            <p:strVal val="#ppt_w"/>
                                          </p:val>
                                        </p:tav>
                                      </p:tavLst>
                                    </p:anim>
                                    <p:anim calcmode="lin" valueType="num">
                                      <p:cBhvr>
                                        <p:cTn id="13" dur="500" fill="hold"/>
                                        <p:tgtEl>
                                          <p:spTgt spid="12291"/>
                                        </p:tgtEl>
                                        <p:attrNameLst>
                                          <p:attrName>ppt_h</p:attrName>
                                        </p:attrNameLst>
                                      </p:cBhvr>
                                      <p:tavLst>
                                        <p:tav tm="0">
                                          <p:val>
                                            <p:fltVal val="0"/>
                                          </p:val>
                                        </p:tav>
                                        <p:tav tm="100000">
                                          <p:val>
                                            <p:strVal val="#ppt_h"/>
                                          </p:val>
                                        </p:tav>
                                      </p:tavLst>
                                    </p:anim>
                                    <p:animEffect>
                                      <p:cBhvr>
                                        <p:cTn id="14" dur="500"/>
                                        <p:tgtEl>
                                          <p:spTgt spid="1229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ppt_w</p:attrName>
                                        </p:attrNameLst>
                                      </p:cBhvr>
                                      <p:tavLst>
                                        <p:tav tm="0">
                                          <p:val>
                                            <p:fltVal val="0"/>
                                          </p:val>
                                        </p:tav>
                                        <p:tav tm="100000">
                                          <p:val>
                                            <p:strVal val="#ppt_w"/>
                                          </p:val>
                                        </p:tav>
                                      </p:tavLst>
                                    </p:anim>
                                    <p:anim calcmode="lin" valueType="num">
                                      <p:cBhvr>
                                        <p:cTn id="18" dur="500" fill="hold"/>
                                        <p:tgtEl>
                                          <p:spTgt spid="12292"/>
                                        </p:tgtEl>
                                        <p:attrNameLst>
                                          <p:attrName>ppt_h</p:attrName>
                                        </p:attrNameLst>
                                      </p:cBhvr>
                                      <p:tavLst>
                                        <p:tav tm="0">
                                          <p:val>
                                            <p:fltVal val="0"/>
                                          </p:val>
                                        </p:tav>
                                        <p:tav tm="100000">
                                          <p:val>
                                            <p:strVal val="#ppt_h"/>
                                          </p:val>
                                        </p:tav>
                                      </p:tavLst>
                                    </p:anim>
                                    <p:animEffect>
                                      <p:cBhvr>
                                        <p:cTn id="19" dur="500"/>
                                        <p:tgtEl>
                                          <p:spTgt spid="12292"/>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297"/>
                                        </p:tgtEl>
                                        <p:attrNameLst>
                                          <p:attrName>style.visibility</p:attrName>
                                        </p:attrNameLst>
                                      </p:cBhvr>
                                      <p:to>
                                        <p:strVal val="visible"/>
                                      </p:to>
                                    </p:set>
                                    <p:animEffect>
                                      <p:cBhvr>
                                        <p:cTn id="28" dur="1000"/>
                                        <p:tgtEl>
                                          <p:spTgt spid="12297"/>
                                        </p:tgtEl>
                                      </p:cBhvr>
                                    </p:animEffect>
                                    <p:anim calcmode="lin" valueType="num">
                                      <p:cBhvr>
                                        <p:cTn id="29" dur="1000" fill="hold"/>
                                        <p:tgtEl>
                                          <p:spTgt spid="12297"/>
                                        </p:tgtEl>
                                        <p:attrNameLst>
                                          <p:attrName>ppt_x</p:attrName>
                                        </p:attrNameLst>
                                      </p:cBhvr>
                                      <p:tavLst>
                                        <p:tav tm="0">
                                          <p:val>
                                            <p:strVal val="#ppt_x"/>
                                          </p:val>
                                        </p:tav>
                                        <p:tav tm="100000">
                                          <p:val>
                                            <p:strVal val="#ppt_x"/>
                                          </p:val>
                                        </p:tav>
                                      </p:tavLst>
                                    </p:anim>
                                    <p:anim calcmode="lin" valueType="num">
                                      <p:cBhvr>
                                        <p:cTn id="30" dur="1000" fill="hold"/>
                                        <p:tgtEl>
                                          <p:spTgt spid="12297"/>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2298"/>
                                        </p:tgtEl>
                                        <p:attrNameLst>
                                          <p:attrName>style.visibility</p:attrName>
                                        </p:attrNameLst>
                                      </p:cBhvr>
                                      <p:to>
                                        <p:strVal val="visible"/>
                                      </p:to>
                                    </p:set>
                                    <p:animEffect>
                                      <p:cBhvr>
                                        <p:cTn id="34" dur="1000"/>
                                        <p:tgtEl>
                                          <p:spTgt spid="12298"/>
                                        </p:tgtEl>
                                      </p:cBhvr>
                                    </p:animEffect>
                                    <p:anim calcmode="lin" valueType="num">
                                      <p:cBhvr>
                                        <p:cTn id="35" dur="1000" fill="hold"/>
                                        <p:tgtEl>
                                          <p:spTgt spid="12298"/>
                                        </p:tgtEl>
                                        <p:attrNameLst>
                                          <p:attrName>ppt_x</p:attrName>
                                        </p:attrNameLst>
                                      </p:cBhvr>
                                      <p:tavLst>
                                        <p:tav tm="0">
                                          <p:val>
                                            <p:strVal val="#ppt_x"/>
                                          </p:val>
                                        </p:tav>
                                        <p:tav tm="100000">
                                          <p:val>
                                            <p:strVal val="#ppt_x"/>
                                          </p:val>
                                        </p:tav>
                                      </p:tavLst>
                                    </p:anim>
                                    <p:anim calcmode="lin" valueType="num">
                                      <p:cBhvr>
                                        <p:cTn id="36" dur="1000" fill="hold"/>
                                        <p:tgtEl>
                                          <p:spTgt spid="1229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2294"/>
                                        </p:tgtEl>
                                        <p:attrNameLst>
                                          <p:attrName>style.visibility</p:attrName>
                                        </p:attrNameLst>
                                      </p:cBhvr>
                                      <p:to>
                                        <p:strVal val="visible"/>
                                      </p:to>
                                    </p:set>
                                    <p:animEffect>
                                      <p:cBhvr>
                                        <p:cTn id="45" dur="500"/>
                                        <p:tgtEl>
                                          <p:spTgt spid="12294"/>
                                        </p:tgtEl>
                                      </p:cBhvr>
                                    </p:animEffect>
                                  </p:childTnLst>
                                </p:cTn>
                              </p:par>
                            </p:childTnLst>
                          </p:cTn>
                        </p:par>
                        <p:par>
                          <p:cTn id="46" fill="hold">
                            <p:stCondLst>
                              <p:cond delay="3000"/>
                            </p:stCondLst>
                            <p:childTnLst>
                              <p:par>
                                <p:cTn id="47" presetID="26" presetClass="emph" presetSubtype="0" repeatCount="2000" fill="hold" grpId="1" nodeType="afterEffect">
                                  <p:stCondLst>
                                    <p:cond delay="0"/>
                                  </p:stCondLst>
                                  <p:childTnLst>
                                    <p:animEffect>
                                      <p:cBhvr>
                                        <p:cTn id="48" dur="250" tmFilter="0, 0; .2, .5; .8, .5; 1, 0"/>
                                        <p:tgtEl>
                                          <p:spTgt spid="12294"/>
                                        </p:tgtEl>
                                      </p:cBhvr>
                                    </p:animEffect>
                                    <p:animScale>
                                      <p:cBhvr>
                                        <p:cTn id="49" dur="125" autoRev="1" fill="hold"/>
                                        <p:tgtEl>
                                          <p:spTgt spid="12294"/>
                                        </p:tgtEl>
                                      </p:cBhvr>
                                      <p:by x="105000" y="105000"/>
                                    </p:animScale>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12293"/>
                                        </p:tgtEl>
                                        <p:attrNameLst>
                                          <p:attrName>style.visibility</p:attrName>
                                        </p:attrNameLst>
                                      </p:cBhvr>
                                      <p:to>
                                        <p:strVal val="visible"/>
                                      </p:to>
                                    </p:set>
                                    <p:animEffect>
                                      <p:cBhvr>
                                        <p:cTn id="53" dur="500"/>
                                        <p:tgtEl>
                                          <p:spTgt spid="1229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2296"/>
                                        </p:tgtEl>
                                        <p:attrNameLst>
                                          <p:attrName>style.visibility</p:attrName>
                                        </p:attrNameLst>
                                      </p:cBhvr>
                                      <p:to>
                                        <p:strVal val="visible"/>
                                      </p:to>
                                    </p:set>
                                    <p:animEffect>
                                      <p:cBhvr>
                                        <p:cTn id="57" dur="500"/>
                                        <p:tgtEl>
                                          <p:spTgt spid="12296"/>
                                        </p:tgtEl>
                                      </p:cBhvr>
                                    </p:animEffect>
                                  </p:childTnLst>
                                </p:cTn>
                              </p:par>
                            </p:childTnLst>
                          </p:cTn>
                        </p:par>
                        <p:par>
                          <p:cTn id="58" fill="hold">
                            <p:stCondLst>
                              <p:cond delay="4500"/>
                            </p:stCondLst>
                            <p:childTnLst>
                              <p:par>
                                <p:cTn id="59" presetID="26" presetClass="emph" presetSubtype="0" repeatCount="2000" fill="hold" grpId="1" nodeType="afterEffect">
                                  <p:stCondLst>
                                    <p:cond delay="0"/>
                                  </p:stCondLst>
                                  <p:childTnLst>
                                    <p:animEffect>
                                      <p:cBhvr>
                                        <p:cTn id="60" dur="250" tmFilter="0, 0; .2, .5; .8, .5; 1, 0"/>
                                        <p:tgtEl>
                                          <p:spTgt spid="12296"/>
                                        </p:tgtEl>
                                      </p:cBhvr>
                                    </p:animEffect>
                                    <p:animScale>
                                      <p:cBhvr>
                                        <p:cTn id="61" dur="125" autoRev="1" fill="hold"/>
                                        <p:tgtEl>
                                          <p:spTgt spid="12296"/>
                                        </p:tgtEl>
                                      </p:cBhvr>
                                      <p:by x="105000" y="105000"/>
                                    </p:animScale>
                                  </p:childTnLst>
                                </p:cTn>
                              </p:par>
                            </p:childTnLst>
                          </p:cTn>
                        </p:par>
                        <p:par>
                          <p:cTn id="62" fill="hold">
                            <p:stCondLst>
                              <p:cond delay="5000"/>
                            </p:stCondLst>
                            <p:childTnLst>
                              <p:par>
                                <p:cTn id="63" presetID="14" presetClass="entr" presetSubtype="10" fill="hold" grpId="0" nodeType="afterEffect">
                                  <p:stCondLst>
                                    <p:cond delay="0"/>
                                  </p:stCondLst>
                                  <p:childTnLst>
                                    <p:set>
                                      <p:cBhvr>
                                        <p:cTn id="64" dur="1" fill="hold">
                                          <p:stCondLst>
                                            <p:cond delay="0"/>
                                          </p:stCondLst>
                                        </p:cTn>
                                        <p:tgtEl>
                                          <p:spTgt spid="12295"/>
                                        </p:tgtEl>
                                        <p:attrNameLst>
                                          <p:attrName>style.visibility</p:attrName>
                                        </p:attrNameLst>
                                      </p:cBhvr>
                                      <p:to>
                                        <p:strVal val="visible"/>
                                      </p:to>
                                    </p:set>
                                    <p:animEffect>
                                      <p:cBhvr>
                                        <p:cTn id="65"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autoUpdateAnimBg="0"/>
      <p:bldP spid="12291" grpId="0" bldLvl="0" animBg="1" autoUpdateAnimBg="0"/>
      <p:bldP spid="12292" grpId="0" bldLvl="0" animBg="1" autoUpdateAnimBg="0"/>
      <p:bldP spid="12293" grpId="0" bldLvl="0" animBg="1" autoUpdateAnimBg="0"/>
      <p:bldP spid="12294" grpId="0" bldLvl="0" animBg="1" autoUpdateAnimBg="0"/>
      <p:bldP spid="12294" grpId="1" bldLvl="0" animBg="1" autoUpdateAnimBg="0"/>
      <p:bldP spid="12295" grpId="0" bldLvl="0" animBg="1" autoUpdateAnimBg="0"/>
      <p:bldP spid="12296" grpId="0" bldLvl="0" animBg="1" autoUpdateAnimBg="0"/>
      <p:bldP spid="12296" grpId="1" bldLvl="0" animBg="1" autoUpdateAnimBg="0"/>
      <p:bldP spid="12297" grpId="0" bldLvl="0" autoUpdateAnimBg="0"/>
      <p:bldP spid="12298"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4" name="文本框 5"/>
          <p:cNvSpPr txBox="1">
            <a:spLocks noChangeArrowheads="1"/>
          </p:cNvSpPr>
          <p:nvPr/>
        </p:nvSpPr>
        <p:spPr bwMode="auto">
          <a:xfrm>
            <a:off x="4267998" y="1996480"/>
            <a:ext cx="226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buNone/>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641099" y="2378559"/>
            <a:ext cx="1635384" cy="246221"/>
          </a:xfrm>
          <a:prstGeom prst="rect">
            <a:avLst/>
          </a:prstGeom>
        </p:spPr>
        <p:txBody>
          <a:bodyPr wrap="none">
            <a:spAutoFit/>
          </a:bodyPr>
          <a:lstStyle/>
          <a:p>
            <a:pPr algn="dist"/>
            <a:r>
              <a:rPr lang="en-US" altLang="zh-CN" sz="1000" dirty="0">
                <a:solidFill>
                  <a:schemeClr val="bg1">
                    <a:lumMod val="95000"/>
                  </a:schemeClr>
                </a:solidFill>
                <a:latin typeface="Arial" panose="020B0604020202020204" pitchFamily="34" charset="0"/>
                <a:cs typeface="Arial" panose="020B0604020202020204" pitchFamily="34" charset="0"/>
              </a:rPr>
              <a:t>ADD YOUR TITLE HERE</a:t>
            </a:r>
            <a:endParaRPr lang="zh-CN" altLang="en-US" sz="1000" dirty="0">
              <a:solidFill>
                <a:schemeClr val="bg1">
                  <a:lumMod val="95000"/>
                </a:schemeClr>
              </a:solidFill>
              <a:latin typeface="Arial" panose="020B0604020202020204" pitchFamily="34" charset="0"/>
              <a:cs typeface="Arial" panose="020B0604020202020204" pitchFamily="34" charset="0"/>
            </a:endParaRPr>
          </a:p>
        </p:txBody>
      </p:sp>
      <p:cxnSp>
        <p:nvCxnSpPr>
          <p:cNvPr id="6" name="直接连接符 5"/>
          <p:cNvCxnSpPr/>
          <p:nvPr/>
        </p:nvCxnSpPr>
        <p:spPr>
          <a:xfrm>
            <a:off x="4373440" y="262478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67998" y="2644729"/>
            <a:ext cx="3616370" cy="483337"/>
          </a:xfrm>
          <a:prstGeom prst="rect">
            <a:avLst/>
          </a:prstGeom>
        </p:spPr>
        <p:txBody>
          <a:bodyPr wrap="square">
            <a:spAutoFit/>
          </a:bodyPr>
          <a:lstStyle/>
          <a:p>
            <a:pPr>
              <a:lnSpc>
                <a:spcPct val="150000"/>
              </a:lnSpc>
            </a:pPr>
            <a:r>
              <a:rPr lang="zh-CN" altLang="en-US" sz="900" spc="225" dirty="0">
                <a:solidFill>
                  <a:schemeClr val="bg1">
                    <a:lumMod val="9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361595" y="1727319"/>
            <a:ext cx="855362"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02</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68551" t="34094" b="3626"/>
          <a:stretch>
            <a:fillRect/>
          </a:stretch>
        </p:blipFill>
        <p:spPr>
          <a:xfrm flipH="1">
            <a:off x="-508" y="1780456"/>
            <a:ext cx="2922383" cy="320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700"/>
                                        <p:tgtEl>
                                          <p:spTgt spid="15"/>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childTnLst>
                          </p:cTn>
                        </p:par>
                        <p:par>
                          <p:cTn id="21" fill="hold">
                            <p:stCondLst>
                              <p:cond delay="2500"/>
                            </p:stCondLst>
                            <p:childTnLst>
                              <p:par>
                                <p:cTn id="22" presetID="17"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39" presetClass="entr" presetSubtype="0" ac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5896" y="1677768"/>
            <a:ext cx="1996896" cy="678752"/>
            <a:chOff x="525896" y="1367438"/>
            <a:chExt cx="1996896" cy="678543"/>
          </a:xfrm>
          <a:effectLst/>
        </p:grpSpPr>
        <p:sp>
          <p:nvSpPr>
            <p:cNvPr id="3" name="任意多边形 2"/>
            <p:cNvSpPr/>
            <p:nvPr/>
          </p:nvSpPr>
          <p:spPr>
            <a:xfrm rot="5400000">
              <a:off x="1185072" y="708262"/>
              <a:ext cx="678543" cy="1996896"/>
            </a:xfrm>
            <a:custGeom>
              <a:avLst/>
              <a:gdLst>
                <a:gd name="connsiteX0" fmla="*/ 0 w 441962"/>
                <a:gd name="connsiteY0" fmla="*/ 1300978 h 1300978"/>
                <a:gd name="connsiteX1" fmla="*/ 0 w 441962"/>
                <a:gd name="connsiteY1" fmla="*/ 127498 h 1300978"/>
                <a:gd name="connsiteX2" fmla="*/ 220981 w 441962"/>
                <a:gd name="connsiteY2" fmla="*/ 0 h 1300978"/>
                <a:gd name="connsiteX3" fmla="*/ 441962 w 441962"/>
                <a:gd name="connsiteY3" fmla="*/ 127498 h 1300978"/>
                <a:gd name="connsiteX4" fmla="*/ 441960 w 441962"/>
                <a:gd name="connsiteY4" fmla="*/ 127498 h 1300978"/>
                <a:gd name="connsiteX5" fmla="*/ 441960 w 441962"/>
                <a:gd name="connsiteY5" fmla="*/ 1300978 h 13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62" h="1300978">
                  <a:moveTo>
                    <a:pt x="0" y="1300978"/>
                  </a:moveTo>
                  <a:lnTo>
                    <a:pt x="0" y="127498"/>
                  </a:lnTo>
                  <a:lnTo>
                    <a:pt x="220981" y="0"/>
                  </a:lnTo>
                  <a:lnTo>
                    <a:pt x="441962" y="127498"/>
                  </a:lnTo>
                  <a:lnTo>
                    <a:pt x="441960" y="127498"/>
                  </a:lnTo>
                  <a:lnTo>
                    <a:pt x="441960" y="1300978"/>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bg1"/>
                </a:solidFill>
                <a:latin typeface="Impact" panose="020B0806030902050204" pitchFamily="34" charset="0"/>
                <a:ea typeface="微软雅黑" panose="020B0503020204020204" pitchFamily="34" charset="-122"/>
              </a:endParaRPr>
            </a:p>
          </p:txBody>
        </p:sp>
        <p:sp>
          <p:nvSpPr>
            <p:cNvPr id="4" name="TextBox 5"/>
            <p:cNvSpPr txBox="1">
              <a:spLocks noChangeArrowheads="1"/>
            </p:cNvSpPr>
            <p:nvPr/>
          </p:nvSpPr>
          <p:spPr bwMode="auto">
            <a:xfrm>
              <a:off x="718126"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dirty="0">
                  <a:solidFill>
                    <a:schemeClr val="bg1"/>
                  </a:solidFill>
                  <a:latin typeface="微软雅黑" panose="020B0503020204020204" pitchFamily="34" charset="-122"/>
                </a:rPr>
                <a:t>请添加子标题</a:t>
              </a:r>
            </a:p>
          </p:txBody>
        </p:sp>
      </p:grpSp>
      <p:grpSp>
        <p:nvGrpSpPr>
          <p:cNvPr id="5" name="组合 4"/>
          <p:cNvGrpSpPr/>
          <p:nvPr/>
        </p:nvGrpSpPr>
        <p:grpSpPr>
          <a:xfrm>
            <a:off x="2624645" y="1677768"/>
            <a:ext cx="1998331" cy="678752"/>
            <a:chOff x="2624644" y="1367438"/>
            <a:chExt cx="1998331" cy="678543"/>
          </a:xfrm>
          <a:effectLst/>
        </p:grpSpPr>
        <p:sp>
          <p:nvSpPr>
            <p:cNvPr id="6" name="任意多边形 5"/>
            <p:cNvSpPr/>
            <p:nvPr/>
          </p:nvSpPr>
          <p:spPr>
            <a:xfrm rot="5400000">
              <a:off x="3284538" y="707544"/>
              <a:ext cx="678543" cy="1998331"/>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bg1"/>
                </a:solidFill>
                <a:latin typeface="Impact" panose="020B0806030902050204" pitchFamily="34" charset="0"/>
                <a:ea typeface="微软雅黑" panose="020B0503020204020204" pitchFamily="34" charset="-122"/>
              </a:endParaRPr>
            </a:p>
          </p:txBody>
        </p:sp>
        <p:sp>
          <p:nvSpPr>
            <p:cNvPr id="7" name="TextBox 5"/>
            <p:cNvSpPr txBox="1">
              <a:spLocks noChangeArrowheads="1"/>
            </p:cNvSpPr>
            <p:nvPr/>
          </p:nvSpPr>
          <p:spPr bwMode="auto">
            <a:xfrm>
              <a:off x="2914423"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bg1"/>
                  </a:solidFill>
                  <a:latin typeface="微软雅黑" panose="020B0503020204020204" pitchFamily="34" charset="-122"/>
                </a:rPr>
                <a:t>请添加子标题</a:t>
              </a:r>
            </a:p>
          </p:txBody>
        </p:sp>
      </p:grpSp>
      <p:grpSp>
        <p:nvGrpSpPr>
          <p:cNvPr id="8" name="组合 7"/>
          <p:cNvGrpSpPr/>
          <p:nvPr/>
        </p:nvGrpSpPr>
        <p:grpSpPr>
          <a:xfrm>
            <a:off x="4723394" y="1677767"/>
            <a:ext cx="1998330" cy="678752"/>
            <a:chOff x="4723394" y="1367437"/>
            <a:chExt cx="1998330" cy="678543"/>
          </a:xfrm>
          <a:effectLst/>
        </p:grpSpPr>
        <p:sp>
          <p:nvSpPr>
            <p:cNvPr id="9" name="任意多边形 8"/>
            <p:cNvSpPr/>
            <p:nvPr/>
          </p:nvSpPr>
          <p:spPr>
            <a:xfrm rot="5400000">
              <a:off x="5383287" y="707544"/>
              <a:ext cx="678543" cy="1998330"/>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bg1"/>
                </a:solidFill>
                <a:latin typeface="Impact" panose="020B0806030902050204" pitchFamily="34" charset="0"/>
                <a:ea typeface="微软雅黑" panose="020B0503020204020204" pitchFamily="34" charset="-122"/>
              </a:endParaRPr>
            </a:p>
          </p:txBody>
        </p:sp>
        <p:sp>
          <p:nvSpPr>
            <p:cNvPr id="10" name="TextBox 5"/>
            <p:cNvSpPr txBox="1">
              <a:spLocks noChangeArrowheads="1"/>
            </p:cNvSpPr>
            <p:nvPr/>
          </p:nvSpPr>
          <p:spPr bwMode="auto">
            <a:xfrm>
              <a:off x="5013173"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bg1"/>
                  </a:solidFill>
                  <a:latin typeface="微软雅黑" panose="020B0503020204020204" pitchFamily="34" charset="-122"/>
                </a:rPr>
                <a:t>请添加子标题</a:t>
              </a:r>
            </a:p>
          </p:txBody>
        </p:sp>
      </p:grpSp>
      <p:grpSp>
        <p:nvGrpSpPr>
          <p:cNvPr id="11" name="组合 10"/>
          <p:cNvGrpSpPr/>
          <p:nvPr/>
        </p:nvGrpSpPr>
        <p:grpSpPr>
          <a:xfrm>
            <a:off x="6823577" y="1677768"/>
            <a:ext cx="1996896" cy="678752"/>
            <a:chOff x="6823577" y="1367438"/>
            <a:chExt cx="1996896" cy="678543"/>
          </a:xfrm>
          <a:effectLst/>
        </p:grpSpPr>
        <p:sp>
          <p:nvSpPr>
            <p:cNvPr id="12" name="任意多边形 11"/>
            <p:cNvSpPr/>
            <p:nvPr/>
          </p:nvSpPr>
          <p:spPr>
            <a:xfrm rot="5400000">
              <a:off x="7482753" y="708262"/>
              <a:ext cx="678543" cy="1996896"/>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bg1"/>
                </a:solidFill>
                <a:latin typeface="Impact" panose="020B0806030902050204" pitchFamily="34" charset="0"/>
                <a:ea typeface="微软雅黑" panose="020B0503020204020204" pitchFamily="34" charset="-122"/>
              </a:endParaRPr>
            </a:p>
          </p:txBody>
        </p:sp>
        <p:sp>
          <p:nvSpPr>
            <p:cNvPr id="13" name="TextBox 5"/>
            <p:cNvSpPr txBox="1">
              <a:spLocks noChangeArrowheads="1"/>
            </p:cNvSpPr>
            <p:nvPr/>
          </p:nvSpPr>
          <p:spPr bwMode="auto">
            <a:xfrm>
              <a:off x="7111921"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bg1"/>
                  </a:solidFill>
                  <a:latin typeface="微软雅黑" panose="020B0503020204020204" pitchFamily="34" charset="-122"/>
                </a:rPr>
                <a:t>请添加子标题</a:t>
              </a:r>
            </a:p>
          </p:txBody>
        </p:sp>
      </p:grpSp>
      <p:grpSp>
        <p:nvGrpSpPr>
          <p:cNvPr id="14" name="组合 13"/>
          <p:cNvGrpSpPr/>
          <p:nvPr/>
        </p:nvGrpSpPr>
        <p:grpSpPr>
          <a:xfrm>
            <a:off x="478556" y="2233443"/>
            <a:ext cx="1896477" cy="2067826"/>
            <a:chOff x="478555" y="2160746"/>
            <a:chExt cx="1896477" cy="2067188"/>
          </a:xfrm>
          <a:effectLst/>
        </p:grpSpPr>
        <p:sp>
          <p:nvSpPr>
            <p:cNvPr id="15" name="矩形 14"/>
            <p:cNvSpPr/>
            <p:nvPr/>
          </p:nvSpPr>
          <p:spPr>
            <a:xfrm>
              <a:off x="525896"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bg1"/>
                </a:solidFill>
                <a:latin typeface="+mn-lt"/>
                <a:ea typeface="+mn-ea"/>
              </a:endParaRPr>
            </a:p>
          </p:txBody>
        </p:sp>
        <p:sp>
          <p:nvSpPr>
            <p:cNvPr id="16" name="矩形 15"/>
            <p:cNvSpPr/>
            <p:nvPr/>
          </p:nvSpPr>
          <p:spPr>
            <a:xfrm>
              <a:off x="544544" y="2179394"/>
              <a:ext cx="1764498" cy="1263840"/>
            </a:xfrm>
            <a:prstGeom prst="rect">
              <a:avLst/>
            </a:prstGeom>
            <a:blipFill>
              <a:blip r:embed="rId3"/>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bg1"/>
                </a:solidFill>
              </a:endParaRPr>
            </a:p>
          </p:txBody>
        </p:sp>
        <p:sp>
          <p:nvSpPr>
            <p:cNvPr id="17" name="矩形 16"/>
            <p:cNvSpPr/>
            <p:nvPr/>
          </p:nvSpPr>
          <p:spPr>
            <a:xfrm>
              <a:off x="478555" y="3557999"/>
              <a:ext cx="1896477"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p:txBody>
        </p:sp>
      </p:grpSp>
      <p:grpSp>
        <p:nvGrpSpPr>
          <p:cNvPr id="18" name="组合 17"/>
          <p:cNvGrpSpPr/>
          <p:nvPr/>
        </p:nvGrpSpPr>
        <p:grpSpPr>
          <a:xfrm>
            <a:off x="2577305" y="2233443"/>
            <a:ext cx="1897911" cy="2067826"/>
            <a:chOff x="2577304" y="2160746"/>
            <a:chExt cx="1897911" cy="2067188"/>
          </a:xfrm>
          <a:effectLst/>
        </p:grpSpPr>
        <p:sp>
          <p:nvSpPr>
            <p:cNvPr id="19" name="矩形 18"/>
            <p:cNvSpPr/>
            <p:nvPr/>
          </p:nvSpPr>
          <p:spPr>
            <a:xfrm>
              <a:off x="2624644" y="2160746"/>
              <a:ext cx="1803232"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bg1"/>
                </a:solidFill>
                <a:latin typeface="+mn-lt"/>
                <a:ea typeface="+mn-ea"/>
              </a:endParaRPr>
            </a:p>
          </p:txBody>
        </p:sp>
        <p:sp>
          <p:nvSpPr>
            <p:cNvPr id="20" name="矩形 19"/>
            <p:cNvSpPr/>
            <p:nvPr/>
          </p:nvSpPr>
          <p:spPr>
            <a:xfrm>
              <a:off x="2644326" y="2178860"/>
              <a:ext cx="1763839" cy="1264996"/>
            </a:xfrm>
            <a:prstGeom prst="rect">
              <a:avLst/>
            </a:prstGeom>
            <a:blipFill dpi="0" rotWithShape="1">
              <a:blip r:embed="rId4"/>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bg1"/>
                </a:solidFill>
              </a:endParaRPr>
            </a:p>
          </p:txBody>
        </p:sp>
        <p:sp>
          <p:nvSpPr>
            <p:cNvPr id="21" name="矩形 20"/>
            <p:cNvSpPr/>
            <p:nvPr/>
          </p:nvSpPr>
          <p:spPr>
            <a:xfrm>
              <a:off x="2577304" y="3557999"/>
              <a:ext cx="1897911"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p:txBody>
        </p:sp>
      </p:grpSp>
      <p:grpSp>
        <p:nvGrpSpPr>
          <p:cNvPr id="22" name="组合 21"/>
          <p:cNvGrpSpPr/>
          <p:nvPr/>
        </p:nvGrpSpPr>
        <p:grpSpPr>
          <a:xfrm>
            <a:off x="4673184" y="2233443"/>
            <a:ext cx="1896477" cy="2067826"/>
            <a:chOff x="4673183" y="2160746"/>
            <a:chExt cx="1896477" cy="2067188"/>
          </a:xfrm>
          <a:effectLst/>
        </p:grpSpPr>
        <p:sp>
          <p:nvSpPr>
            <p:cNvPr id="23" name="矩形 22"/>
            <p:cNvSpPr/>
            <p:nvPr/>
          </p:nvSpPr>
          <p:spPr>
            <a:xfrm>
              <a:off x="4723393"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bg1"/>
                </a:solidFill>
                <a:latin typeface="+mn-lt"/>
                <a:ea typeface="+mn-ea"/>
              </a:endParaRPr>
            </a:p>
          </p:txBody>
        </p:sp>
        <p:sp>
          <p:nvSpPr>
            <p:cNvPr id="24" name="矩形 23"/>
            <p:cNvSpPr/>
            <p:nvPr/>
          </p:nvSpPr>
          <p:spPr>
            <a:xfrm>
              <a:off x="4743403" y="2178860"/>
              <a:ext cx="1763839" cy="1264996"/>
            </a:xfrm>
            <a:prstGeom prst="rect">
              <a:avLst/>
            </a:prstGeom>
            <a:blipFill dpi="0" rotWithShape="1">
              <a:blip r:embed="rId5"/>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bg1"/>
                </a:solidFill>
              </a:endParaRPr>
            </a:p>
          </p:txBody>
        </p:sp>
        <p:sp>
          <p:nvSpPr>
            <p:cNvPr id="25" name="矩形 24"/>
            <p:cNvSpPr/>
            <p:nvPr/>
          </p:nvSpPr>
          <p:spPr>
            <a:xfrm>
              <a:off x="4673183" y="3557999"/>
              <a:ext cx="1896477"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p:txBody>
        </p:sp>
      </p:grpSp>
      <p:grpSp>
        <p:nvGrpSpPr>
          <p:cNvPr id="26" name="组合 25"/>
          <p:cNvGrpSpPr/>
          <p:nvPr/>
        </p:nvGrpSpPr>
        <p:grpSpPr>
          <a:xfrm>
            <a:off x="6776237" y="2233443"/>
            <a:ext cx="1896477" cy="2067826"/>
            <a:chOff x="6776236" y="2160746"/>
            <a:chExt cx="1896477" cy="2067188"/>
          </a:xfrm>
          <a:effectLst/>
        </p:grpSpPr>
        <p:sp>
          <p:nvSpPr>
            <p:cNvPr id="27" name="矩形 26"/>
            <p:cNvSpPr/>
            <p:nvPr/>
          </p:nvSpPr>
          <p:spPr>
            <a:xfrm>
              <a:off x="6823576" y="2160746"/>
              <a:ext cx="1801797"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bg1"/>
                </a:solidFill>
                <a:latin typeface="+mn-lt"/>
                <a:ea typeface="+mn-ea"/>
              </a:endParaRPr>
            </a:p>
          </p:txBody>
        </p:sp>
        <p:sp>
          <p:nvSpPr>
            <p:cNvPr id="28" name="矩形 27"/>
            <p:cNvSpPr/>
            <p:nvPr/>
          </p:nvSpPr>
          <p:spPr>
            <a:xfrm>
              <a:off x="6842480" y="2178860"/>
              <a:ext cx="1763839" cy="1264996"/>
            </a:xfrm>
            <a:prstGeom prst="rect">
              <a:avLst/>
            </a:prstGeom>
            <a:blipFill dpi="0" rotWithShape="1">
              <a:blip r:embed="rId6"/>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bg1"/>
                </a:solidFill>
              </a:endParaRPr>
            </a:p>
          </p:txBody>
        </p:sp>
        <p:sp>
          <p:nvSpPr>
            <p:cNvPr id="29" name="矩形 28"/>
            <p:cNvSpPr/>
            <p:nvPr/>
          </p:nvSpPr>
          <p:spPr>
            <a:xfrm>
              <a:off x="6776236" y="3557999"/>
              <a:ext cx="1896477"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6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anim calcmode="lin" valueType="num">
                                      <p:cBhvr>
                                        <p:cTn id="43" dur="500" fill="hold"/>
                                        <p:tgtEl>
                                          <p:spTgt spid="26"/>
                                        </p:tgtEl>
                                        <p:attrNameLst>
                                          <p:attrName>ppt_x</p:attrName>
                                        </p:attrNameLst>
                                      </p:cBhvr>
                                      <p:tavLst>
                                        <p:tav tm="0">
                                          <p:val>
                                            <p:strVal val="#ppt_x"/>
                                          </p:val>
                                        </p:tav>
                                        <p:tav tm="100000">
                                          <p:val>
                                            <p:strVal val="#ppt_x"/>
                                          </p:val>
                                        </p:tav>
                                      </p:tavLst>
                                    </p:anim>
                                    <p:anim calcmode="lin" valueType="num">
                                      <p:cBhvr>
                                        <p:cTn id="4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085">
      <a:dk1>
        <a:sysClr val="windowText" lastClr="000000"/>
      </a:dk1>
      <a:lt1>
        <a:sysClr val="window" lastClr="FFFFFF"/>
      </a:lt1>
      <a:dk2>
        <a:srgbClr val="1F497D"/>
      </a:dk2>
      <a:lt2>
        <a:srgbClr val="EEECE1"/>
      </a:lt2>
      <a:accent1>
        <a:srgbClr val="FFFFFF"/>
      </a:accent1>
      <a:accent2>
        <a:srgbClr val="FFFFFF"/>
      </a:accent2>
      <a:accent3>
        <a:srgbClr val="FFFFFF"/>
      </a:accent3>
      <a:accent4>
        <a:srgbClr val="FFFFFF"/>
      </a:accent4>
      <a:accent5>
        <a:srgbClr val="62A743"/>
      </a:accent5>
      <a:accent6>
        <a:srgbClr val="62A74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1831</Words>
  <Application>Microsoft Office PowerPoint</Application>
  <PresentationFormat>自定义</PresentationFormat>
  <Paragraphs>229</Paragraphs>
  <Slides>25</Slides>
  <Notes>16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 Unicode MS</vt:lpstr>
      <vt:lpstr>Bebas Neue</vt:lpstr>
      <vt:lpstr>FontAwesome</vt:lpstr>
      <vt:lpstr>Gill Sans</vt:lpstr>
      <vt:lpstr>Lato Light</vt:lpstr>
      <vt:lpstr>Raleway Light</vt:lpstr>
      <vt:lpstr>Roboto Light</vt:lpstr>
      <vt:lpstr>微软雅黑</vt:lpstr>
      <vt:lpstr>Arial</vt:lpstr>
      <vt:lpstr>Bradley Hand ITC</vt:lpstr>
      <vt:lpstr>Calibri</vt:lpstr>
      <vt:lpstr>Impact</vt:lpstr>
      <vt:lpstr>IrisUPC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183</cp:revision>
  <dcterms:created xsi:type="dcterms:W3CDTF">2017-06-18T09:47:00Z</dcterms:created>
  <dcterms:modified xsi:type="dcterms:W3CDTF">2021-01-06T09:05:22Z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