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607" r:id="rId2"/>
    <p:sldId id="683" r:id="rId3"/>
    <p:sldId id="684" r:id="rId4"/>
    <p:sldId id="716" r:id="rId5"/>
    <p:sldId id="726" r:id="rId6"/>
    <p:sldId id="715" r:id="rId7"/>
    <p:sldId id="727" r:id="rId8"/>
    <p:sldId id="708" r:id="rId9"/>
    <p:sldId id="711" r:id="rId10"/>
    <p:sldId id="725" r:id="rId11"/>
    <p:sldId id="712" r:id="rId12"/>
    <p:sldId id="713" r:id="rId13"/>
    <p:sldId id="719" r:id="rId14"/>
    <p:sldId id="709" r:id="rId15"/>
    <p:sldId id="718" r:id="rId16"/>
    <p:sldId id="717" r:id="rId17"/>
    <p:sldId id="721" r:id="rId18"/>
    <p:sldId id="723" r:id="rId19"/>
    <p:sldId id="710" r:id="rId20"/>
    <p:sldId id="720" r:id="rId21"/>
    <p:sldId id="722" r:id="rId22"/>
    <p:sldId id="724" r:id="rId23"/>
    <p:sldId id="728" r:id="rId24"/>
    <p:sldId id="707" r:id="rId25"/>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40" autoAdjust="0"/>
    <p:restoredTop sz="98145" autoAdjust="0"/>
  </p:normalViewPr>
  <p:slideViewPr>
    <p:cSldViewPr>
      <p:cViewPr varScale="1">
        <p:scale>
          <a:sx n="76" d="100"/>
          <a:sy n="76" d="100"/>
        </p:scale>
        <p:origin x="90" y="642"/>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t>23</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6B96F7-238A-436E-8798-5DD8D861D65B}"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3" name="矩形 12"/>
          <p:cNvSpPr/>
          <p:nvPr userDrawn="1"/>
        </p:nvSpPr>
        <p:spPr>
          <a:xfrm>
            <a:off x="354" y="195486"/>
            <a:ext cx="179158" cy="4819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a:solidFill>
                <a:srgbClr val="E7E6E6">
                  <a:lumMod val="50000"/>
                </a:srgbClr>
              </a:solidFill>
              <a:cs typeface="+mn-ea"/>
              <a:sym typeface="+mn-lt"/>
            </a:endParaRPr>
          </a:p>
        </p:txBody>
      </p:sp>
      <p:sp>
        <p:nvSpPr>
          <p:cNvPr id="14" name="文本框 37"/>
          <p:cNvSpPr txBox="1"/>
          <p:nvPr userDrawn="1"/>
        </p:nvSpPr>
        <p:spPr>
          <a:xfrm>
            <a:off x="179512" y="217455"/>
            <a:ext cx="1990115"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179512" y="410756"/>
            <a:ext cx="1804166" cy="266653"/>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ADD RELATED TITLE WORDS</a:t>
            </a:r>
            <a:endParaRPr lang="zh-CN" altLang="en-US" sz="1050" dirty="0">
              <a:solidFill>
                <a:schemeClr val="tx1">
                  <a:lumMod val="50000"/>
                  <a:lumOff val="50000"/>
                </a:schemeClr>
              </a:solidFill>
              <a:cs typeface="+mn-ea"/>
              <a:sym typeface="+mn-lt"/>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t>2021/1/6</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t>‹#›</a:t>
            </a:fld>
            <a:endParaRPr lang="zh-CN" altLang="en-US"/>
          </a:p>
        </p:txBody>
      </p:sp>
    </p:spTree>
  </p:cSld>
  <p:clrMapOvr>
    <a:masterClrMapping/>
  </p:clrMapOvr>
  <p:transition spd="slow" advClick="0"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cSld>
  <p:clrMapOvr>
    <a:masterClrMapping/>
  </p:clrMapOvr>
  <p:transition spd="slow" advClick="0" advTm="7000">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grpSp>
      <p:sp>
        <p:nvSpPr>
          <p:cNvPr id="6" name="文本框 12"/>
          <p:cNvSpPr txBox="1">
            <a:spLocks noChangeArrowheads="1"/>
          </p:cNvSpPr>
          <p:nvPr userDrawn="1"/>
        </p:nvSpPr>
        <p:spPr bwMode="auto">
          <a:xfrm>
            <a:off x="-1" y="370296"/>
            <a:ext cx="1796090"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8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8EB618-3004-49F5-BD56-B4A0C0CD265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9DA58E-532F-41E9-A14C-57F0126E1521}"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with content Clear">
    <p:spTree>
      <p:nvGrpSpPr>
        <p:cNvPr id="1" name=""/>
        <p:cNvGrpSpPr/>
        <p:nvPr/>
      </p:nvGrpSpPr>
      <p:grpSpPr>
        <a:xfrm>
          <a:off x="0" y="0"/>
          <a:ext cx="0" cy="0"/>
          <a:chOff x="0" y="0"/>
          <a:chExt cx="0" cy="0"/>
        </a:xfrm>
      </p:grpSpPr>
      <p:sp>
        <p:nvSpPr>
          <p:cNvPr id="4" name="Text Placeholder 7"/>
          <p:cNvSpPr>
            <a:spLocks noGrp="1"/>
          </p:cNvSpPr>
          <p:nvPr>
            <p:ph type="body" sz="quarter" idx="40" hasCustomPrompt="1"/>
          </p:nvPr>
        </p:nvSpPr>
        <p:spPr>
          <a:xfrm>
            <a:off x="452439" y="1100821"/>
            <a:ext cx="2948682" cy="323835"/>
          </a:xfrm>
          <a:prstGeom prst="rect">
            <a:avLst/>
          </a:prstGeom>
        </p:spPr>
        <p:txBody>
          <a:bodyPr vert="horz" lIns="0" tIns="40504" rIns="0" bIns="40504" anchor="ctr"/>
          <a:lstStyle>
            <a:lvl1pPr marL="0" indent="0" algn="l">
              <a:lnSpc>
                <a:spcPct val="100000"/>
              </a:lnSpc>
              <a:spcBef>
                <a:spcPts val="0"/>
              </a:spcBef>
              <a:buNone/>
              <a:defRPr sz="1440" b="1">
                <a:solidFill>
                  <a:schemeClr val="bg1"/>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5" name="Text Placeholder 7"/>
          <p:cNvSpPr>
            <a:spLocks noGrp="1"/>
          </p:cNvSpPr>
          <p:nvPr>
            <p:ph type="body" sz="quarter" idx="41" hasCustomPrompt="1"/>
          </p:nvPr>
        </p:nvSpPr>
        <p:spPr>
          <a:xfrm>
            <a:off x="452441" y="1462467"/>
            <a:ext cx="2948683"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7" name="Text Placeholder 2"/>
          <p:cNvSpPr>
            <a:spLocks noGrp="1"/>
          </p:cNvSpPr>
          <p:nvPr>
            <p:ph type="body" sz="quarter" idx="42" hasCustomPrompt="1"/>
          </p:nvPr>
        </p:nvSpPr>
        <p:spPr>
          <a:xfrm>
            <a:off x="467787" y="1710698"/>
            <a:ext cx="2932641" cy="1614211"/>
          </a:xfrm>
          <a:prstGeom prst="rect">
            <a:avLst/>
          </a:prstGeom>
        </p:spPr>
        <p:txBody>
          <a:bodyPr vert="horz" lIns="0" tIns="0" rIns="0" bIns="0"/>
          <a:lstStyle>
            <a:lvl1pPr marL="0" marR="0" indent="0" algn="just" defTabSz="364490" rtl="0" eaLnBrk="1" fontAlgn="auto" latinLnBrk="0" hangingPunct="1">
              <a:lnSpc>
                <a:spcPct val="130000"/>
              </a:lnSpc>
              <a:spcBef>
                <a:spcPct val="20000"/>
              </a:spcBef>
              <a:spcAft>
                <a:spcPts val="0"/>
              </a:spcAft>
              <a:buClrTx/>
              <a:buSzTx/>
              <a:buFont typeface="Arial" panose="020B0604020202020204"/>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9" name="Text Placeholder 2"/>
          <p:cNvSpPr>
            <a:spLocks noGrp="1"/>
          </p:cNvSpPr>
          <p:nvPr>
            <p:ph type="body" sz="quarter" idx="64" hasCustomPrompt="1"/>
          </p:nvPr>
        </p:nvSpPr>
        <p:spPr>
          <a:xfrm>
            <a:off x="467786" y="4070930"/>
            <a:ext cx="2932641"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 name="Text Placeholder 7"/>
          <p:cNvSpPr>
            <a:spLocks noGrp="1"/>
          </p:cNvSpPr>
          <p:nvPr>
            <p:ph type="body" sz="quarter" idx="18" hasCustomPrompt="1"/>
          </p:nvPr>
        </p:nvSpPr>
        <p:spPr>
          <a:xfrm>
            <a:off x="467786" y="3577125"/>
            <a:ext cx="2932641" cy="259035"/>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a:t>RESULT 1</a:t>
            </a:r>
          </a:p>
        </p:txBody>
      </p:sp>
      <p:sp>
        <p:nvSpPr>
          <p:cNvPr id="11" name="Text Placeholder 7"/>
          <p:cNvSpPr>
            <a:spLocks noGrp="1"/>
          </p:cNvSpPr>
          <p:nvPr>
            <p:ph type="body" sz="quarter" idx="65" hasCustomPrompt="1"/>
          </p:nvPr>
        </p:nvSpPr>
        <p:spPr>
          <a:xfrm>
            <a:off x="467786" y="3885817"/>
            <a:ext cx="2932641"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anim calcmode="lin" valueType="num">
                                      <p:cBhvr>
                                        <p:cTn id="8"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400"/>
                                        <p:tgtEl>
                                          <p:spTgt spid="10">
                                            <p:txEl>
                                              <p:pRg st="0" end="0"/>
                                            </p:txEl>
                                          </p:spTgt>
                                        </p:tgtEl>
                                      </p:cBhvr>
                                    </p:animEffect>
                                    <p:anim calcmode="lin" valueType="num">
                                      <p:cBhvr>
                                        <p:cTn id="27"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8" dur="400" fill="hold"/>
                                        <p:tgtEl>
                                          <p:spTgt spid="10">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anim calcmode="lin" valueType="num">
                                      <p:cBhvr>
                                        <p:cTn id="3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t>2021/1/6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2021/1/6</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oy Gruttmann-Schnappi">
            <a:hlinkClick r:id="" action="ppaction://media"/>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5"/>
          <a:stretch>
            <a:fillRect/>
          </a:stretch>
        </p:blipFill>
        <p:spPr>
          <a:xfrm>
            <a:off x="-828600" y="267494"/>
            <a:ext cx="609600" cy="609600"/>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60" y="51470"/>
            <a:ext cx="8149154" cy="4587974"/>
          </a:xfrm>
          <a:prstGeom prst="rect">
            <a:avLst/>
          </a:prstGeom>
        </p:spPr>
      </p:pic>
      <p:sp>
        <p:nvSpPr>
          <p:cNvPr id="13" name="矩形 259"/>
          <p:cNvSpPr>
            <a:spLocks noChangeArrowheads="1"/>
          </p:cNvSpPr>
          <p:nvPr/>
        </p:nvSpPr>
        <p:spPr bwMode="auto">
          <a:xfrm>
            <a:off x="2267744" y="2427734"/>
            <a:ext cx="4752528" cy="56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36000"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b="1" cap="all" spc="300" dirty="0">
                <a:solidFill>
                  <a:schemeClr val="tx1">
                    <a:lumMod val="65000"/>
                    <a:lumOff val="35000"/>
                  </a:schemeClr>
                </a:solidFill>
                <a:cs typeface="Arial" panose="020B0604020202020204" pitchFamily="34" charset="0"/>
              </a:rPr>
              <a:t>温馨九月  感谢恩师</a:t>
            </a:r>
          </a:p>
        </p:txBody>
      </p:sp>
      <p:sp>
        <p:nvSpPr>
          <p:cNvPr id="14" name="TextBox 7"/>
          <p:cNvSpPr>
            <a:spLocks noChangeArrowheads="1"/>
          </p:cNvSpPr>
          <p:nvPr/>
        </p:nvSpPr>
        <p:spPr bwMode="auto">
          <a:xfrm>
            <a:off x="3366498" y="3045609"/>
            <a:ext cx="25736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桃李满天下  九月谢恩师</a:t>
            </a:r>
          </a:p>
        </p:txBody>
      </p:sp>
      <p:sp>
        <p:nvSpPr>
          <p:cNvPr id="15" name="原创设计师QQ598969553             _2"/>
          <p:cNvSpPr txBox="1"/>
          <p:nvPr/>
        </p:nvSpPr>
        <p:spPr>
          <a:xfrm>
            <a:off x="2699792" y="3354518"/>
            <a:ext cx="3816424" cy="369360"/>
          </a:xfrm>
          <a:prstGeom prst="rect">
            <a:avLst/>
          </a:prstGeom>
          <a:noFill/>
        </p:spPr>
        <p:txBody>
          <a:bodyPr wrap="square" lIns="91467" tIns="45734" rIns="91467" bIns="45734" rtlCol="0">
            <a:spAutoFit/>
          </a:bodyPr>
          <a:lstStyle/>
          <a:p>
            <a:pPr algn="ctr"/>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a:t>
            </a:r>
            <a:r>
              <a:rPr lang="en-US" altLang="zh-CN" sz="600" dirty="0" err="1">
                <a:solidFill>
                  <a:schemeClr val="tx1">
                    <a:lumMod val="65000"/>
                    <a:lumOff val="35000"/>
                  </a:schemeClr>
                </a:solidFill>
                <a:latin typeface="微软雅黑" panose="020B0503020204020204" pitchFamily="34" charset="-122"/>
                <a:ea typeface="微软雅黑" panose="020B0503020204020204" pitchFamily="34" charset="-122"/>
              </a:rPr>
              <a:t>orthroughyourcopy,paste</a:t>
            </a:r>
            <a:endPar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600" dirty="0" err="1">
                <a:solidFill>
                  <a:schemeClr val="tx1">
                    <a:lumMod val="65000"/>
                    <a:lumOff val="35000"/>
                  </a:schemeClr>
                </a:solidFill>
                <a:latin typeface="微软雅黑" panose="020B0503020204020204" pitchFamily="34" charset="-122"/>
                <a:ea typeface="微软雅黑" panose="020B0503020204020204" pitchFamily="34" charset="-122"/>
              </a:rPr>
              <a:t>inthisbox,andselectonly</a:t>
            </a:r>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rPr>
              <a:t> the text.</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6000">
        <p14:conveyor dir="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7" presetClass="entr" presetSubtype="10" fill="hold" grpId="1" nodeType="afterEffect">
                                  <p:stCondLst>
                                    <p:cond delay="0"/>
                                  </p:stCondLst>
                                  <p:iterate type="lt">
                                    <p:tmPct val="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strVal val="#ppt_h"/>
                                          </p:val>
                                        </p:tav>
                                        <p:tav tm="100000">
                                          <p:val>
                                            <p:strVal val="#ppt_h"/>
                                          </p:val>
                                        </p:tav>
                                      </p:tavLst>
                                    </p:anim>
                                  </p:childTnLst>
                                </p:cTn>
                              </p:par>
                            </p:childTnLst>
                          </p:cTn>
                        </p:par>
                        <p:par>
                          <p:cTn id="26" fill="hold">
                            <p:stCondLst>
                              <p:cond delay="1500"/>
                            </p:stCondLst>
                            <p:childTnLst>
                              <p:par>
                                <p:cTn id="27" presetID="26" presetClass="emph" presetSubtype="0" fill="hold" grpId="0" nodeType="afterEffect">
                                  <p:stCondLst>
                                    <p:cond delay="0"/>
                                  </p:stCondLst>
                                  <p:iterate type="lt">
                                    <p:tmPct val="0"/>
                                  </p:iterate>
                                  <p:childTnLst>
                                    <p:animEffect transition="out" filter="fade">
                                      <p:cBhvr>
                                        <p:cTn id="28" dur="500" tmFilter="0, 0; .2, .5; .8, .5; 1, 0"/>
                                        <p:tgtEl>
                                          <p:spTgt spid="13"/>
                                        </p:tgtEl>
                                      </p:cBhvr>
                                    </p:animEffect>
                                    <p:animScale>
                                      <p:cBhvr>
                                        <p:cTn id="29" dur="250" autoRev="1" fill="hold"/>
                                        <p:tgtEl>
                                          <p:spTgt spid="13"/>
                                        </p:tgtEl>
                                      </p:cBhvr>
                                      <p:by x="105000" y="105000"/>
                                    </p:animScale>
                                  </p:childTnLst>
                                </p:cTn>
                              </p:par>
                            </p:childTnLst>
                          </p:cTn>
                        </p:par>
                        <p:par>
                          <p:cTn id="30" fill="hold">
                            <p:stCondLst>
                              <p:cond delay="2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4"/>
                                        </p:tgtEl>
                                        <p:attrNameLst>
                                          <p:attrName>ppt_y</p:attrName>
                                        </p:attrNameLst>
                                      </p:cBhvr>
                                      <p:tavLst>
                                        <p:tav tm="0">
                                          <p:val>
                                            <p:strVal val="#ppt_y"/>
                                          </p:val>
                                        </p:tav>
                                        <p:tav tm="100000">
                                          <p:val>
                                            <p:strVal val="#ppt_y"/>
                                          </p:val>
                                        </p:tav>
                                      </p:tavLst>
                                    </p:anim>
                                    <p:anim calcmode="lin" valueType="num">
                                      <p:cBhvr>
                                        <p:cTn id="3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4"/>
                                        </p:tgtEl>
                                      </p:cBhvr>
                                    </p:animEffect>
                                  </p:childTnLst>
                                </p:cTn>
                              </p:par>
                            </p:childTnLst>
                          </p:cTn>
                        </p:par>
                        <p:par>
                          <p:cTn id="38" fill="hold">
                            <p:stCondLst>
                              <p:cond delay="3049"/>
                            </p:stCondLst>
                            <p:childTnLst>
                              <p:par>
                                <p:cTn id="39" presetID="22" presetClass="entr" presetSubtype="8" fill="hold" grpId="0" nodeType="afterEffect">
                                  <p:stCondLst>
                                    <p:cond delay="0"/>
                                  </p:stCondLst>
                                  <p:iterate type="lt">
                                    <p:tmPct val="30000"/>
                                  </p:iterate>
                                  <p:childTnLst>
                                    <p:set>
                                      <p:cBhvr>
                                        <p:cTn id="40" dur="1" fill="hold">
                                          <p:stCondLst>
                                            <p:cond delay="0"/>
                                          </p:stCondLst>
                                        </p:cTn>
                                        <p:tgtEl>
                                          <p:spTgt spid="15"/>
                                        </p:tgtEl>
                                        <p:attrNameLst>
                                          <p:attrName>style.visibility</p:attrName>
                                        </p:attrNameLst>
                                      </p:cBhvr>
                                      <p:to>
                                        <p:strVal val="visible"/>
                                      </p:to>
                                    </p:set>
                                    <p:animEffect transition="in" filter="wipe(left)">
                                      <p:cBhvr>
                                        <p:cTn id="41" dur="2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2" repeatCount="indefinite" fill="hold" display="0">
                  <p:stCondLst>
                    <p:cond delay="indefinite"/>
                  </p:stCondLst>
                  <p:endCondLst>
                    <p:cond evt="onStopAudio" delay="0">
                      <p:tgtEl>
                        <p:sldTgt/>
                      </p:tgtEl>
                    </p:cond>
                  </p:endCondLst>
                </p:cTn>
                <p:tgtEl>
                  <p:spTgt spid="4"/>
                </p:tgtEl>
              </p:cMediaNode>
            </p:audio>
          </p:childTnLst>
        </p:cTn>
      </p:par>
    </p:tnLst>
    <p:bldLst>
      <p:bldP spid="13" grpId="0"/>
      <p:bldP spid="13" grpId="1"/>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21243" y="1336740"/>
            <a:ext cx="4312872" cy="2461721"/>
            <a:chOff x="345504" y="1787852"/>
            <a:chExt cx="5750496" cy="3282295"/>
          </a:xfrm>
        </p:grpSpPr>
        <p:grpSp>
          <p:nvGrpSpPr>
            <p:cNvPr id="17" name="组合 16"/>
            <p:cNvGrpSpPr/>
            <p:nvPr/>
          </p:nvGrpSpPr>
          <p:grpSpPr bwMode="auto">
            <a:xfrm>
              <a:off x="345504" y="1787852"/>
              <a:ext cx="5750496" cy="3282295"/>
              <a:chOff x="8540751" y="4843463"/>
              <a:chExt cx="8012112" cy="4562475"/>
            </a:xfrm>
            <a:effectLst/>
          </p:grpSpPr>
          <p:sp>
            <p:nvSpPr>
              <p:cNvPr id="19" name="任意多边形: 形状 18"/>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p:spPr>
            <p:txBody>
              <a:bodyPr anchor="ctr"/>
              <a:lstStyle/>
              <a:p>
                <a:pPr algn="ctr"/>
                <a:endParaRPr/>
              </a:p>
            </p:txBody>
          </p:sp>
          <p:sp>
            <p:nvSpPr>
              <p:cNvPr id="20" name="任意多边形: 形状 19"/>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p:spPr>
            <p:txBody>
              <a:bodyPr anchor="ctr"/>
              <a:lstStyle/>
              <a:p>
                <a:pPr algn="ctr"/>
                <a:endParaRPr/>
              </a:p>
            </p:txBody>
          </p:sp>
          <p:sp>
            <p:nvSpPr>
              <p:cNvPr id="21" name="任意多边形: 形状 20"/>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ln>
            </p:spPr>
            <p:txBody>
              <a:bodyPr anchor="ctr"/>
              <a:lstStyle/>
              <a:p>
                <a:pPr algn="ctr"/>
                <a:endParaRPr/>
              </a:p>
            </p:txBody>
          </p:sp>
          <p:sp>
            <p:nvSpPr>
              <p:cNvPr id="22" name="任意多边形: 形状 21"/>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p:spPr>
            <p:txBody>
              <a:bodyPr anchor="ctr"/>
              <a:lstStyle/>
              <a:p>
                <a:pPr algn="ctr"/>
                <a:endParaRPr/>
              </a:p>
            </p:txBody>
          </p:sp>
          <p:sp>
            <p:nvSpPr>
              <p:cNvPr id="23" name="任意多边形: 形状 22"/>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p:spPr>
            <p:txBody>
              <a:bodyPr anchor="ctr"/>
              <a:lstStyle/>
              <a:p>
                <a:pPr algn="ctr"/>
                <a:endParaRPr/>
              </a:p>
            </p:txBody>
          </p:sp>
          <p:sp>
            <p:nvSpPr>
              <p:cNvPr id="24" name="任意多边形: 形状 23"/>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p:spPr>
            <p:txBody>
              <a:bodyPr anchor="ctr"/>
              <a:lstStyle/>
              <a:p>
                <a:pPr algn="ctr"/>
                <a:endParaRPr/>
              </a:p>
            </p:txBody>
          </p:sp>
        </p:grpSp>
        <p:sp>
          <p:nvSpPr>
            <p:cNvPr id="18" name="矩形 17"/>
            <p:cNvSpPr/>
            <p:nvPr/>
          </p:nvSpPr>
          <p:spPr>
            <a:xfrm>
              <a:off x="1085227" y="2041661"/>
              <a:ext cx="4271050" cy="270070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5" name="组合 24"/>
          <p:cNvGrpSpPr/>
          <p:nvPr/>
        </p:nvGrpSpPr>
        <p:grpSpPr>
          <a:xfrm>
            <a:off x="4584120" y="1336741"/>
            <a:ext cx="4338638" cy="1209429"/>
            <a:chOff x="4584120" y="1336741"/>
            <a:chExt cx="4338638" cy="1209429"/>
          </a:xfrm>
        </p:grpSpPr>
        <p:sp>
          <p:nvSpPr>
            <p:cNvPr id="5" name="矩形 4"/>
            <p:cNvSpPr/>
            <p:nvPr/>
          </p:nvSpPr>
          <p:spPr bwMode="auto">
            <a:xfrm>
              <a:off x="4584120" y="1336741"/>
              <a:ext cx="4338638" cy="1209429"/>
            </a:xfrm>
            <a:prstGeom prst="rect">
              <a:avLst/>
            </a:prstGeom>
            <a:solidFill>
              <a:schemeClr val="accent1">
                <a:lumMod val="100000"/>
              </a:schemeClr>
            </a:solidFill>
            <a:ln w="19050">
              <a:noFill/>
              <a:round/>
            </a:ln>
          </p:spPr>
          <p:txBody>
            <a:bodyPr anchor="ctr"/>
            <a:lstStyle/>
            <a:p>
              <a:pPr algn="ctr"/>
              <a:endParaRPr dirty="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bwMode="auto">
            <a:xfrm>
              <a:off x="4750139" y="1603918"/>
              <a:ext cx="675075" cy="675075"/>
            </a:xfrm>
            <a:prstGeom prst="ellipse">
              <a:avLst/>
            </a:prstGeom>
            <a:solidFill>
              <a:schemeClr val="bg1"/>
            </a:solidFill>
            <a:ln w="19050">
              <a:noFill/>
              <a:rou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9" name="任意多边形: 形状 8"/>
            <p:cNvSpPr/>
            <p:nvPr/>
          </p:nvSpPr>
          <p:spPr bwMode="auto">
            <a:xfrm>
              <a:off x="4886301" y="1745753"/>
              <a:ext cx="402750" cy="391405"/>
            </a:xfrm>
            <a:custGeom>
              <a:avLst/>
              <a:gdLst>
                <a:gd name="connsiteX0" fmla="*/ 279778 w 338138"/>
                <a:gd name="connsiteY0" fmla="*/ 231775 h 328613"/>
                <a:gd name="connsiteX1" fmla="*/ 289126 w 338138"/>
                <a:gd name="connsiteY1" fmla="*/ 271719 h 328613"/>
                <a:gd name="connsiteX2" fmla="*/ 283784 w 338138"/>
                <a:gd name="connsiteY2" fmla="*/ 279708 h 328613"/>
                <a:gd name="connsiteX3" fmla="*/ 282449 w 338138"/>
                <a:gd name="connsiteY3" fmla="*/ 279708 h 328613"/>
                <a:gd name="connsiteX4" fmla="*/ 275771 w 338138"/>
                <a:gd name="connsiteY4" fmla="*/ 274382 h 328613"/>
                <a:gd name="connsiteX5" fmla="*/ 265087 w 338138"/>
                <a:gd name="connsiteY5" fmla="*/ 234438 h 328613"/>
                <a:gd name="connsiteX6" fmla="*/ 239712 w 338138"/>
                <a:gd name="connsiteY6" fmla="*/ 273050 h 328613"/>
                <a:gd name="connsiteX7" fmla="*/ 282449 w 338138"/>
                <a:gd name="connsiteY7" fmla="*/ 314325 h 328613"/>
                <a:gd name="connsiteX8" fmla="*/ 323850 w 338138"/>
                <a:gd name="connsiteY8" fmla="*/ 273050 h 328613"/>
                <a:gd name="connsiteX9" fmla="*/ 282449 w 338138"/>
                <a:gd name="connsiteY9" fmla="*/ 231775 h 328613"/>
                <a:gd name="connsiteX10" fmla="*/ 279778 w 338138"/>
                <a:gd name="connsiteY10" fmla="*/ 231775 h 328613"/>
                <a:gd name="connsiteX11" fmla="*/ 55688 w 338138"/>
                <a:gd name="connsiteY11" fmla="*/ 231775 h 328613"/>
                <a:gd name="connsiteX12" fmla="*/ 14287 w 338138"/>
                <a:gd name="connsiteY12" fmla="*/ 273050 h 328613"/>
                <a:gd name="connsiteX13" fmla="*/ 55688 w 338138"/>
                <a:gd name="connsiteY13" fmla="*/ 314325 h 328613"/>
                <a:gd name="connsiteX14" fmla="*/ 98425 w 338138"/>
                <a:gd name="connsiteY14" fmla="*/ 273050 h 328613"/>
                <a:gd name="connsiteX15" fmla="*/ 97089 w 338138"/>
                <a:gd name="connsiteY15" fmla="*/ 265062 h 328613"/>
                <a:gd name="connsiteX16" fmla="*/ 58359 w 338138"/>
                <a:gd name="connsiteY16" fmla="*/ 279708 h 328613"/>
                <a:gd name="connsiteX17" fmla="*/ 55688 w 338138"/>
                <a:gd name="connsiteY17" fmla="*/ 279708 h 328613"/>
                <a:gd name="connsiteX18" fmla="*/ 49011 w 338138"/>
                <a:gd name="connsiteY18" fmla="*/ 275713 h 328613"/>
                <a:gd name="connsiteX19" fmla="*/ 53017 w 338138"/>
                <a:gd name="connsiteY19" fmla="*/ 266393 h 328613"/>
                <a:gd name="connsiteX20" fmla="*/ 91747 w 338138"/>
                <a:gd name="connsiteY20" fmla="*/ 251747 h 328613"/>
                <a:gd name="connsiteX21" fmla="*/ 55688 w 338138"/>
                <a:gd name="connsiteY21" fmla="*/ 231775 h 328613"/>
                <a:gd name="connsiteX22" fmla="*/ 39613 w 338138"/>
                <a:gd name="connsiteY22" fmla="*/ 195263 h 328613"/>
                <a:gd name="connsiteX23" fmla="*/ 92431 w 338138"/>
                <a:gd name="connsiteY23" fmla="*/ 195263 h 328613"/>
                <a:gd name="connsiteX24" fmla="*/ 97713 w 338138"/>
                <a:gd name="connsiteY24" fmla="*/ 196583 h 328613"/>
                <a:gd name="connsiteX25" fmla="*/ 138647 w 338138"/>
                <a:gd name="connsiteY25" fmla="*/ 237513 h 328613"/>
                <a:gd name="connsiteX26" fmla="*/ 139967 w 338138"/>
                <a:gd name="connsiteY26" fmla="*/ 244114 h 328613"/>
                <a:gd name="connsiteX27" fmla="*/ 136006 w 338138"/>
                <a:gd name="connsiteY27" fmla="*/ 249395 h 328613"/>
                <a:gd name="connsiteX28" fmla="*/ 109597 w 338138"/>
                <a:gd name="connsiteY28" fmla="*/ 259958 h 328613"/>
                <a:gd name="connsiteX29" fmla="*/ 110918 w 338138"/>
                <a:gd name="connsiteY29" fmla="*/ 273161 h 328613"/>
                <a:gd name="connsiteX30" fmla="*/ 55459 w 338138"/>
                <a:gd name="connsiteY30" fmla="*/ 328613 h 328613"/>
                <a:gd name="connsiteX31" fmla="*/ 0 w 338138"/>
                <a:gd name="connsiteY31" fmla="*/ 273161 h 328613"/>
                <a:gd name="connsiteX32" fmla="*/ 55459 w 338138"/>
                <a:gd name="connsiteY32" fmla="*/ 217708 h 328613"/>
                <a:gd name="connsiteX33" fmla="*/ 104315 w 338138"/>
                <a:gd name="connsiteY33" fmla="*/ 246755 h 328613"/>
                <a:gd name="connsiteX34" fmla="*/ 121481 w 338138"/>
                <a:gd name="connsiteY34" fmla="*/ 240153 h 328613"/>
                <a:gd name="connsiteX35" fmla="*/ 89790 w 338138"/>
                <a:gd name="connsiteY35" fmla="*/ 208466 h 328613"/>
                <a:gd name="connsiteX36" fmla="*/ 39613 w 338138"/>
                <a:gd name="connsiteY36" fmla="*/ 208466 h 328613"/>
                <a:gd name="connsiteX37" fmla="*/ 33011 w 338138"/>
                <a:gd name="connsiteY37" fmla="*/ 201864 h 328613"/>
                <a:gd name="connsiteX38" fmla="*/ 39613 w 338138"/>
                <a:gd name="connsiteY38" fmla="*/ 195263 h 328613"/>
                <a:gd name="connsiteX39" fmla="*/ 155575 w 338138"/>
                <a:gd name="connsiteY39" fmla="*/ 0 h 328613"/>
                <a:gd name="connsiteX40" fmla="*/ 191294 w 338138"/>
                <a:gd name="connsiteY40" fmla="*/ 35490 h 328613"/>
                <a:gd name="connsiteX41" fmla="*/ 156898 w 338138"/>
                <a:gd name="connsiteY41" fmla="*/ 70980 h 328613"/>
                <a:gd name="connsiteX42" fmla="*/ 167481 w 338138"/>
                <a:gd name="connsiteY42" fmla="*/ 80181 h 328613"/>
                <a:gd name="connsiteX43" fmla="*/ 168804 w 338138"/>
                <a:gd name="connsiteY43" fmla="*/ 81496 h 328613"/>
                <a:gd name="connsiteX44" fmla="*/ 196586 w 338138"/>
                <a:gd name="connsiteY44" fmla="*/ 126187 h 328613"/>
                <a:gd name="connsiteX45" fmla="*/ 225690 w 338138"/>
                <a:gd name="connsiteY45" fmla="*/ 130131 h 328613"/>
                <a:gd name="connsiteX46" fmla="*/ 234950 w 338138"/>
                <a:gd name="connsiteY46" fmla="*/ 138017 h 328613"/>
                <a:gd name="connsiteX47" fmla="*/ 257440 w 338138"/>
                <a:gd name="connsiteY47" fmla="*/ 149847 h 328613"/>
                <a:gd name="connsiteX48" fmla="*/ 260086 w 338138"/>
                <a:gd name="connsiteY48" fmla="*/ 155105 h 328613"/>
                <a:gd name="connsiteX49" fmla="*/ 270669 w 338138"/>
                <a:gd name="connsiteY49" fmla="*/ 197168 h 328613"/>
                <a:gd name="connsiteX50" fmla="*/ 278607 w 338138"/>
                <a:gd name="connsiteY50" fmla="*/ 197168 h 328613"/>
                <a:gd name="connsiteX51" fmla="*/ 315648 w 338138"/>
                <a:gd name="connsiteY51" fmla="*/ 205054 h 328613"/>
                <a:gd name="connsiteX52" fmla="*/ 319617 w 338138"/>
                <a:gd name="connsiteY52" fmla="*/ 214255 h 328613"/>
                <a:gd name="connsiteX53" fmla="*/ 310357 w 338138"/>
                <a:gd name="connsiteY53" fmla="*/ 216884 h 328613"/>
                <a:gd name="connsiteX54" fmla="*/ 278607 w 338138"/>
                <a:gd name="connsiteY54" fmla="*/ 210312 h 328613"/>
                <a:gd name="connsiteX55" fmla="*/ 274638 w 338138"/>
                <a:gd name="connsiteY55" fmla="*/ 211627 h 328613"/>
                <a:gd name="connsiteX56" fmla="*/ 275961 w 338138"/>
                <a:gd name="connsiteY56" fmla="*/ 218199 h 328613"/>
                <a:gd name="connsiteX57" fmla="*/ 282575 w 338138"/>
                <a:gd name="connsiteY57" fmla="*/ 218199 h 328613"/>
                <a:gd name="connsiteX58" fmla="*/ 338138 w 338138"/>
                <a:gd name="connsiteY58" fmla="*/ 273406 h 328613"/>
                <a:gd name="connsiteX59" fmla="*/ 282575 w 338138"/>
                <a:gd name="connsiteY59" fmla="*/ 328613 h 328613"/>
                <a:gd name="connsiteX60" fmla="*/ 229659 w 338138"/>
                <a:gd name="connsiteY60" fmla="*/ 289180 h 328613"/>
                <a:gd name="connsiteX61" fmla="*/ 183356 w 338138"/>
                <a:gd name="connsiteY61" fmla="*/ 289180 h 328613"/>
                <a:gd name="connsiteX62" fmla="*/ 175419 w 338138"/>
                <a:gd name="connsiteY62" fmla="*/ 282607 h 328613"/>
                <a:gd name="connsiteX63" fmla="*/ 183356 w 338138"/>
                <a:gd name="connsiteY63" fmla="*/ 276035 h 328613"/>
                <a:gd name="connsiteX64" fmla="*/ 227013 w 338138"/>
                <a:gd name="connsiteY64" fmla="*/ 276035 h 328613"/>
                <a:gd name="connsiteX65" fmla="*/ 227013 w 338138"/>
                <a:gd name="connsiteY65" fmla="*/ 273406 h 328613"/>
                <a:gd name="connsiteX66" fmla="*/ 262732 w 338138"/>
                <a:gd name="connsiteY66" fmla="*/ 222142 h 328613"/>
                <a:gd name="connsiteX67" fmla="*/ 261409 w 338138"/>
                <a:gd name="connsiteY67" fmla="*/ 214255 h 328613"/>
                <a:gd name="connsiteX68" fmla="*/ 230981 w 338138"/>
                <a:gd name="connsiteY68" fmla="*/ 239231 h 328613"/>
                <a:gd name="connsiteX69" fmla="*/ 224367 w 338138"/>
                <a:gd name="connsiteY69" fmla="*/ 243174 h 328613"/>
                <a:gd name="connsiteX70" fmla="*/ 221721 w 338138"/>
                <a:gd name="connsiteY70" fmla="*/ 241859 h 328613"/>
                <a:gd name="connsiteX71" fmla="*/ 219075 w 338138"/>
                <a:gd name="connsiteY71" fmla="*/ 232658 h 328613"/>
                <a:gd name="connsiteX72" fmla="*/ 257440 w 338138"/>
                <a:gd name="connsiteY72" fmla="*/ 201111 h 328613"/>
                <a:gd name="connsiteX73" fmla="*/ 248180 w 338138"/>
                <a:gd name="connsiteY73" fmla="*/ 160363 h 328613"/>
                <a:gd name="connsiteX74" fmla="*/ 228336 w 338138"/>
                <a:gd name="connsiteY74" fmla="*/ 151162 h 328613"/>
                <a:gd name="connsiteX75" fmla="*/ 227013 w 338138"/>
                <a:gd name="connsiteY75" fmla="*/ 149847 h 328613"/>
                <a:gd name="connsiteX76" fmla="*/ 224367 w 338138"/>
                <a:gd name="connsiteY76" fmla="*/ 149847 h 328613"/>
                <a:gd name="connsiteX77" fmla="*/ 188648 w 338138"/>
                <a:gd name="connsiteY77" fmla="*/ 149847 h 328613"/>
                <a:gd name="connsiteX78" fmla="*/ 179388 w 338138"/>
                <a:gd name="connsiteY78" fmla="*/ 145904 h 328613"/>
                <a:gd name="connsiteX79" fmla="*/ 178065 w 338138"/>
                <a:gd name="connsiteY79" fmla="*/ 144589 h 328613"/>
                <a:gd name="connsiteX80" fmla="*/ 170127 w 338138"/>
                <a:gd name="connsiteY80" fmla="*/ 134074 h 328613"/>
                <a:gd name="connsiteX81" fmla="*/ 168804 w 338138"/>
                <a:gd name="connsiteY81" fmla="*/ 140646 h 328613"/>
                <a:gd name="connsiteX82" fmla="*/ 167481 w 338138"/>
                <a:gd name="connsiteY82" fmla="*/ 148533 h 328613"/>
                <a:gd name="connsiteX83" fmla="*/ 166158 w 338138"/>
                <a:gd name="connsiteY83" fmla="*/ 152476 h 328613"/>
                <a:gd name="connsiteX84" fmla="*/ 166158 w 338138"/>
                <a:gd name="connsiteY84" fmla="*/ 156420 h 328613"/>
                <a:gd name="connsiteX85" fmla="*/ 163513 w 338138"/>
                <a:gd name="connsiteY85" fmla="*/ 164306 h 328613"/>
                <a:gd name="connsiteX86" fmla="*/ 162190 w 338138"/>
                <a:gd name="connsiteY86" fmla="*/ 170879 h 328613"/>
                <a:gd name="connsiteX87" fmla="*/ 160867 w 338138"/>
                <a:gd name="connsiteY87" fmla="*/ 173507 h 328613"/>
                <a:gd name="connsiteX88" fmla="*/ 200554 w 338138"/>
                <a:gd name="connsiteY88" fmla="*/ 182709 h 328613"/>
                <a:gd name="connsiteX89" fmla="*/ 201877 w 338138"/>
                <a:gd name="connsiteY89" fmla="*/ 182709 h 328613"/>
                <a:gd name="connsiteX90" fmla="*/ 215106 w 338138"/>
                <a:gd name="connsiteY90" fmla="*/ 205054 h 328613"/>
                <a:gd name="connsiteX91" fmla="*/ 212461 w 338138"/>
                <a:gd name="connsiteY91" fmla="*/ 210312 h 328613"/>
                <a:gd name="connsiteX92" fmla="*/ 163513 w 338138"/>
                <a:gd name="connsiteY92" fmla="*/ 289180 h 328613"/>
                <a:gd name="connsiteX93" fmla="*/ 144992 w 338138"/>
                <a:gd name="connsiteY93" fmla="*/ 293123 h 328613"/>
                <a:gd name="connsiteX94" fmla="*/ 139700 w 338138"/>
                <a:gd name="connsiteY94" fmla="*/ 276035 h 328613"/>
                <a:gd name="connsiteX95" fmla="*/ 168804 w 338138"/>
                <a:gd name="connsiteY95" fmla="*/ 214255 h 328613"/>
                <a:gd name="connsiteX96" fmla="*/ 125148 w 338138"/>
                <a:gd name="connsiteY96" fmla="*/ 206369 h 328613"/>
                <a:gd name="connsiteX97" fmla="*/ 103981 w 338138"/>
                <a:gd name="connsiteY97" fmla="*/ 195853 h 328613"/>
                <a:gd name="connsiteX98" fmla="*/ 97367 w 338138"/>
                <a:gd name="connsiteY98" fmla="*/ 164306 h 328613"/>
                <a:gd name="connsiteX99" fmla="*/ 121179 w 338138"/>
                <a:gd name="connsiteY99" fmla="*/ 95955 h 328613"/>
                <a:gd name="connsiteX100" fmla="*/ 121179 w 338138"/>
                <a:gd name="connsiteY100" fmla="*/ 90697 h 328613"/>
                <a:gd name="connsiteX101" fmla="*/ 143669 w 338138"/>
                <a:gd name="connsiteY101" fmla="*/ 68351 h 328613"/>
                <a:gd name="connsiteX102" fmla="*/ 119856 w 338138"/>
                <a:gd name="connsiteY102" fmla="*/ 35490 h 328613"/>
                <a:gd name="connsiteX103" fmla="*/ 155575 w 338138"/>
                <a:gd name="connsiteY103"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8613">
                  <a:moveTo>
                    <a:pt x="279778" y="231775"/>
                  </a:moveTo>
                  <a:cubicBezTo>
                    <a:pt x="279778" y="231775"/>
                    <a:pt x="279778" y="231775"/>
                    <a:pt x="289126" y="271719"/>
                  </a:cubicBezTo>
                  <a:cubicBezTo>
                    <a:pt x="290462" y="275713"/>
                    <a:pt x="287791" y="278376"/>
                    <a:pt x="283784" y="279708"/>
                  </a:cubicBezTo>
                  <a:cubicBezTo>
                    <a:pt x="283784" y="279708"/>
                    <a:pt x="282449" y="279708"/>
                    <a:pt x="282449" y="279708"/>
                  </a:cubicBezTo>
                  <a:cubicBezTo>
                    <a:pt x="279778" y="279708"/>
                    <a:pt x="275771" y="278376"/>
                    <a:pt x="275771" y="274382"/>
                  </a:cubicBezTo>
                  <a:cubicBezTo>
                    <a:pt x="275771" y="274382"/>
                    <a:pt x="275771" y="274382"/>
                    <a:pt x="265087" y="234438"/>
                  </a:cubicBezTo>
                  <a:cubicBezTo>
                    <a:pt x="250396" y="241095"/>
                    <a:pt x="239712" y="255741"/>
                    <a:pt x="239712" y="273050"/>
                  </a:cubicBezTo>
                  <a:cubicBezTo>
                    <a:pt x="239712" y="295685"/>
                    <a:pt x="259745" y="314325"/>
                    <a:pt x="282449" y="314325"/>
                  </a:cubicBezTo>
                  <a:cubicBezTo>
                    <a:pt x="305153" y="314325"/>
                    <a:pt x="323850" y="295685"/>
                    <a:pt x="323850" y="273050"/>
                  </a:cubicBezTo>
                  <a:cubicBezTo>
                    <a:pt x="323850" y="250416"/>
                    <a:pt x="305153" y="231775"/>
                    <a:pt x="282449" y="231775"/>
                  </a:cubicBezTo>
                  <a:cubicBezTo>
                    <a:pt x="281113" y="231775"/>
                    <a:pt x="279778" y="231775"/>
                    <a:pt x="279778" y="231775"/>
                  </a:cubicBezTo>
                  <a:close/>
                  <a:moveTo>
                    <a:pt x="55688" y="231775"/>
                  </a:moveTo>
                  <a:cubicBezTo>
                    <a:pt x="32984" y="231775"/>
                    <a:pt x="14287" y="250416"/>
                    <a:pt x="14287" y="273050"/>
                  </a:cubicBezTo>
                  <a:cubicBezTo>
                    <a:pt x="14287" y="295685"/>
                    <a:pt x="32984" y="314325"/>
                    <a:pt x="55688" y="314325"/>
                  </a:cubicBezTo>
                  <a:cubicBezTo>
                    <a:pt x="78392" y="314325"/>
                    <a:pt x="98425" y="295685"/>
                    <a:pt x="98425" y="273050"/>
                  </a:cubicBezTo>
                  <a:cubicBezTo>
                    <a:pt x="98425" y="270387"/>
                    <a:pt x="97089" y="267724"/>
                    <a:pt x="97089" y="265062"/>
                  </a:cubicBezTo>
                  <a:cubicBezTo>
                    <a:pt x="97089" y="265062"/>
                    <a:pt x="97089" y="265062"/>
                    <a:pt x="58359" y="279708"/>
                  </a:cubicBezTo>
                  <a:cubicBezTo>
                    <a:pt x="57024" y="279708"/>
                    <a:pt x="57024" y="279708"/>
                    <a:pt x="55688" y="279708"/>
                  </a:cubicBezTo>
                  <a:cubicBezTo>
                    <a:pt x="53017" y="279708"/>
                    <a:pt x="50346" y="278376"/>
                    <a:pt x="49011" y="275713"/>
                  </a:cubicBezTo>
                  <a:cubicBezTo>
                    <a:pt x="47675" y="271719"/>
                    <a:pt x="49011" y="267724"/>
                    <a:pt x="53017" y="266393"/>
                  </a:cubicBezTo>
                  <a:cubicBezTo>
                    <a:pt x="53017" y="266393"/>
                    <a:pt x="53017" y="266393"/>
                    <a:pt x="91747" y="251747"/>
                  </a:cubicBezTo>
                  <a:cubicBezTo>
                    <a:pt x="83734" y="239764"/>
                    <a:pt x="70379" y="231775"/>
                    <a:pt x="55688" y="231775"/>
                  </a:cubicBezTo>
                  <a:close/>
                  <a:moveTo>
                    <a:pt x="39613" y="195263"/>
                  </a:moveTo>
                  <a:cubicBezTo>
                    <a:pt x="39613" y="195263"/>
                    <a:pt x="39613" y="195263"/>
                    <a:pt x="92431" y="195263"/>
                  </a:cubicBezTo>
                  <a:cubicBezTo>
                    <a:pt x="95072" y="195263"/>
                    <a:pt x="96393" y="195263"/>
                    <a:pt x="97713" y="196583"/>
                  </a:cubicBezTo>
                  <a:cubicBezTo>
                    <a:pt x="97713" y="196583"/>
                    <a:pt x="97713" y="196583"/>
                    <a:pt x="138647" y="237513"/>
                  </a:cubicBezTo>
                  <a:cubicBezTo>
                    <a:pt x="139967" y="238833"/>
                    <a:pt x="141288" y="241474"/>
                    <a:pt x="139967" y="244114"/>
                  </a:cubicBezTo>
                  <a:cubicBezTo>
                    <a:pt x="139967" y="246755"/>
                    <a:pt x="138647" y="248075"/>
                    <a:pt x="136006" y="249395"/>
                  </a:cubicBezTo>
                  <a:cubicBezTo>
                    <a:pt x="136006" y="249395"/>
                    <a:pt x="136006" y="249395"/>
                    <a:pt x="109597" y="259958"/>
                  </a:cubicBezTo>
                  <a:cubicBezTo>
                    <a:pt x="110918" y="263919"/>
                    <a:pt x="110918" y="267880"/>
                    <a:pt x="110918" y="273161"/>
                  </a:cubicBezTo>
                  <a:cubicBezTo>
                    <a:pt x="110918" y="303528"/>
                    <a:pt x="85829" y="328613"/>
                    <a:pt x="55459" y="328613"/>
                  </a:cubicBezTo>
                  <a:cubicBezTo>
                    <a:pt x="25088" y="328613"/>
                    <a:pt x="0" y="303528"/>
                    <a:pt x="0" y="273161"/>
                  </a:cubicBezTo>
                  <a:cubicBezTo>
                    <a:pt x="0" y="242794"/>
                    <a:pt x="25088" y="217708"/>
                    <a:pt x="55459" y="217708"/>
                  </a:cubicBezTo>
                  <a:cubicBezTo>
                    <a:pt x="76586" y="217708"/>
                    <a:pt x="95072" y="229590"/>
                    <a:pt x="104315" y="246755"/>
                  </a:cubicBezTo>
                  <a:cubicBezTo>
                    <a:pt x="104315" y="246755"/>
                    <a:pt x="104315" y="246755"/>
                    <a:pt x="121481" y="240153"/>
                  </a:cubicBezTo>
                  <a:cubicBezTo>
                    <a:pt x="121481" y="240153"/>
                    <a:pt x="121481" y="240153"/>
                    <a:pt x="89790" y="208466"/>
                  </a:cubicBezTo>
                  <a:cubicBezTo>
                    <a:pt x="89790" y="208466"/>
                    <a:pt x="89790" y="208466"/>
                    <a:pt x="39613" y="208466"/>
                  </a:cubicBezTo>
                  <a:cubicBezTo>
                    <a:pt x="35652" y="208466"/>
                    <a:pt x="33011" y="205825"/>
                    <a:pt x="33011" y="201864"/>
                  </a:cubicBezTo>
                  <a:cubicBezTo>
                    <a:pt x="33011" y="197903"/>
                    <a:pt x="35652" y="195263"/>
                    <a:pt x="39613" y="195263"/>
                  </a:cubicBezTo>
                  <a:close/>
                  <a:moveTo>
                    <a:pt x="155575" y="0"/>
                  </a:moveTo>
                  <a:cubicBezTo>
                    <a:pt x="175419" y="0"/>
                    <a:pt x="191294" y="15773"/>
                    <a:pt x="191294" y="35490"/>
                  </a:cubicBezTo>
                  <a:cubicBezTo>
                    <a:pt x="191294" y="53892"/>
                    <a:pt x="175419" y="69666"/>
                    <a:pt x="156898" y="70980"/>
                  </a:cubicBezTo>
                  <a:cubicBezTo>
                    <a:pt x="160867" y="72295"/>
                    <a:pt x="164835" y="76238"/>
                    <a:pt x="167481" y="80181"/>
                  </a:cubicBezTo>
                  <a:cubicBezTo>
                    <a:pt x="168804" y="80181"/>
                    <a:pt x="168804" y="80181"/>
                    <a:pt x="168804" y="81496"/>
                  </a:cubicBezTo>
                  <a:cubicBezTo>
                    <a:pt x="168804" y="81496"/>
                    <a:pt x="168804" y="81496"/>
                    <a:pt x="196586" y="126187"/>
                  </a:cubicBezTo>
                  <a:cubicBezTo>
                    <a:pt x="196586" y="126187"/>
                    <a:pt x="196586" y="126187"/>
                    <a:pt x="225690" y="130131"/>
                  </a:cubicBezTo>
                  <a:cubicBezTo>
                    <a:pt x="230981" y="130131"/>
                    <a:pt x="234950" y="134074"/>
                    <a:pt x="234950" y="138017"/>
                  </a:cubicBezTo>
                  <a:cubicBezTo>
                    <a:pt x="234950" y="138017"/>
                    <a:pt x="234950" y="138017"/>
                    <a:pt x="257440" y="149847"/>
                  </a:cubicBezTo>
                  <a:cubicBezTo>
                    <a:pt x="258763" y="151162"/>
                    <a:pt x="260086" y="152476"/>
                    <a:pt x="260086" y="155105"/>
                  </a:cubicBezTo>
                  <a:cubicBezTo>
                    <a:pt x="260086" y="155105"/>
                    <a:pt x="260086" y="155105"/>
                    <a:pt x="270669" y="197168"/>
                  </a:cubicBezTo>
                  <a:cubicBezTo>
                    <a:pt x="273315" y="197168"/>
                    <a:pt x="275961" y="197168"/>
                    <a:pt x="278607" y="197168"/>
                  </a:cubicBezTo>
                  <a:cubicBezTo>
                    <a:pt x="291836" y="195853"/>
                    <a:pt x="303742" y="198482"/>
                    <a:pt x="315648" y="205054"/>
                  </a:cubicBezTo>
                  <a:cubicBezTo>
                    <a:pt x="319617" y="206369"/>
                    <a:pt x="320940" y="210312"/>
                    <a:pt x="319617" y="214255"/>
                  </a:cubicBezTo>
                  <a:cubicBezTo>
                    <a:pt x="316971" y="216884"/>
                    <a:pt x="313003" y="219513"/>
                    <a:pt x="310357" y="216884"/>
                  </a:cubicBezTo>
                  <a:cubicBezTo>
                    <a:pt x="299773" y="211627"/>
                    <a:pt x="289190" y="210312"/>
                    <a:pt x="278607" y="210312"/>
                  </a:cubicBezTo>
                  <a:cubicBezTo>
                    <a:pt x="277284" y="210312"/>
                    <a:pt x="275961" y="210312"/>
                    <a:pt x="274638" y="211627"/>
                  </a:cubicBezTo>
                  <a:cubicBezTo>
                    <a:pt x="274638" y="211627"/>
                    <a:pt x="274638" y="211627"/>
                    <a:pt x="275961" y="218199"/>
                  </a:cubicBezTo>
                  <a:cubicBezTo>
                    <a:pt x="278607" y="218199"/>
                    <a:pt x="279930" y="218199"/>
                    <a:pt x="282575" y="218199"/>
                  </a:cubicBezTo>
                  <a:cubicBezTo>
                    <a:pt x="313003" y="218199"/>
                    <a:pt x="338138" y="243174"/>
                    <a:pt x="338138" y="273406"/>
                  </a:cubicBezTo>
                  <a:cubicBezTo>
                    <a:pt x="338138" y="303639"/>
                    <a:pt x="313003" y="328613"/>
                    <a:pt x="282575" y="328613"/>
                  </a:cubicBezTo>
                  <a:cubicBezTo>
                    <a:pt x="257440" y="328613"/>
                    <a:pt x="236273" y="312840"/>
                    <a:pt x="229659" y="289180"/>
                  </a:cubicBezTo>
                  <a:cubicBezTo>
                    <a:pt x="229659" y="289180"/>
                    <a:pt x="229659" y="289180"/>
                    <a:pt x="183356" y="289180"/>
                  </a:cubicBezTo>
                  <a:cubicBezTo>
                    <a:pt x="179388" y="289180"/>
                    <a:pt x="175419" y="286551"/>
                    <a:pt x="175419" y="282607"/>
                  </a:cubicBezTo>
                  <a:cubicBezTo>
                    <a:pt x="175419" y="278664"/>
                    <a:pt x="179388" y="276035"/>
                    <a:pt x="183356" y="276035"/>
                  </a:cubicBezTo>
                  <a:cubicBezTo>
                    <a:pt x="183356" y="276035"/>
                    <a:pt x="183356" y="276035"/>
                    <a:pt x="227013" y="276035"/>
                  </a:cubicBezTo>
                  <a:cubicBezTo>
                    <a:pt x="227013" y="274721"/>
                    <a:pt x="227013" y="274721"/>
                    <a:pt x="227013" y="273406"/>
                  </a:cubicBezTo>
                  <a:cubicBezTo>
                    <a:pt x="227013" y="249746"/>
                    <a:pt x="241565" y="230029"/>
                    <a:pt x="262732" y="222142"/>
                  </a:cubicBezTo>
                  <a:cubicBezTo>
                    <a:pt x="262732" y="222142"/>
                    <a:pt x="262732" y="222142"/>
                    <a:pt x="261409" y="214255"/>
                  </a:cubicBezTo>
                  <a:cubicBezTo>
                    <a:pt x="248180" y="219513"/>
                    <a:pt x="237596" y="228714"/>
                    <a:pt x="230981" y="239231"/>
                  </a:cubicBezTo>
                  <a:cubicBezTo>
                    <a:pt x="229659" y="241859"/>
                    <a:pt x="227013" y="243174"/>
                    <a:pt x="224367" y="243174"/>
                  </a:cubicBezTo>
                  <a:cubicBezTo>
                    <a:pt x="224367" y="243174"/>
                    <a:pt x="223044" y="243174"/>
                    <a:pt x="221721" y="241859"/>
                  </a:cubicBezTo>
                  <a:cubicBezTo>
                    <a:pt x="217752" y="240545"/>
                    <a:pt x="216429" y="235287"/>
                    <a:pt x="219075" y="232658"/>
                  </a:cubicBezTo>
                  <a:cubicBezTo>
                    <a:pt x="228336" y="218199"/>
                    <a:pt x="241565" y="206369"/>
                    <a:pt x="257440" y="201111"/>
                  </a:cubicBezTo>
                  <a:cubicBezTo>
                    <a:pt x="257440" y="201111"/>
                    <a:pt x="257440" y="201111"/>
                    <a:pt x="248180" y="160363"/>
                  </a:cubicBezTo>
                  <a:cubicBezTo>
                    <a:pt x="248180" y="160363"/>
                    <a:pt x="248180" y="160363"/>
                    <a:pt x="228336" y="151162"/>
                  </a:cubicBezTo>
                  <a:cubicBezTo>
                    <a:pt x="228336" y="151162"/>
                    <a:pt x="228336" y="149847"/>
                    <a:pt x="227013" y="149847"/>
                  </a:cubicBezTo>
                  <a:cubicBezTo>
                    <a:pt x="227013" y="149847"/>
                    <a:pt x="225690" y="149847"/>
                    <a:pt x="224367" y="149847"/>
                  </a:cubicBezTo>
                  <a:cubicBezTo>
                    <a:pt x="224367" y="149847"/>
                    <a:pt x="224367" y="149847"/>
                    <a:pt x="188648" y="149847"/>
                  </a:cubicBezTo>
                  <a:cubicBezTo>
                    <a:pt x="184679" y="149847"/>
                    <a:pt x="180711" y="148533"/>
                    <a:pt x="179388" y="145904"/>
                  </a:cubicBezTo>
                  <a:cubicBezTo>
                    <a:pt x="179388" y="145904"/>
                    <a:pt x="179388" y="145904"/>
                    <a:pt x="178065" y="144589"/>
                  </a:cubicBezTo>
                  <a:cubicBezTo>
                    <a:pt x="178065" y="144589"/>
                    <a:pt x="178065" y="144589"/>
                    <a:pt x="170127" y="134074"/>
                  </a:cubicBezTo>
                  <a:cubicBezTo>
                    <a:pt x="170127" y="136703"/>
                    <a:pt x="170127" y="138017"/>
                    <a:pt x="168804" y="140646"/>
                  </a:cubicBezTo>
                  <a:cubicBezTo>
                    <a:pt x="168804" y="143275"/>
                    <a:pt x="167481" y="145904"/>
                    <a:pt x="167481" y="148533"/>
                  </a:cubicBezTo>
                  <a:cubicBezTo>
                    <a:pt x="167481" y="149847"/>
                    <a:pt x="167481" y="151162"/>
                    <a:pt x="166158" y="152476"/>
                  </a:cubicBezTo>
                  <a:cubicBezTo>
                    <a:pt x="166158" y="153791"/>
                    <a:pt x="166158" y="155105"/>
                    <a:pt x="166158" y="156420"/>
                  </a:cubicBezTo>
                  <a:cubicBezTo>
                    <a:pt x="164835" y="159048"/>
                    <a:pt x="164835" y="161677"/>
                    <a:pt x="163513" y="164306"/>
                  </a:cubicBezTo>
                  <a:cubicBezTo>
                    <a:pt x="163513" y="166935"/>
                    <a:pt x="162190" y="168250"/>
                    <a:pt x="162190" y="170879"/>
                  </a:cubicBezTo>
                  <a:cubicBezTo>
                    <a:pt x="160867" y="172193"/>
                    <a:pt x="160867" y="172193"/>
                    <a:pt x="160867" y="173507"/>
                  </a:cubicBezTo>
                  <a:cubicBezTo>
                    <a:pt x="160867" y="173507"/>
                    <a:pt x="160867" y="173507"/>
                    <a:pt x="200554" y="182709"/>
                  </a:cubicBezTo>
                  <a:cubicBezTo>
                    <a:pt x="200554" y="182709"/>
                    <a:pt x="200554" y="182709"/>
                    <a:pt x="201877" y="182709"/>
                  </a:cubicBezTo>
                  <a:cubicBezTo>
                    <a:pt x="211138" y="185337"/>
                    <a:pt x="217752" y="195853"/>
                    <a:pt x="215106" y="205054"/>
                  </a:cubicBezTo>
                  <a:cubicBezTo>
                    <a:pt x="215106" y="206369"/>
                    <a:pt x="213784" y="208998"/>
                    <a:pt x="212461" y="210312"/>
                  </a:cubicBezTo>
                  <a:cubicBezTo>
                    <a:pt x="212461" y="210312"/>
                    <a:pt x="212461" y="210312"/>
                    <a:pt x="163513" y="289180"/>
                  </a:cubicBezTo>
                  <a:cubicBezTo>
                    <a:pt x="159544" y="294437"/>
                    <a:pt x="151606" y="297066"/>
                    <a:pt x="144992" y="293123"/>
                  </a:cubicBezTo>
                  <a:cubicBezTo>
                    <a:pt x="138377" y="289180"/>
                    <a:pt x="137054" y="281293"/>
                    <a:pt x="139700" y="276035"/>
                  </a:cubicBezTo>
                  <a:cubicBezTo>
                    <a:pt x="139700" y="276035"/>
                    <a:pt x="139700" y="276035"/>
                    <a:pt x="168804" y="214255"/>
                  </a:cubicBezTo>
                  <a:cubicBezTo>
                    <a:pt x="168804" y="214255"/>
                    <a:pt x="168804" y="214255"/>
                    <a:pt x="125148" y="206369"/>
                  </a:cubicBezTo>
                  <a:cubicBezTo>
                    <a:pt x="115887" y="203740"/>
                    <a:pt x="107950" y="201111"/>
                    <a:pt x="103981" y="195853"/>
                  </a:cubicBezTo>
                  <a:cubicBezTo>
                    <a:pt x="96044" y="186652"/>
                    <a:pt x="92075" y="176136"/>
                    <a:pt x="97367" y="164306"/>
                  </a:cubicBezTo>
                  <a:cubicBezTo>
                    <a:pt x="115887" y="124873"/>
                    <a:pt x="121179" y="95955"/>
                    <a:pt x="121179" y="95955"/>
                  </a:cubicBezTo>
                  <a:cubicBezTo>
                    <a:pt x="121179" y="95955"/>
                    <a:pt x="121179" y="95955"/>
                    <a:pt x="121179" y="90697"/>
                  </a:cubicBezTo>
                  <a:cubicBezTo>
                    <a:pt x="122502" y="78867"/>
                    <a:pt x="131763" y="69666"/>
                    <a:pt x="143669" y="68351"/>
                  </a:cubicBezTo>
                  <a:cubicBezTo>
                    <a:pt x="130440" y="63093"/>
                    <a:pt x="119856" y="49949"/>
                    <a:pt x="119856" y="35490"/>
                  </a:cubicBezTo>
                  <a:cubicBezTo>
                    <a:pt x="119856" y="15773"/>
                    <a:pt x="135731" y="0"/>
                    <a:pt x="155575" y="0"/>
                  </a:cubicBezTo>
                  <a:close/>
                </a:path>
              </a:pathLst>
            </a:custGeom>
            <a:solidFill>
              <a:schemeClr val="accent1">
                <a:lumMod val="100000"/>
              </a:schemeClr>
            </a:solidFill>
            <a:ln w="19050">
              <a:noFill/>
              <a:rou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591232" y="1569492"/>
              <a:ext cx="3155350" cy="743926"/>
              <a:chOff x="7505490" y="2041661"/>
              <a:chExt cx="4207134" cy="991902"/>
            </a:xfrm>
          </p:grpSpPr>
          <p:sp>
            <p:nvSpPr>
              <p:cNvPr id="15" name="文本框 20"/>
              <p:cNvSpPr txBox="1"/>
              <p:nvPr/>
            </p:nvSpPr>
            <p:spPr>
              <a:xfrm>
                <a:off x="7505490" y="2041661"/>
                <a:ext cx="4207134" cy="422405"/>
              </a:xfrm>
              <a:prstGeom prst="rect">
                <a:avLst/>
              </a:prstGeom>
              <a:noFill/>
            </p:spPr>
            <p:txBody>
              <a:bodyPr wrap="none" lIns="72000" tIns="72000" rIns="72000" bIns="72000" anchor="b" anchorCtr="0">
                <a:normAutofit fontScale="77500" lnSpcReduction="20000"/>
              </a:bodyPr>
              <a:lstStyle/>
              <a:p>
                <a:r>
                  <a:rPr lang="zh-CN" altLang="en-US" b="1">
                    <a:solidFill>
                      <a:schemeClr val="bg1"/>
                    </a:solidFill>
                    <a:latin typeface="微软雅黑" panose="020B0503020204020204" pitchFamily="34" charset="-122"/>
                    <a:ea typeface="微软雅黑" panose="020B0503020204020204" pitchFamily="34" charset="-122"/>
                  </a:rPr>
                  <a:t>标题文本预设</a:t>
                </a:r>
              </a:p>
            </p:txBody>
          </p:sp>
          <p:sp>
            <p:nvSpPr>
              <p:cNvPr id="16" name="文本框 21"/>
              <p:cNvSpPr txBox="1"/>
              <p:nvPr/>
            </p:nvSpPr>
            <p:spPr>
              <a:xfrm>
                <a:off x="7505490" y="2464066"/>
                <a:ext cx="4207134" cy="569497"/>
              </a:xfrm>
              <a:prstGeom prst="rect">
                <a:avLst/>
              </a:prstGeom>
              <a:noFill/>
            </p:spPr>
            <p:txBody>
              <a:bodyPr wrap="square" lIns="72000" tIns="72000" rIns="72000" bIns="72000" anchor="t" anchorCtr="0">
                <a:normAutofit fontScale="77500" lnSpcReduction="20000"/>
              </a:bodyPr>
              <a:lstStyle/>
              <a:p>
                <a:pPr>
                  <a:lnSpc>
                    <a:spcPct val="120000"/>
                  </a:lnSpc>
                  <a:defRPr>
                    <a:solidFill>
                      <a:srgbClr val="000000"/>
                    </a:solidFill>
                  </a:defRPr>
                </a:pPr>
                <a:r>
                  <a:rPr lang="zh-CN" altLang="en-US" sz="1200" dirty="0">
                    <a:solidFill>
                      <a:schemeClr val="bg1"/>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pPr>
                  <a:lnSpc>
                    <a:spcPct val="120000"/>
                  </a:lnSpc>
                  <a:defRPr>
                    <a:solidFill>
                      <a:srgbClr val="000000"/>
                    </a:solidFill>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grpSp>
        <p:nvGrpSpPr>
          <p:cNvPr id="26" name="组合 25"/>
          <p:cNvGrpSpPr/>
          <p:nvPr/>
        </p:nvGrpSpPr>
        <p:grpSpPr>
          <a:xfrm>
            <a:off x="4584120" y="2597330"/>
            <a:ext cx="4338638" cy="1209429"/>
            <a:chOff x="4584120" y="2597330"/>
            <a:chExt cx="4338638" cy="1209429"/>
          </a:xfrm>
        </p:grpSpPr>
        <p:sp>
          <p:nvSpPr>
            <p:cNvPr id="6" name="矩形 5"/>
            <p:cNvSpPr/>
            <p:nvPr/>
          </p:nvSpPr>
          <p:spPr bwMode="auto">
            <a:xfrm>
              <a:off x="4584120" y="2597330"/>
              <a:ext cx="4338638" cy="1209429"/>
            </a:xfrm>
            <a:prstGeom prst="rect">
              <a:avLst/>
            </a:prstGeom>
            <a:solidFill>
              <a:schemeClr val="accent2"/>
            </a:solidFill>
            <a:ln w="19050">
              <a:noFill/>
              <a:rou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8" name="椭圆 7"/>
            <p:cNvSpPr/>
            <p:nvPr/>
          </p:nvSpPr>
          <p:spPr bwMode="auto">
            <a:xfrm>
              <a:off x="4750139" y="2864507"/>
              <a:ext cx="675075" cy="675075"/>
            </a:xfrm>
            <a:prstGeom prst="ellipse">
              <a:avLst/>
            </a:prstGeom>
            <a:solidFill>
              <a:schemeClr val="bg1"/>
            </a:solidFill>
            <a:ln w="19050">
              <a:noFill/>
              <a:rou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10" name="任意多边形: 形状 9"/>
            <p:cNvSpPr/>
            <p:nvPr/>
          </p:nvSpPr>
          <p:spPr bwMode="auto">
            <a:xfrm>
              <a:off x="4886301" y="3037798"/>
              <a:ext cx="402750" cy="328492"/>
            </a:xfrm>
            <a:custGeom>
              <a:avLst/>
              <a:gdLst>
                <a:gd name="connsiteX0" fmla="*/ 39952 w 338667"/>
                <a:gd name="connsiteY0" fmla="*/ 252412 h 276225"/>
                <a:gd name="connsiteX1" fmla="*/ 297127 w 338667"/>
                <a:gd name="connsiteY1" fmla="*/ 252412 h 276225"/>
                <a:gd name="connsiteX2" fmla="*/ 297127 w 338667"/>
                <a:gd name="connsiteY2" fmla="*/ 276225 h 276225"/>
                <a:gd name="connsiteX3" fmla="*/ 39952 w 338667"/>
                <a:gd name="connsiteY3" fmla="*/ 276225 h 276225"/>
                <a:gd name="connsiteX4" fmla="*/ 169334 w 338667"/>
                <a:gd name="connsiteY4" fmla="*/ 98425 h 276225"/>
                <a:gd name="connsiteX5" fmla="*/ 225690 w 338667"/>
                <a:gd name="connsiteY5" fmla="*/ 154918 h 276225"/>
                <a:gd name="connsiteX6" fmla="*/ 221758 w 338667"/>
                <a:gd name="connsiteY6" fmla="*/ 177253 h 276225"/>
                <a:gd name="connsiteX7" fmla="*/ 206031 w 338667"/>
                <a:gd name="connsiteY7" fmla="*/ 169370 h 276225"/>
                <a:gd name="connsiteX8" fmla="*/ 206031 w 338667"/>
                <a:gd name="connsiteY8" fmla="*/ 168056 h 276225"/>
                <a:gd name="connsiteX9" fmla="*/ 208652 w 338667"/>
                <a:gd name="connsiteY9" fmla="*/ 154918 h 276225"/>
                <a:gd name="connsiteX10" fmla="*/ 169334 w 338667"/>
                <a:gd name="connsiteY10" fmla="*/ 116818 h 276225"/>
                <a:gd name="connsiteX11" fmla="*/ 130015 w 338667"/>
                <a:gd name="connsiteY11" fmla="*/ 154918 h 276225"/>
                <a:gd name="connsiteX12" fmla="*/ 169334 w 338667"/>
                <a:gd name="connsiteY12" fmla="*/ 194332 h 276225"/>
                <a:gd name="connsiteX13" fmla="*/ 198167 w 338667"/>
                <a:gd name="connsiteY13" fmla="*/ 181194 h 276225"/>
                <a:gd name="connsiteX14" fmla="*/ 199478 w 338667"/>
                <a:gd name="connsiteY14" fmla="*/ 181194 h 276225"/>
                <a:gd name="connsiteX15" fmla="*/ 213895 w 338667"/>
                <a:gd name="connsiteY15" fmla="*/ 190391 h 276225"/>
                <a:gd name="connsiteX16" fmla="*/ 169334 w 338667"/>
                <a:gd name="connsiteY16" fmla="*/ 212725 h 276225"/>
                <a:gd name="connsiteX17" fmla="*/ 112977 w 338667"/>
                <a:gd name="connsiteY17" fmla="*/ 156232 h 276225"/>
                <a:gd name="connsiteX18" fmla="*/ 169334 w 338667"/>
                <a:gd name="connsiteY18" fmla="*/ 98425 h 276225"/>
                <a:gd name="connsiteX19" fmla="*/ 169740 w 338667"/>
                <a:gd name="connsiteY19" fmla="*/ 84137 h 276225"/>
                <a:gd name="connsiteX20" fmla="*/ 98689 w 338667"/>
                <a:gd name="connsiteY20" fmla="*/ 157031 h 276225"/>
                <a:gd name="connsiteX21" fmla="*/ 169740 w 338667"/>
                <a:gd name="connsiteY21" fmla="*/ 228600 h 276225"/>
                <a:gd name="connsiteX22" fmla="*/ 227634 w 338667"/>
                <a:gd name="connsiteY22" fmla="*/ 198117 h 276225"/>
                <a:gd name="connsiteX23" fmla="*/ 236845 w 338667"/>
                <a:gd name="connsiteY23" fmla="*/ 203418 h 276225"/>
                <a:gd name="connsiteX24" fmla="*/ 242108 w 338667"/>
                <a:gd name="connsiteY24" fmla="*/ 199442 h 276225"/>
                <a:gd name="connsiteX25" fmla="*/ 239476 w 338667"/>
                <a:gd name="connsiteY25" fmla="*/ 190165 h 276225"/>
                <a:gd name="connsiteX26" fmla="*/ 234213 w 338667"/>
                <a:gd name="connsiteY26" fmla="*/ 186189 h 276225"/>
                <a:gd name="connsiteX27" fmla="*/ 240792 w 338667"/>
                <a:gd name="connsiteY27" fmla="*/ 157031 h 276225"/>
                <a:gd name="connsiteX28" fmla="*/ 169740 w 338667"/>
                <a:gd name="connsiteY28" fmla="*/ 84137 h 276225"/>
                <a:gd name="connsiteX29" fmla="*/ 280981 w 338667"/>
                <a:gd name="connsiteY29" fmla="*/ 82550 h 276225"/>
                <a:gd name="connsiteX30" fmla="*/ 333639 w 338667"/>
                <a:gd name="connsiteY30" fmla="*/ 82550 h 276225"/>
                <a:gd name="connsiteX31" fmla="*/ 331006 w 338667"/>
                <a:gd name="connsiteY31" fmla="*/ 92075 h 276225"/>
                <a:gd name="connsiteX32" fmla="*/ 279664 w 338667"/>
                <a:gd name="connsiteY32" fmla="*/ 92075 h 276225"/>
                <a:gd name="connsiteX33" fmla="*/ 280981 w 338667"/>
                <a:gd name="connsiteY33" fmla="*/ 82550 h 276225"/>
                <a:gd name="connsiteX34" fmla="*/ 5027 w 338667"/>
                <a:gd name="connsiteY34" fmla="*/ 82550 h 276225"/>
                <a:gd name="connsiteX35" fmla="*/ 57685 w 338667"/>
                <a:gd name="connsiteY35" fmla="*/ 82550 h 276225"/>
                <a:gd name="connsiteX36" fmla="*/ 59002 w 338667"/>
                <a:gd name="connsiteY36" fmla="*/ 92075 h 276225"/>
                <a:gd name="connsiteX37" fmla="*/ 7660 w 338667"/>
                <a:gd name="connsiteY37" fmla="*/ 92075 h 276225"/>
                <a:gd name="connsiteX38" fmla="*/ 5027 w 338667"/>
                <a:gd name="connsiteY38" fmla="*/ 82550 h 276225"/>
                <a:gd name="connsiteX39" fmla="*/ 106627 w 338667"/>
                <a:gd name="connsiteY39" fmla="*/ 47625 h 276225"/>
                <a:gd name="connsiteX40" fmla="*/ 128852 w 338667"/>
                <a:gd name="connsiteY40" fmla="*/ 47625 h 276225"/>
                <a:gd name="connsiteX41" fmla="*/ 128852 w 338667"/>
                <a:gd name="connsiteY41" fmla="*/ 66675 h 276225"/>
                <a:gd name="connsiteX42" fmla="*/ 209815 w 338667"/>
                <a:gd name="connsiteY42" fmla="*/ 66675 h 276225"/>
                <a:gd name="connsiteX43" fmla="*/ 209815 w 338667"/>
                <a:gd name="connsiteY43" fmla="*/ 47625 h 276225"/>
                <a:gd name="connsiteX44" fmla="*/ 232040 w 338667"/>
                <a:gd name="connsiteY44" fmla="*/ 47625 h 276225"/>
                <a:gd name="connsiteX45" fmla="*/ 232040 w 338667"/>
                <a:gd name="connsiteY45" fmla="*/ 66675 h 276225"/>
                <a:gd name="connsiteX46" fmla="*/ 254265 w 338667"/>
                <a:gd name="connsiteY46" fmla="*/ 66675 h 276225"/>
                <a:gd name="connsiteX47" fmla="*/ 295540 w 338667"/>
                <a:gd name="connsiteY47" fmla="*/ 238125 h 276225"/>
                <a:gd name="connsiteX48" fmla="*/ 43127 w 338667"/>
                <a:gd name="connsiteY48" fmla="*/ 238125 h 276225"/>
                <a:gd name="connsiteX49" fmla="*/ 84402 w 338667"/>
                <a:gd name="connsiteY49" fmla="*/ 66675 h 276225"/>
                <a:gd name="connsiteX50" fmla="*/ 106627 w 338667"/>
                <a:gd name="connsiteY50" fmla="*/ 66675 h 276225"/>
                <a:gd name="connsiteX51" fmla="*/ 169334 w 338667"/>
                <a:gd name="connsiteY51" fmla="*/ 0 h 276225"/>
                <a:gd name="connsiteX52" fmla="*/ 333376 w 338667"/>
                <a:gd name="connsiteY52" fmla="*/ 30193 h 276225"/>
                <a:gd name="connsiteX53" fmla="*/ 337344 w 338667"/>
                <a:gd name="connsiteY53" fmla="*/ 68263 h 276225"/>
                <a:gd name="connsiteX54" fmla="*/ 281782 w 338667"/>
                <a:gd name="connsiteY54" fmla="*/ 68263 h 276225"/>
                <a:gd name="connsiteX55" fmla="*/ 275167 w 338667"/>
                <a:gd name="connsiteY55" fmla="*/ 45946 h 276225"/>
                <a:gd name="connsiteX56" fmla="*/ 169334 w 338667"/>
                <a:gd name="connsiteY56" fmla="*/ 19691 h 276225"/>
                <a:gd name="connsiteX57" fmla="*/ 63500 w 338667"/>
                <a:gd name="connsiteY57" fmla="*/ 45946 h 276225"/>
                <a:gd name="connsiteX58" fmla="*/ 56885 w 338667"/>
                <a:gd name="connsiteY58" fmla="*/ 68263 h 276225"/>
                <a:gd name="connsiteX59" fmla="*/ 1323 w 338667"/>
                <a:gd name="connsiteY59" fmla="*/ 68263 h 276225"/>
                <a:gd name="connsiteX60" fmla="*/ 5291 w 338667"/>
                <a:gd name="connsiteY60" fmla="*/ 30193 h 276225"/>
                <a:gd name="connsiteX61" fmla="*/ 169334 w 338667"/>
                <a:gd name="connsiteY61"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667" h="276225">
                  <a:moveTo>
                    <a:pt x="39952" y="252412"/>
                  </a:moveTo>
                  <a:lnTo>
                    <a:pt x="297127" y="252412"/>
                  </a:lnTo>
                  <a:lnTo>
                    <a:pt x="297127" y="276225"/>
                  </a:lnTo>
                  <a:lnTo>
                    <a:pt x="39952" y="276225"/>
                  </a:lnTo>
                  <a:close/>
                  <a:moveTo>
                    <a:pt x="169334" y="98425"/>
                  </a:moveTo>
                  <a:cubicBezTo>
                    <a:pt x="200788" y="98425"/>
                    <a:pt x="225690" y="124701"/>
                    <a:pt x="225690" y="154918"/>
                  </a:cubicBezTo>
                  <a:cubicBezTo>
                    <a:pt x="225690" y="162801"/>
                    <a:pt x="224380" y="170684"/>
                    <a:pt x="221758" y="177253"/>
                  </a:cubicBezTo>
                  <a:cubicBezTo>
                    <a:pt x="221758" y="177253"/>
                    <a:pt x="221758" y="177253"/>
                    <a:pt x="206031" y="169370"/>
                  </a:cubicBezTo>
                  <a:cubicBezTo>
                    <a:pt x="206031" y="169370"/>
                    <a:pt x="206031" y="168056"/>
                    <a:pt x="206031" y="168056"/>
                  </a:cubicBezTo>
                  <a:cubicBezTo>
                    <a:pt x="207342" y="164115"/>
                    <a:pt x="208652" y="160173"/>
                    <a:pt x="208652" y="154918"/>
                  </a:cubicBezTo>
                  <a:cubicBezTo>
                    <a:pt x="208652" y="133897"/>
                    <a:pt x="190303" y="116818"/>
                    <a:pt x="169334" y="116818"/>
                  </a:cubicBezTo>
                  <a:cubicBezTo>
                    <a:pt x="148364" y="116818"/>
                    <a:pt x="130015" y="133897"/>
                    <a:pt x="130015" y="154918"/>
                  </a:cubicBezTo>
                  <a:cubicBezTo>
                    <a:pt x="130015" y="177253"/>
                    <a:pt x="148364" y="194332"/>
                    <a:pt x="169334" y="194332"/>
                  </a:cubicBezTo>
                  <a:cubicBezTo>
                    <a:pt x="181129" y="194332"/>
                    <a:pt x="191614" y="189077"/>
                    <a:pt x="198167" y="181194"/>
                  </a:cubicBezTo>
                  <a:cubicBezTo>
                    <a:pt x="199478" y="181194"/>
                    <a:pt x="199478" y="181194"/>
                    <a:pt x="199478" y="181194"/>
                  </a:cubicBezTo>
                  <a:cubicBezTo>
                    <a:pt x="199478" y="181194"/>
                    <a:pt x="199478" y="181194"/>
                    <a:pt x="213895" y="190391"/>
                  </a:cubicBezTo>
                  <a:cubicBezTo>
                    <a:pt x="203410" y="203528"/>
                    <a:pt x="187682" y="212725"/>
                    <a:pt x="169334" y="212725"/>
                  </a:cubicBezTo>
                  <a:cubicBezTo>
                    <a:pt x="137879" y="212725"/>
                    <a:pt x="112977" y="186449"/>
                    <a:pt x="112977" y="156232"/>
                  </a:cubicBezTo>
                  <a:cubicBezTo>
                    <a:pt x="112977" y="124701"/>
                    <a:pt x="137879" y="98425"/>
                    <a:pt x="169334" y="98425"/>
                  </a:cubicBezTo>
                  <a:close/>
                  <a:moveTo>
                    <a:pt x="169740" y="84137"/>
                  </a:moveTo>
                  <a:cubicBezTo>
                    <a:pt x="130268" y="84137"/>
                    <a:pt x="98689" y="117271"/>
                    <a:pt x="98689" y="157031"/>
                  </a:cubicBezTo>
                  <a:cubicBezTo>
                    <a:pt x="98689" y="195466"/>
                    <a:pt x="130268" y="228600"/>
                    <a:pt x="169740" y="228600"/>
                  </a:cubicBezTo>
                  <a:cubicBezTo>
                    <a:pt x="193424" y="228600"/>
                    <a:pt x="214477" y="216672"/>
                    <a:pt x="227634" y="198117"/>
                  </a:cubicBezTo>
                  <a:cubicBezTo>
                    <a:pt x="227634" y="198117"/>
                    <a:pt x="232897" y="203418"/>
                    <a:pt x="236845" y="203418"/>
                  </a:cubicBezTo>
                  <a:cubicBezTo>
                    <a:pt x="238160" y="203418"/>
                    <a:pt x="240792" y="200768"/>
                    <a:pt x="242108" y="199442"/>
                  </a:cubicBezTo>
                  <a:cubicBezTo>
                    <a:pt x="244739" y="195466"/>
                    <a:pt x="243423" y="191490"/>
                    <a:pt x="239476" y="190165"/>
                  </a:cubicBezTo>
                  <a:cubicBezTo>
                    <a:pt x="239476" y="190165"/>
                    <a:pt x="239476" y="190165"/>
                    <a:pt x="234213" y="186189"/>
                  </a:cubicBezTo>
                  <a:cubicBezTo>
                    <a:pt x="238160" y="176911"/>
                    <a:pt x="240792" y="167634"/>
                    <a:pt x="240792" y="157031"/>
                  </a:cubicBezTo>
                  <a:cubicBezTo>
                    <a:pt x="240792" y="117271"/>
                    <a:pt x="209213" y="84137"/>
                    <a:pt x="169740" y="84137"/>
                  </a:cubicBezTo>
                  <a:close/>
                  <a:moveTo>
                    <a:pt x="280981" y="82550"/>
                  </a:moveTo>
                  <a:cubicBezTo>
                    <a:pt x="333639" y="82550"/>
                    <a:pt x="333639" y="82550"/>
                    <a:pt x="333639" y="82550"/>
                  </a:cubicBezTo>
                  <a:cubicBezTo>
                    <a:pt x="332323" y="87313"/>
                    <a:pt x="332323" y="89694"/>
                    <a:pt x="331006" y="92075"/>
                  </a:cubicBezTo>
                  <a:cubicBezTo>
                    <a:pt x="279664" y="92075"/>
                    <a:pt x="279664" y="92075"/>
                    <a:pt x="279664" y="92075"/>
                  </a:cubicBezTo>
                  <a:cubicBezTo>
                    <a:pt x="279664" y="89694"/>
                    <a:pt x="279664" y="86122"/>
                    <a:pt x="280981" y="82550"/>
                  </a:cubicBezTo>
                  <a:close/>
                  <a:moveTo>
                    <a:pt x="5027" y="82550"/>
                  </a:moveTo>
                  <a:cubicBezTo>
                    <a:pt x="5027" y="82550"/>
                    <a:pt x="5027" y="82550"/>
                    <a:pt x="57685" y="82550"/>
                  </a:cubicBezTo>
                  <a:cubicBezTo>
                    <a:pt x="59002" y="86122"/>
                    <a:pt x="59002" y="89694"/>
                    <a:pt x="59002" y="92075"/>
                  </a:cubicBezTo>
                  <a:cubicBezTo>
                    <a:pt x="59002" y="92075"/>
                    <a:pt x="59002" y="92075"/>
                    <a:pt x="7660" y="92075"/>
                  </a:cubicBezTo>
                  <a:cubicBezTo>
                    <a:pt x="6343" y="89694"/>
                    <a:pt x="6343" y="87313"/>
                    <a:pt x="5027" y="82550"/>
                  </a:cubicBezTo>
                  <a:close/>
                  <a:moveTo>
                    <a:pt x="106627" y="47625"/>
                  </a:moveTo>
                  <a:lnTo>
                    <a:pt x="128852" y="47625"/>
                  </a:lnTo>
                  <a:lnTo>
                    <a:pt x="128852" y="66675"/>
                  </a:lnTo>
                  <a:lnTo>
                    <a:pt x="209815" y="66675"/>
                  </a:lnTo>
                  <a:lnTo>
                    <a:pt x="209815" y="47625"/>
                  </a:lnTo>
                  <a:lnTo>
                    <a:pt x="232040" y="47625"/>
                  </a:lnTo>
                  <a:lnTo>
                    <a:pt x="232040" y="66675"/>
                  </a:lnTo>
                  <a:lnTo>
                    <a:pt x="254265" y="66675"/>
                  </a:lnTo>
                  <a:lnTo>
                    <a:pt x="295540" y="238125"/>
                  </a:lnTo>
                  <a:lnTo>
                    <a:pt x="43127" y="238125"/>
                  </a:lnTo>
                  <a:lnTo>
                    <a:pt x="84402" y="66675"/>
                  </a:lnTo>
                  <a:lnTo>
                    <a:pt x="106627" y="66675"/>
                  </a:lnTo>
                  <a:close/>
                  <a:moveTo>
                    <a:pt x="169334" y="0"/>
                  </a:moveTo>
                  <a:cubicBezTo>
                    <a:pt x="244740" y="0"/>
                    <a:pt x="309563" y="11815"/>
                    <a:pt x="333376" y="30193"/>
                  </a:cubicBezTo>
                  <a:cubicBezTo>
                    <a:pt x="338667" y="34132"/>
                    <a:pt x="339990" y="48572"/>
                    <a:pt x="337344" y="68263"/>
                  </a:cubicBezTo>
                  <a:cubicBezTo>
                    <a:pt x="281782" y="68263"/>
                    <a:pt x="281782" y="68263"/>
                    <a:pt x="281782" y="68263"/>
                  </a:cubicBezTo>
                  <a:cubicBezTo>
                    <a:pt x="281782" y="57761"/>
                    <a:pt x="279136" y="49884"/>
                    <a:pt x="275167" y="45946"/>
                  </a:cubicBezTo>
                  <a:cubicBezTo>
                    <a:pt x="256646" y="26255"/>
                    <a:pt x="207698" y="19691"/>
                    <a:pt x="169334" y="19691"/>
                  </a:cubicBezTo>
                  <a:cubicBezTo>
                    <a:pt x="130969" y="19691"/>
                    <a:pt x="82021" y="26255"/>
                    <a:pt x="63500" y="45946"/>
                  </a:cubicBezTo>
                  <a:cubicBezTo>
                    <a:pt x="59531" y="49884"/>
                    <a:pt x="56885" y="57761"/>
                    <a:pt x="56885" y="68263"/>
                  </a:cubicBezTo>
                  <a:cubicBezTo>
                    <a:pt x="1323" y="68263"/>
                    <a:pt x="1323" y="68263"/>
                    <a:pt x="1323" y="68263"/>
                  </a:cubicBezTo>
                  <a:cubicBezTo>
                    <a:pt x="-1323" y="48572"/>
                    <a:pt x="0" y="35444"/>
                    <a:pt x="5291" y="30193"/>
                  </a:cubicBezTo>
                  <a:cubicBezTo>
                    <a:pt x="29104" y="11815"/>
                    <a:pt x="93927" y="0"/>
                    <a:pt x="169334" y="0"/>
                  </a:cubicBezTo>
                  <a:close/>
                </a:path>
              </a:pathLst>
            </a:custGeom>
            <a:solidFill>
              <a:schemeClr val="accent2"/>
            </a:solidFill>
            <a:ln w="19050">
              <a:noFill/>
              <a:rou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591232" y="2832613"/>
              <a:ext cx="3155350" cy="743926"/>
              <a:chOff x="7505490" y="2041661"/>
              <a:chExt cx="4207134" cy="991902"/>
            </a:xfrm>
          </p:grpSpPr>
          <p:sp>
            <p:nvSpPr>
              <p:cNvPr id="13" name="文本框 25"/>
              <p:cNvSpPr txBox="1"/>
              <p:nvPr/>
            </p:nvSpPr>
            <p:spPr>
              <a:xfrm>
                <a:off x="7505490" y="2041661"/>
                <a:ext cx="4207134" cy="422405"/>
              </a:xfrm>
              <a:prstGeom prst="rect">
                <a:avLst/>
              </a:prstGeom>
              <a:noFill/>
            </p:spPr>
            <p:txBody>
              <a:bodyPr wrap="none" lIns="72000" tIns="72000" rIns="72000" bIns="72000" anchor="b" anchorCtr="0">
                <a:normAutofit fontScale="77500" lnSpcReduction="20000"/>
              </a:bodyPr>
              <a:lstStyle/>
              <a:p>
                <a:r>
                  <a:rPr lang="zh-CN" altLang="en-US" b="1">
                    <a:solidFill>
                      <a:schemeClr val="bg1"/>
                    </a:solidFill>
                    <a:latin typeface="微软雅黑" panose="020B0503020204020204" pitchFamily="34" charset="-122"/>
                    <a:ea typeface="微软雅黑" panose="020B0503020204020204" pitchFamily="34" charset="-122"/>
                  </a:rPr>
                  <a:t>标题文本预设</a:t>
                </a:r>
              </a:p>
            </p:txBody>
          </p:sp>
          <p:sp>
            <p:nvSpPr>
              <p:cNvPr id="14" name="文本框 26"/>
              <p:cNvSpPr txBox="1"/>
              <p:nvPr/>
            </p:nvSpPr>
            <p:spPr>
              <a:xfrm>
                <a:off x="7505490" y="2464066"/>
                <a:ext cx="4207134" cy="569497"/>
              </a:xfrm>
              <a:prstGeom prst="rect">
                <a:avLst/>
              </a:prstGeom>
              <a:noFill/>
            </p:spPr>
            <p:txBody>
              <a:bodyPr wrap="square" lIns="72000" tIns="72000" rIns="72000" bIns="72000" anchor="t" anchorCtr="0">
                <a:normAutofit fontScale="77500" lnSpcReduction="20000"/>
              </a:bodyPr>
              <a:lstStyle/>
              <a:p>
                <a:pPr>
                  <a:lnSpc>
                    <a:spcPct val="120000"/>
                  </a:lnSpc>
                  <a:defRPr>
                    <a:solidFill>
                      <a:srgbClr val="000000"/>
                    </a:solidFill>
                  </a:defRPr>
                </a:pPr>
                <a:r>
                  <a:rPr lang="zh-CN" altLang="en-US" sz="1200" dirty="0">
                    <a:solidFill>
                      <a:schemeClr val="bg1"/>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pPr>
                  <a:lnSpc>
                    <a:spcPct val="120000"/>
                  </a:lnSpc>
                  <a:defRPr>
                    <a:solidFill>
                      <a:srgbClr val="000000"/>
                    </a:solidFill>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80">
                                          <p:stCondLst>
                                            <p:cond delay="0"/>
                                          </p:stCondLst>
                                        </p:cTn>
                                        <p:tgtEl>
                                          <p:spTgt spid="26"/>
                                        </p:tgtEl>
                                      </p:cBhvr>
                                    </p:animEffect>
                                    <p:anim calcmode="lin" valueType="num">
                                      <p:cBhvr>
                                        <p:cTn id="1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7" dur="26">
                                          <p:stCondLst>
                                            <p:cond delay="650"/>
                                          </p:stCondLst>
                                        </p:cTn>
                                        <p:tgtEl>
                                          <p:spTgt spid="26"/>
                                        </p:tgtEl>
                                      </p:cBhvr>
                                      <p:to x="100000" y="60000"/>
                                    </p:animScale>
                                    <p:animScale>
                                      <p:cBhvr>
                                        <p:cTn id="18" dur="166" decel="50000">
                                          <p:stCondLst>
                                            <p:cond delay="676"/>
                                          </p:stCondLst>
                                        </p:cTn>
                                        <p:tgtEl>
                                          <p:spTgt spid="26"/>
                                        </p:tgtEl>
                                      </p:cBhvr>
                                      <p:to x="100000" y="100000"/>
                                    </p:animScale>
                                    <p:animScale>
                                      <p:cBhvr>
                                        <p:cTn id="19" dur="26">
                                          <p:stCondLst>
                                            <p:cond delay="1312"/>
                                          </p:stCondLst>
                                        </p:cTn>
                                        <p:tgtEl>
                                          <p:spTgt spid="26"/>
                                        </p:tgtEl>
                                      </p:cBhvr>
                                      <p:to x="100000" y="80000"/>
                                    </p:animScale>
                                    <p:animScale>
                                      <p:cBhvr>
                                        <p:cTn id="20" dur="166" decel="50000">
                                          <p:stCondLst>
                                            <p:cond delay="1338"/>
                                          </p:stCondLst>
                                        </p:cTn>
                                        <p:tgtEl>
                                          <p:spTgt spid="26"/>
                                        </p:tgtEl>
                                      </p:cBhvr>
                                      <p:to x="100000" y="100000"/>
                                    </p:animScale>
                                    <p:animScale>
                                      <p:cBhvr>
                                        <p:cTn id="21" dur="26">
                                          <p:stCondLst>
                                            <p:cond delay="1642"/>
                                          </p:stCondLst>
                                        </p:cTn>
                                        <p:tgtEl>
                                          <p:spTgt spid="26"/>
                                        </p:tgtEl>
                                      </p:cBhvr>
                                      <p:to x="100000" y="90000"/>
                                    </p:animScale>
                                    <p:animScale>
                                      <p:cBhvr>
                                        <p:cTn id="22" dur="166" decel="50000">
                                          <p:stCondLst>
                                            <p:cond delay="1668"/>
                                          </p:stCondLst>
                                        </p:cTn>
                                        <p:tgtEl>
                                          <p:spTgt spid="26"/>
                                        </p:tgtEl>
                                      </p:cBhvr>
                                      <p:to x="100000" y="100000"/>
                                    </p:animScale>
                                    <p:animScale>
                                      <p:cBhvr>
                                        <p:cTn id="23" dur="26">
                                          <p:stCondLst>
                                            <p:cond delay="1808"/>
                                          </p:stCondLst>
                                        </p:cTn>
                                        <p:tgtEl>
                                          <p:spTgt spid="26"/>
                                        </p:tgtEl>
                                      </p:cBhvr>
                                      <p:to x="100000" y="95000"/>
                                    </p:animScale>
                                    <p:animScale>
                                      <p:cBhvr>
                                        <p:cTn id="24" dur="166" decel="50000">
                                          <p:stCondLst>
                                            <p:cond delay="1834"/>
                                          </p:stCondLst>
                                        </p:cTn>
                                        <p:tgtEl>
                                          <p:spTgt spid="26"/>
                                        </p:tgtEl>
                                      </p:cBhvr>
                                      <p:to x="100000" y="100000"/>
                                    </p:animScale>
                                  </p:childTnLst>
                                </p:cTn>
                              </p:par>
                            </p:childTnLst>
                          </p:cTn>
                        </p:par>
                        <p:par>
                          <p:cTn id="25" fill="hold">
                            <p:stCondLst>
                              <p:cond delay="2500"/>
                            </p:stCondLst>
                            <p:childTnLst>
                              <p:par>
                                <p:cTn id="26" presetID="26"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80">
                                          <p:stCondLst>
                                            <p:cond delay="0"/>
                                          </p:stCondLst>
                                        </p:cTn>
                                        <p:tgtEl>
                                          <p:spTgt spid="25"/>
                                        </p:tgtEl>
                                      </p:cBhvr>
                                    </p:animEffect>
                                    <p:anim calcmode="lin" valueType="num">
                                      <p:cBhvr>
                                        <p:cTn id="2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4" dur="26">
                                          <p:stCondLst>
                                            <p:cond delay="650"/>
                                          </p:stCondLst>
                                        </p:cTn>
                                        <p:tgtEl>
                                          <p:spTgt spid="25"/>
                                        </p:tgtEl>
                                      </p:cBhvr>
                                      <p:to x="100000" y="60000"/>
                                    </p:animScale>
                                    <p:animScale>
                                      <p:cBhvr>
                                        <p:cTn id="35" dur="166" decel="50000">
                                          <p:stCondLst>
                                            <p:cond delay="676"/>
                                          </p:stCondLst>
                                        </p:cTn>
                                        <p:tgtEl>
                                          <p:spTgt spid="25"/>
                                        </p:tgtEl>
                                      </p:cBhvr>
                                      <p:to x="100000" y="100000"/>
                                    </p:animScale>
                                    <p:animScale>
                                      <p:cBhvr>
                                        <p:cTn id="36" dur="26">
                                          <p:stCondLst>
                                            <p:cond delay="1312"/>
                                          </p:stCondLst>
                                        </p:cTn>
                                        <p:tgtEl>
                                          <p:spTgt spid="25"/>
                                        </p:tgtEl>
                                      </p:cBhvr>
                                      <p:to x="100000" y="80000"/>
                                    </p:animScale>
                                    <p:animScale>
                                      <p:cBhvr>
                                        <p:cTn id="37" dur="166" decel="50000">
                                          <p:stCondLst>
                                            <p:cond delay="1338"/>
                                          </p:stCondLst>
                                        </p:cTn>
                                        <p:tgtEl>
                                          <p:spTgt spid="25"/>
                                        </p:tgtEl>
                                      </p:cBhvr>
                                      <p:to x="100000" y="100000"/>
                                    </p:animScale>
                                    <p:animScale>
                                      <p:cBhvr>
                                        <p:cTn id="38" dur="26">
                                          <p:stCondLst>
                                            <p:cond delay="1642"/>
                                          </p:stCondLst>
                                        </p:cTn>
                                        <p:tgtEl>
                                          <p:spTgt spid="25"/>
                                        </p:tgtEl>
                                      </p:cBhvr>
                                      <p:to x="100000" y="90000"/>
                                    </p:animScale>
                                    <p:animScale>
                                      <p:cBhvr>
                                        <p:cTn id="39" dur="166" decel="50000">
                                          <p:stCondLst>
                                            <p:cond delay="1668"/>
                                          </p:stCondLst>
                                        </p:cTn>
                                        <p:tgtEl>
                                          <p:spTgt spid="25"/>
                                        </p:tgtEl>
                                      </p:cBhvr>
                                      <p:to x="100000" y="100000"/>
                                    </p:animScale>
                                    <p:animScale>
                                      <p:cBhvr>
                                        <p:cTn id="40" dur="26">
                                          <p:stCondLst>
                                            <p:cond delay="1808"/>
                                          </p:stCondLst>
                                        </p:cTn>
                                        <p:tgtEl>
                                          <p:spTgt spid="25"/>
                                        </p:tgtEl>
                                      </p:cBhvr>
                                      <p:to x="100000" y="95000"/>
                                    </p:animScale>
                                    <p:animScale>
                                      <p:cBhvr>
                                        <p:cTn id="41"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2505689" y="1298048"/>
            <a:ext cx="4104243" cy="2462010"/>
            <a:chOff x="2170465" y="1319262"/>
            <a:chExt cx="8206576" cy="4922870"/>
          </a:xfrm>
        </p:grpSpPr>
        <p:grpSp>
          <p:nvGrpSpPr>
            <p:cNvPr id="23" name="Group 40"/>
            <p:cNvGrpSpPr/>
            <p:nvPr/>
          </p:nvGrpSpPr>
          <p:grpSpPr>
            <a:xfrm>
              <a:off x="3196482" y="1319262"/>
              <a:ext cx="6211290" cy="4922870"/>
              <a:chOff x="3855904" y="1473299"/>
              <a:chExt cx="4835388" cy="3832371"/>
            </a:xfrm>
          </p:grpSpPr>
          <p:sp>
            <p:nvSpPr>
              <p:cNvPr id="36" name="Rectangle: Top Corners Rounded 34"/>
              <p:cNvSpPr/>
              <p:nvPr/>
            </p:nvSpPr>
            <p:spPr>
              <a:xfrm rot="16200000" flipH="1">
                <a:off x="4888349" y="1819303"/>
                <a:ext cx="198120" cy="1207721"/>
              </a:xfrm>
              <a:prstGeom prst="round2SameRect">
                <a:avLst>
                  <a:gd name="adj1" fmla="val 50000"/>
                  <a:gd name="adj2" fmla="val 0"/>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Rectangle: Top Corners Rounded 35"/>
              <p:cNvSpPr/>
              <p:nvPr/>
            </p:nvSpPr>
            <p:spPr>
              <a:xfrm rot="16200000" flipH="1">
                <a:off x="5066827" y="2549532"/>
                <a:ext cx="198120" cy="751405"/>
              </a:xfrm>
              <a:prstGeom prst="round2SameRect">
                <a:avLst>
                  <a:gd name="adj1" fmla="val 50000"/>
                  <a:gd name="adj2" fmla="val 0"/>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Rectangle: Top Corners Rounded 36"/>
              <p:cNvSpPr/>
              <p:nvPr/>
            </p:nvSpPr>
            <p:spPr>
              <a:xfrm rot="16200000" flipH="1">
                <a:off x="4599688" y="2584459"/>
                <a:ext cx="198120" cy="1685687"/>
              </a:xfrm>
              <a:prstGeom prst="round2SameRect">
                <a:avLst>
                  <a:gd name="adj1" fmla="val 50000"/>
                  <a:gd name="adj2" fmla="val 0"/>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Rectangle: Top Corners Rounded 37"/>
              <p:cNvSpPr/>
              <p:nvPr/>
            </p:nvSpPr>
            <p:spPr>
              <a:xfrm rot="16200000" flipH="1">
                <a:off x="5030337" y="3264762"/>
                <a:ext cx="198120" cy="1329213"/>
              </a:xfrm>
              <a:prstGeom prst="round2SameRect">
                <a:avLst>
                  <a:gd name="adj1" fmla="val 50000"/>
                  <a:gd name="adj2" fmla="val 0"/>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Rectangle: Top Corners Rounded 38"/>
              <p:cNvSpPr/>
              <p:nvPr/>
            </p:nvSpPr>
            <p:spPr>
              <a:xfrm rot="16200000" flipH="1">
                <a:off x="5081713" y="3864015"/>
                <a:ext cx="198120" cy="1134843"/>
              </a:xfrm>
              <a:prstGeom prst="round2SameRect">
                <a:avLst>
                  <a:gd name="adj1" fmla="val 50000"/>
                  <a:gd name="adj2" fmla="val 0"/>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Rectangle: Top Corners Rounded 39"/>
              <p:cNvSpPr/>
              <p:nvPr/>
            </p:nvSpPr>
            <p:spPr>
              <a:xfrm rot="16200000" flipH="1">
                <a:off x="5000269" y="4238832"/>
                <a:ext cx="198120" cy="1389350"/>
              </a:xfrm>
              <a:prstGeom prst="round2SameRect">
                <a:avLst>
                  <a:gd name="adj1" fmla="val 50000"/>
                  <a:gd name="adj2" fmla="val 0"/>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Rectangle: Top Corners Rounded 28"/>
              <p:cNvSpPr/>
              <p:nvPr/>
            </p:nvSpPr>
            <p:spPr>
              <a:xfrm rot="5400000">
                <a:off x="7409388" y="1404413"/>
                <a:ext cx="198120" cy="2037495"/>
              </a:xfrm>
              <a:prstGeom prst="round2SameRect">
                <a:avLst>
                  <a:gd name="adj1" fmla="val 50000"/>
                  <a:gd name="adj2" fmla="val 0"/>
                </a:avLst>
              </a:prstGeom>
              <a:solidFill>
                <a:schemeClr val="accent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Rectangle: Top Corners Rounded 29"/>
              <p:cNvSpPr/>
              <p:nvPr/>
            </p:nvSpPr>
            <p:spPr>
              <a:xfrm rot="5400000">
                <a:off x="7213035" y="2325085"/>
                <a:ext cx="198120" cy="1200291"/>
              </a:xfrm>
              <a:prstGeom prst="round2SameRect">
                <a:avLst>
                  <a:gd name="adj1" fmla="val 50000"/>
                  <a:gd name="adj2" fmla="val 0"/>
                </a:avLst>
              </a:prstGeom>
              <a:solidFill>
                <a:schemeClr val="accent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Rectangle: Top Corners Rounded 30"/>
              <p:cNvSpPr/>
              <p:nvPr/>
            </p:nvSpPr>
            <p:spPr>
              <a:xfrm rot="5400000">
                <a:off x="7318604" y="2799372"/>
                <a:ext cx="198120" cy="1255853"/>
              </a:xfrm>
              <a:prstGeom prst="round2SameRect">
                <a:avLst>
                  <a:gd name="adj1" fmla="val 50000"/>
                  <a:gd name="adj2" fmla="val 0"/>
                </a:avLst>
              </a:prstGeom>
              <a:solidFill>
                <a:schemeClr val="accent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Rectangle: Top Corners Rounded 31"/>
              <p:cNvSpPr/>
              <p:nvPr/>
            </p:nvSpPr>
            <p:spPr>
              <a:xfrm rot="5400000">
                <a:off x="7571792" y="2908926"/>
                <a:ext cx="198120" cy="2040881"/>
              </a:xfrm>
              <a:prstGeom prst="round2SameRect">
                <a:avLst>
                  <a:gd name="adj1" fmla="val 50000"/>
                  <a:gd name="adj2" fmla="val 0"/>
                </a:avLst>
              </a:prstGeom>
              <a:solidFill>
                <a:schemeClr val="accent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Rectangle: Top Corners Rounded 32"/>
              <p:cNvSpPr/>
              <p:nvPr/>
            </p:nvSpPr>
            <p:spPr>
              <a:xfrm rot="5400000">
                <a:off x="7113018" y="3597921"/>
                <a:ext cx="198120" cy="1667026"/>
              </a:xfrm>
              <a:prstGeom prst="round2SameRect">
                <a:avLst>
                  <a:gd name="adj1" fmla="val 50000"/>
                  <a:gd name="adj2" fmla="val 0"/>
                </a:avLst>
              </a:prstGeom>
              <a:solidFill>
                <a:schemeClr val="accent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Rectangle: Top Corners Rounded 33"/>
              <p:cNvSpPr/>
              <p:nvPr/>
            </p:nvSpPr>
            <p:spPr>
              <a:xfrm rot="5400000">
                <a:off x="7345231" y="3913062"/>
                <a:ext cx="198120" cy="2040881"/>
              </a:xfrm>
              <a:prstGeom prst="round2SameRect">
                <a:avLst>
                  <a:gd name="adj1" fmla="val 50000"/>
                  <a:gd name="adj2" fmla="val 0"/>
                </a:avLst>
              </a:prstGeom>
              <a:solidFill>
                <a:schemeClr val="accent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8" name="Group 26"/>
              <p:cNvGrpSpPr/>
              <p:nvPr/>
            </p:nvGrpSpPr>
            <p:grpSpPr>
              <a:xfrm>
                <a:off x="6096000" y="1473299"/>
                <a:ext cx="850883" cy="3832370"/>
                <a:chOff x="6096000" y="1473299"/>
                <a:chExt cx="850883" cy="3832370"/>
              </a:xfrm>
            </p:grpSpPr>
            <p:sp>
              <p:nvSpPr>
                <p:cNvPr id="52" name="Freeform: Shape 21"/>
                <p:cNvSpPr/>
                <p:nvPr/>
              </p:nvSpPr>
              <p:spPr>
                <a:xfrm flipH="1">
                  <a:off x="6096000" y="1473299"/>
                  <a:ext cx="334201" cy="672532"/>
                </a:xfrm>
                <a:custGeom>
                  <a:avLst/>
                  <a:gdLst>
                    <a:gd name="connsiteX0" fmla="*/ 332140 w 334201"/>
                    <a:gd name="connsiteY0" fmla="*/ 0 h 672532"/>
                    <a:gd name="connsiteX1" fmla="*/ 334201 w 334201"/>
                    <a:gd name="connsiteY1" fmla="*/ 210 h 672532"/>
                    <a:gd name="connsiteX2" fmla="*/ 334201 w 334201"/>
                    <a:gd name="connsiteY2" fmla="*/ 672322 h 672532"/>
                    <a:gd name="connsiteX3" fmla="*/ 332140 w 334201"/>
                    <a:gd name="connsiteY3" fmla="*/ 672532 h 672532"/>
                    <a:gd name="connsiteX4" fmla="*/ 0 w 334201"/>
                    <a:gd name="connsiteY4" fmla="*/ 336266 h 672532"/>
                    <a:gd name="connsiteX5" fmla="*/ 332140 w 334201"/>
                    <a:gd name="connsiteY5" fmla="*/ 0 h 67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201" h="672532">
                      <a:moveTo>
                        <a:pt x="332140" y="0"/>
                      </a:moveTo>
                      <a:lnTo>
                        <a:pt x="334201" y="210"/>
                      </a:lnTo>
                      <a:lnTo>
                        <a:pt x="334201" y="672322"/>
                      </a:lnTo>
                      <a:lnTo>
                        <a:pt x="332140" y="672532"/>
                      </a:lnTo>
                      <a:cubicBezTo>
                        <a:pt x="148704" y="672532"/>
                        <a:pt x="0" y="521981"/>
                        <a:pt x="0" y="336266"/>
                      </a:cubicBezTo>
                      <a:cubicBezTo>
                        <a:pt x="0" y="150551"/>
                        <a:pt x="148704" y="0"/>
                        <a:pt x="332140" y="0"/>
                      </a:cubicBez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Freeform: Shape 18"/>
                <p:cNvSpPr/>
                <p:nvPr/>
              </p:nvSpPr>
              <p:spPr>
                <a:xfrm flipH="1">
                  <a:off x="6096000" y="2219460"/>
                  <a:ext cx="850883" cy="3086209"/>
                </a:xfrm>
                <a:custGeom>
                  <a:avLst/>
                  <a:gdLst>
                    <a:gd name="connsiteX0" fmla="*/ 656819 w 850883"/>
                    <a:gd name="connsiteY0" fmla="*/ 0 h 3086209"/>
                    <a:gd name="connsiteX1" fmla="*/ 820561 w 850883"/>
                    <a:gd name="connsiteY1" fmla="*/ 0 h 3086209"/>
                    <a:gd name="connsiteX2" fmla="*/ 850883 w 850883"/>
                    <a:gd name="connsiteY2" fmla="*/ 0 h 3086209"/>
                    <a:gd name="connsiteX3" fmla="*/ 850883 w 850883"/>
                    <a:gd name="connsiteY3" fmla="*/ 1874077 h 3086209"/>
                    <a:gd name="connsiteX4" fmla="*/ 831830 w 850883"/>
                    <a:gd name="connsiteY4" fmla="*/ 1874077 h 3086209"/>
                    <a:gd name="connsiteX5" fmla="*/ 794820 w 850883"/>
                    <a:gd name="connsiteY5" fmla="*/ 1874077 h 3086209"/>
                    <a:gd name="connsiteX6" fmla="*/ 794820 w 850883"/>
                    <a:gd name="connsiteY6" fmla="*/ 2948662 h 3086209"/>
                    <a:gd name="connsiteX7" fmla="*/ 656819 w 850883"/>
                    <a:gd name="connsiteY7" fmla="*/ 3086209 h 3086209"/>
                    <a:gd name="connsiteX8" fmla="*/ 518817 w 850883"/>
                    <a:gd name="connsiteY8" fmla="*/ 2948662 h 3086209"/>
                    <a:gd name="connsiteX9" fmla="*/ 518817 w 850883"/>
                    <a:gd name="connsiteY9" fmla="*/ 1874077 h 3086209"/>
                    <a:gd name="connsiteX10" fmla="*/ 165188 w 850883"/>
                    <a:gd name="connsiteY10" fmla="*/ 1874077 h 3086209"/>
                    <a:gd name="connsiteX11" fmla="*/ 570568 w 850883"/>
                    <a:gd name="connsiteY11" fmla="*/ 429834 h 3086209"/>
                    <a:gd name="connsiteX12" fmla="*/ 492942 w 850883"/>
                    <a:gd name="connsiteY12" fmla="*/ 429834 h 3086209"/>
                    <a:gd name="connsiteX13" fmla="*/ 225564 w 850883"/>
                    <a:gd name="connsiteY13" fmla="*/ 1375469 h 3086209"/>
                    <a:gd name="connsiteX14" fmla="*/ 87562 w 850883"/>
                    <a:gd name="connsiteY14" fmla="*/ 1461436 h 3086209"/>
                    <a:gd name="connsiteX15" fmla="*/ 1311 w 850883"/>
                    <a:gd name="connsiteY15" fmla="*/ 1323889 h 3086209"/>
                    <a:gd name="connsiteX16" fmla="*/ 285939 w 850883"/>
                    <a:gd name="connsiteY16" fmla="*/ 266497 h 3086209"/>
                    <a:gd name="connsiteX17" fmla="*/ 656819 w 850883"/>
                    <a:gd name="connsiteY17" fmla="*/ 0 h 308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0883" h="3086209">
                      <a:moveTo>
                        <a:pt x="656819" y="0"/>
                      </a:moveTo>
                      <a:cubicBezTo>
                        <a:pt x="656819" y="0"/>
                        <a:pt x="656819" y="0"/>
                        <a:pt x="820561" y="0"/>
                      </a:cubicBezTo>
                      <a:lnTo>
                        <a:pt x="850883" y="0"/>
                      </a:lnTo>
                      <a:lnTo>
                        <a:pt x="850883" y="1874077"/>
                      </a:lnTo>
                      <a:lnTo>
                        <a:pt x="831830" y="1874077"/>
                      </a:lnTo>
                      <a:cubicBezTo>
                        <a:pt x="821099" y="1874077"/>
                        <a:pt x="808836" y="1874077"/>
                        <a:pt x="794820" y="1874077"/>
                      </a:cubicBezTo>
                      <a:cubicBezTo>
                        <a:pt x="794820" y="1874077"/>
                        <a:pt x="794820" y="1874077"/>
                        <a:pt x="794820" y="2948662"/>
                      </a:cubicBezTo>
                      <a:cubicBezTo>
                        <a:pt x="794820" y="3026032"/>
                        <a:pt x="734444" y="3086209"/>
                        <a:pt x="656819" y="3086209"/>
                      </a:cubicBezTo>
                      <a:cubicBezTo>
                        <a:pt x="579193" y="3086209"/>
                        <a:pt x="518817" y="3026032"/>
                        <a:pt x="518817" y="2948662"/>
                      </a:cubicBezTo>
                      <a:cubicBezTo>
                        <a:pt x="518817" y="2948662"/>
                        <a:pt x="518817" y="2948662"/>
                        <a:pt x="518817" y="1874077"/>
                      </a:cubicBezTo>
                      <a:cubicBezTo>
                        <a:pt x="518817" y="1874077"/>
                        <a:pt x="518817" y="1874077"/>
                        <a:pt x="165188" y="1874077"/>
                      </a:cubicBezTo>
                      <a:cubicBezTo>
                        <a:pt x="165188" y="1874077"/>
                        <a:pt x="165188" y="1874077"/>
                        <a:pt x="570568" y="429834"/>
                      </a:cubicBezTo>
                      <a:cubicBezTo>
                        <a:pt x="570568" y="429834"/>
                        <a:pt x="570568" y="429834"/>
                        <a:pt x="492942" y="429834"/>
                      </a:cubicBezTo>
                      <a:cubicBezTo>
                        <a:pt x="492942" y="429834"/>
                        <a:pt x="492942" y="429834"/>
                        <a:pt x="225564" y="1375469"/>
                      </a:cubicBezTo>
                      <a:cubicBezTo>
                        <a:pt x="208314" y="1435646"/>
                        <a:pt x="147938" y="1478630"/>
                        <a:pt x="87562" y="1461436"/>
                      </a:cubicBezTo>
                      <a:cubicBezTo>
                        <a:pt x="27187" y="1444243"/>
                        <a:pt x="-7314" y="1384066"/>
                        <a:pt x="1311" y="1323889"/>
                      </a:cubicBezTo>
                      <a:cubicBezTo>
                        <a:pt x="1311" y="1323889"/>
                        <a:pt x="1311" y="1323889"/>
                        <a:pt x="285939" y="266497"/>
                      </a:cubicBezTo>
                      <a:cubicBezTo>
                        <a:pt x="337690" y="85967"/>
                        <a:pt x="467066" y="0"/>
                        <a:pt x="656819" y="0"/>
                      </a:cubicBez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9" name="Group 27"/>
              <p:cNvGrpSpPr/>
              <p:nvPr/>
            </p:nvGrpSpPr>
            <p:grpSpPr>
              <a:xfrm>
                <a:off x="5414116" y="1473299"/>
                <a:ext cx="681884" cy="3832371"/>
                <a:chOff x="5414116" y="1473299"/>
                <a:chExt cx="681884" cy="3832371"/>
              </a:xfrm>
            </p:grpSpPr>
            <p:sp>
              <p:nvSpPr>
                <p:cNvPr id="50" name="Freeform: Shape 14"/>
                <p:cNvSpPr/>
                <p:nvPr/>
              </p:nvSpPr>
              <p:spPr bwMode="auto">
                <a:xfrm>
                  <a:off x="5414116" y="2220098"/>
                  <a:ext cx="681884" cy="3085572"/>
                </a:xfrm>
                <a:custGeom>
                  <a:avLst/>
                  <a:gdLst>
                    <a:gd name="connsiteX0" fmla="*/ 310822 w 699349"/>
                    <a:gd name="connsiteY0" fmla="*/ 0 h 3164603"/>
                    <a:gd name="connsiteX1" fmla="*/ 634999 w 699349"/>
                    <a:gd name="connsiteY1" fmla="*/ 0 h 3164603"/>
                    <a:gd name="connsiteX2" fmla="*/ 699349 w 699349"/>
                    <a:gd name="connsiteY2" fmla="*/ 0 h 3164603"/>
                    <a:gd name="connsiteX3" fmla="*/ 699349 w 699349"/>
                    <a:gd name="connsiteY3" fmla="*/ 1539304 h 3164603"/>
                    <a:gd name="connsiteX4" fmla="*/ 678809 w 699349"/>
                    <a:gd name="connsiteY4" fmla="*/ 1539304 h 3164603"/>
                    <a:gd name="connsiteX5" fmla="*/ 638911 w 699349"/>
                    <a:gd name="connsiteY5" fmla="*/ 1539304 h 3164603"/>
                    <a:gd name="connsiteX6" fmla="*/ 638911 w 699349"/>
                    <a:gd name="connsiteY6" fmla="*/ 3001213 h 3164603"/>
                    <a:gd name="connsiteX7" fmla="*/ 474866 w 699349"/>
                    <a:gd name="connsiteY7" fmla="*/ 3164603 h 3164603"/>
                    <a:gd name="connsiteX8" fmla="*/ 310822 w 699349"/>
                    <a:gd name="connsiteY8" fmla="*/ 3001213 h 3164603"/>
                    <a:gd name="connsiteX9" fmla="*/ 310822 w 699349"/>
                    <a:gd name="connsiteY9" fmla="*/ 498769 h 3164603"/>
                    <a:gd name="connsiteX10" fmla="*/ 233116 w 699349"/>
                    <a:gd name="connsiteY10" fmla="*/ 498769 h 3164603"/>
                    <a:gd name="connsiteX11" fmla="*/ 233116 w 699349"/>
                    <a:gd name="connsiteY11" fmla="*/ 1410312 h 3164603"/>
                    <a:gd name="connsiteX12" fmla="*/ 112241 w 699349"/>
                    <a:gd name="connsiteY12" fmla="*/ 1530705 h 3164603"/>
                    <a:gd name="connsiteX13" fmla="*/ 0 w 699349"/>
                    <a:gd name="connsiteY13" fmla="*/ 1410312 h 3164603"/>
                    <a:gd name="connsiteX14" fmla="*/ 0 w 699349"/>
                    <a:gd name="connsiteY14" fmla="*/ 292382 h 3164603"/>
                    <a:gd name="connsiteX15" fmla="*/ 310822 w 699349"/>
                    <a:gd name="connsiteY15" fmla="*/ 0 h 316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9349" h="3164603">
                      <a:moveTo>
                        <a:pt x="310822" y="0"/>
                      </a:moveTo>
                      <a:cubicBezTo>
                        <a:pt x="310822" y="0"/>
                        <a:pt x="310822" y="0"/>
                        <a:pt x="634999" y="0"/>
                      </a:cubicBezTo>
                      <a:lnTo>
                        <a:pt x="699349" y="0"/>
                      </a:lnTo>
                      <a:lnTo>
                        <a:pt x="699349" y="1539304"/>
                      </a:lnTo>
                      <a:lnTo>
                        <a:pt x="678809" y="1539304"/>
                      </a:lnTo>
                      <a:cubicBezTo>
                        <a:pt x="667241" y="1539304"/>
                        <a:pt x="654021" y="1539304"/>
                        <a:pt x="638911" y="1539304"/>
                      </a:cubicBezTo>
                      <a:cubicBezTo>
                        <a:pt x="638911" y="1539304"/>
                        <a:pt x="638911" y="1539304"/>
                        <a:pt x="638911" y="3001213"/>
                      </a:cubicBezTo>
                      <a:cubicBezTo>
                        <a:pt x="638911" y="3087208"/>
                        <a:pt x="561206" y="3164603"/>
                        <a:pt x="474866" y="3164603"/>
                      </a:cubicBezTo>
                      <a:cubicBezTo>
                        <a:pt x="379893" y="3164603"/>
                        <a:pt x="310822" y="3087208"/>
                        <a:pt x="310822" y="3001213"/>
                      </a:cubicBezTo>
                      <a:cubicBezTo>
                        <a:pt x="310822" y="3001213"/>
                        <a:pt x="310822" y="3001213"/>
                        <a:pt x="310822" y="498769"/>
                      </a:cubicBezTo>
                      <a:cubicBezTo>
                        <a:pt x="310822" y="498769"/>
                        <a:pt x="310822" y="498769"/>
                        <a:pt x="233116" y="498769"/>
                      </a:cubicBezTo>
                      <a:cubicBezTo>
                        <a:pt x="233116" y="498769"/>
                        <a:pt x="233116" y="498769"/>
                        <a:pt x="233116" y="1410312"/>
                      </a:cubicBezTo>
                      <a:cubicBezTo>
                        <a:pt x="233116" y="1479108"/>
                        <a:pt x="181313" y="1530705"/>
                        <a:pt x="112241" y="1530705"/>
                      </a:cubicBezTo>
                      <a:cubicBezTo>
                        <a:pt x="51804" y="1530705"/>
                        <a:pt x="0" y="1479108"/>
                        <a:pt x="0" y="1410312"/>
                      </a:cubicBezTo>
                      <a:cubicBezTo>
                        <a:pt x="0" y="1410312"/>
                        <a:pt x="0" y="1410312"/>
                        <a:pt x="0" y="292382"/>
                      </a:cubicBezTo>
                      <a:cubicBezTo>
                        <a:pt x="0" y="103194"/>
                        <a:pt x="112241" y="0"/>
                        <a:pt x="310822" y="0"/>
                      </a:cubicBezTo>
                      <a:close/>
                    </a:path>
                  </a:pathLst>
                </a:custGeom>
                <a:solidFill>
                  <a:schemeClr val="accent1"/>
                </a:solidFill>
                <a:ln>
                  <a:solidFill>
                    <a:schemeClr val="bg1"/>
                  </a:solid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Freeform: Shape 25"/>
                <p:cNvSpPr/>
                <p:nvPr/>
              </p:nvSpPr>
              <p:spPr>
                <a:xfrm>
                  <a:off x="5761799" y="1473299"/>
                  <a:ext cx="334201" cy="672532"/>
                </a:xfrm>
                <a:custGeom>
                  <a:avLst/>
                  <a:gdLst>
                    <a:gd name="connsiteX0" fmla="*/ 332140 w 334201"/>
                    <a:gd name="connsiteY0" fmla="*/ 0 h 672532"/>
                    <a:gd name="connsiteX1" fmla="*/ 334201 w 334201"/>
                    <a:gd name="connsiteY1" fmla="*/ 210 h 672532"/>
                    <a:gd name="connsiteX2" fmla="*/ 334201 w 334201"/>
                    <a:gd name="connsiteY2" fmla="*/ 672322 h 672532"/>
                    <a:gd name="connsiteX3" fmla="*/ 332140 w 334201"/>
                    <a:gd name="connsiteY3" fmla="*/ 672532 h 672532"/>
                    <a:gd name="connsiteX4" fmla="*/ 0 w 334201"/>
                    <a:gd name="connsiteY4" fmla="*/ 336266 h 672532"/>
                    <a:gd name="connsiteX5" fmla="*/ 332140 w 334201"/>
                    <a:gd name="connsiteY5" fmla="*/ 0 h 67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201" h="672532">
                      <a:moveTo>
                        <a:pt x="332140" y="0"/>
                      </a:moveTo>
                      <a:lnTo>
                        <a:pt x="334201" y="210"/>
                      </a:lnTo>
                      <a:lnTo>
                        <a:pt x="334201" y="672322"/>
                      </a:lnTo>
                      <a:lnTo>
                        <a:pt x="332140" y="672532"/>
                      </a:lnTo>
                      <a:cubicBezTo>
                        <a:pt x="148704" y="672532"/>
                        <a:pt x="0" y="521981"/>
                        <a:pt x="0" y="336266"/>
                      </a:cubicBezTo>
                      <a:cubicBezTo>
                        <a:pt x="0" y="150551"/>
                        <a:pt x="148704" y="0"/>
                        <a:pt x="332140" y="0"/>
                      </a:cubicBez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sp>
          <p:nvSpPr>
            <p:cNvPr id="24" name="Rectangle 1"/>
            <p:cNvSpPr/>
            <p:nvPr/>
          </p:nvSpPr>
          <p:spPr>
            <a:xfrm>
              <a:off x="9196980" y="2354737"/>
              <a:ext cx="969271" cy="553869"/>
            </a:xfrm>
            <a:prstGeom prst="rect">
              <a:avLst/>
            </a:prstGeom>
          </p:spPr>
          <p:txBody>
            <a:bodyPr wrap="none">
              <a:normAutofit fontScale="85000" lnSpcReduction="20000"/>
            </a:bodyPr>
            <a:lstStyle/>
            <a:p>
              <a:r>
                <a:rPr lang="en-US" altLang="zh-CN" b="1">
                  <a:solidFill>
                    <a:schemeClr val="bg1">
                      <a:lumMod val="50000"/>
                    </a:schemeClr>
                  </a:solidFill>
                  <a:latin typeface="微软雅黑" panose="020B0503020204020204" pitchFamily="34" charset="-122"/>
                  <a:ea typeface="微软雅黑" panose="020B0503020204020204" pitchFamily="34" charset="-122"/>
                </a:rPr>
                <a:t>80%</a:t>
              </a:r>
            </a:p>
          </p:txBody>
        </p:sp>
        <p:sp>
          <p:nvSpPr>
            <p:cNvPr id="25" name="Rectangle 22"/>
            <p:cNvSpPr/>
            <p:nvPr/>
          </p:nvSpPr>
          <p:spPr>
            <a:xfrm>
              <a:off x="8407039" y="3003488"/>
              <a:ext cx="969271" cy="553869"/>
            </a:xfrm>
            <a:prstGeom prst="rect">
              <a:avLst/>
            </a:prstGeom>
          </p:spPr>
          <p:txBody>
            <a:bodyPr wrap="none">
              <a:normAutofit fontScale="85000" lnSpcReduction="20000"/>
            </a:bodyPr>
            <a:lstStyle/>
            <a:p>
              <a:r>
                <a:rPr lang="en-US" altLang="zh-CN" b="1">
                  <a:solidFill>
                    <a:schemeClr val="bg1">
                      <a:lumMod val="50000"/>
                    </a:schemeClr>
                  </a:solidFill>
                  <a:latin typeface="微软雅黑" panose="020B0503020204020204" pitchFamily="34" charset="-122"/>
                  <a:ea typeface="微软雅黑" panose="020B0503020204020204" pitchFamily="34" charset="-122"/>
                </a:rPr>
                <a:t>60%</a:t>
              </a:r>
            </a:p>
          </p:txBody>
        </p:sp>
        <p:sp>
          <p:nvSpPr>
            <p:cNvPr id="26" name="Rectangle 23"/>
            <p:cNvSpPr/>
            <p:nvPr/>
          </p:nvSpPr>
          <p:spPr>
            <a:xfrm>
              <a:off x="8641055" y="3619603"/>
              <a:ext cx="969271" cy="553869"/>
            </a:xfrm>
            <a:prstGeom prst="rect">
              <a:avLst/>
            </a:prstGeom>
          </p:spPr>
          <p:txBody>
            <a:bodyPr wrap="none">
              <a:normAutofit fontScale="85000" lnSpcReduction="20000"/>
            </a:bodyPr>
            <a:lstStyle/>
            <a:p>
              <a:r>
                <a:rPr lang="en-US" altLang="zh-CN" b="1">
                  <a:solidFill>
                    <a:schemeClr val="bg1">
                      <a:lumMod val="50000"/>
                    </a:schemeClr>
                  </a:solidFill>
                  <a:latin typeface="微软雅黑" panose="020B0503020204020204" pitchFamily="34" charset="-122"/>
                  <a:ea typeface="微软雅黑" panose="020B0503020204020204" pitchFamily="34" charset="-122"/>
                </a:rPr>
                <a:t>65%</a:t>
              </a:r>
            </a:p>
          </p:txBody>
        </p:sp>
        <p:sp>
          <p:nvSpPr>
            <p:cNvPr id="27" name="Rectangle 24"/>
            <p:cNvSpPr/>
            <p:nvPr/>
          </p:nvSpPr>
          <p:spPr>
            <a:xfrm>
              <a:off x="9407770" y="4289531"/>
              <a:ext cx="969271" cy="553869"/>
            </a:xfrm>
            <a:prstGeom prst="rect">
              <a:avLst/>
            </a:prstGeom>
          </p:spPr>
          <p:txBody>
            <a:bodyPr wrap="none">
              <a:normAutofit fontScale="85000" lnSpcReduction="20000"/>
            </a:bodyPr>
            <a:lstStyle/>
            <a:p>
              <a:r>
                <a:rPr lang="en-US" altLang="zh-CN" b="1">
                  <a:solidFill>
                    <a:schemeClr val="bg1">
                      <a:lumMod val="50000"/>
                    </a:schemeClr>
                  </a:solidFill>
                  <a:latin typeface="微软雅黑" panose="020B0503020204020204" pitchFamily="34" charset="-122"/>
                  <a:ea typeface="微软雅黑" panose="020B0503020204020204" pitchFamily="34" charset="-122"/>
                </a:rPr>
                <a:t>83%</a:t>
              </a:r>
            </a:p>
          </p:txBody>
        </p:sp>
        <p:sp>
          <p:nvSpPr>
            <p:cNvPr id="28" name="Rectangle 41"/>
            <p:cNvSpPr/>
            <p:nvPr/>
          </p:nvSpPr>
          <p:spPr>
            <a:xfrm>
              <a:off x="8568384" y="4934460"/>
              <a:ext cx="969271" cy="553869"/>
            </a:xfrm>
            <a:prstGeom prst="rect">
              <a:avLst/>
            </a:prstGeom>
          </p:spPr>
          <p:txBody>
            <a:bodyPr wrap="none">
              <a:normAutofit fontScale="85000" lnSpcReduction="20000"/>
            </a:bodyPr>
            <a:lstStyle/>
            <a:p>
              <a:r>
                <a:rPr lang="en-US" altLang="zh-CN" b="1">
                  <a:solidFill>
                    <a:schemeClr val="bg1">
                      <a:lumMod val="50000"/>
                    </a:schemeClr>
                  </a:solidFill>
                  <a:latin typeface="微软雅黑" panose="020B0503020204020204" pitchFamily="34" charset="-122"/>
                  <a:ea typeface="微软雅黑" panose="020B0503020204020204" pitchFamily="34" charset="-122"/>
                </a:rPr>
                <a:t>65%</a:t>
              </a:r>
            </a:p>
          </p:txBody>
        </p:sp>
        <p:sp>
          <p:nvSpPr>
            <p:cNvPr id="29" name="Rectangle 42"/>
            <p:cNvSpPr/>
            <p:nvPr/>
          </p:nvSpPr>
          <p:spPr>
            <a:xfrm>
              <a:off x="9116742" y="5579392"/>
              <a:ext cx="969271" cy="553869"/>
            </a:xfrm>
            <a:prstGeom prst="rect">
              <a:avLst/>
            </a:prstGeom>
          </p:spPr>
          <p:txBody>
            <a:bodyPr wrap="none">
              <a:normAutofit fontScale="85000" lnSpcReduction="20000"/>
            </a:bodyPr>
            <a:lstStyle/>
            <a:p>
              <a:r>
                <a:rPr lang="en-US" altLang="zh-CN" b="1">
                  <a:solidFill>
                    <a:schemeClr val="bg1">
                      <a:lumMod val="50000"/>
                    </a:schemeClr>
                  </a:solidFill>
                  <a:latin typeface="微软雅黑" panose="020B0503020204020204" pitchFamily="34" charset="-122"/>
                  <a:ea typeface="微软雅黑" panose="020B0503020204020204" pitchFamily="34" charset="-122"/>
                </a:rPr>
                <a:t>76%</a:t>
              </a:r>
            </a:p>
          </p:txBody>
        </p:sp>
        <p:sp>
          <p:nvSpPr>
            <p:cNvPr id="30" name="Rectangle 43"/>
            <p:cNvSpPr/>
            <p:nvPr/>
          </p:nvSpPr>
          <p:spPr>
            <a:xfrm>
              <a:off x="2834058" y="2263674"/>
              <a:ext cx="969271" cy="553869"/>
            </a:xfrm>
            <a:prstGeom prst="rect">
              <a:avLst/>
            </a:prstGeom>
          </p:spPr>
          <p:txBody>
            <a:bodyPr wrap="none">
              <a:normAutofit fontScale="85000" lnSpcReduction="20000"/>
            </a:bodyPr>
            <a:lstStyle/>
            <a:p>
              <a:r>
                <a:rPr lang="en-US" altLang="zh-CN" b="1">
                  <a:solidFill>
                    <a:schemeClr val="bg1">
                      <a:lumMod val="50000"/>
                    </a:schemeClr>
                  </a:solidFill>
                  <a:latin typeface="微软雅黑" panose="020B0503020204020204" pitchFamily="34" charset="-122"/>
                  <a:ea typeface="微软雅黑" panose="020B0503020204020204" pitchFamily="34" charset="-122"/>
                </a:rPr>
                <a:t>40%</a:t>
              </a:r>
            </a:p>
          </p:txBody>
        </p:sp>
        <p:sp>
          <p:nvSpPr>
            <p:cNvPr id="31" name="Rectangle 44"/>
            <p:cNvSpPr/>
            <p:nvPr/>
          </p:nvSpPr>
          <p:spPr>
            <a:xfrm>
              <a:off x="3352588" y="2912425"/>
              <a:ext cx="969271" cy="553869"/>
            </a:xfrm>
            <a:prstGeom prst="rect">
              <a:avLst/>
            </a:prstGeom>
          </p:spPr>
          <p:txBody>
            <a:bodyPr wrap="none">
              <a:normAutofit fontScale="85000" lnSpcReduction="20000"/>
            </a:bodyPr>
            <a:lstStyle/>
            <a:p>
              <a:r>
                <a:rPr lang="en-US" altLang="zh-CN" b="1">
                  <a:solidFill>
                    <a:schemeClr val="bg1">
                      <a:lumMod val="50000"/>
                    </a:schemeClr>
                  </a:solidFill>
                  <a:latin typeface="微软雅黑" panose="020B0503020204020204" pitchFamily="34" charset="-122"/>
                  <a:ea typeface="微软雅黑" panose="020B0503020204020204" pitchFamily="34" charset="-122"/>
                </a:rPr>
                <a:t>15%</a:t>
              </a:r>
            </a:p>
          </p:txBody>
        </p:sp>
        <p:sp>
          <p:nvSpPr>
            <p:cNvPr id="32" name="Rectangle 45"/>
            <p:cNvSpPr/>
            <p:nvPr/>
          </p:nvSpPr>
          <p:spPr>
            <a:xfrm>
              <a:off x="2170465" y="3553536"/>
              <a:ext cx="969271" cy="553869"/>
            </a:xfrm>
            <a:prstGeom prst="rect">
              <a:avLst/>
            </a:prstGeom>
          </p:spPr>
          <p:txBody>
            <a:bodyPr wrap="none">
              <a:normAutofit fontScale="85000" lnSpcReduction="20000"/>
            </a:bodyPr>
            <a:lstStyle/>
            <a:p>
              <a:r>
                <a:rPr lang="en-US" altLang="zh-CN" b="1">
                  <a:solidFill>
                    <a:schemeClr val="bg1">
                      <a:lumMod val="50000"/>
                    </a:schemeClr>
                  </a:solidFill>
                  <a:latin typeface="微软雅黑" panose="020B0503020204020204" pitchFamily="34" charset="-122"/>
                  <a:ea typeface="微软雅黑" panose="020B0503020204020204" pitchFamily="34" charset="-122"/>
                </a:rPr>
                <a:t>65%</a:t>
              </a:r>
            </a:p>
          </p:txBody>
        </p:sp>
        <p:sp>
          <p:nvSpPr>
            <p:cNvPr id="33" name="Rectangle 46"/>
            <p:cNvSpPr/>
            <p:nvPr/>
          </p:nvSpPr>
          <p:spPr>
            <a:xfrm>
              <a:off x="2919690" y="4194660"/>
              <a:ext cx="969271" cy="553869"/>
            </a:xfrm>
            <a:prstGeom prst="rect">
              <a:avLst/>
            </a:prstGeom>
          </p:spPr>
          <p:txBody>
            <a:bodyPr wrap="none">
              <a:normAutofit fontScale="85000" lnSpcReduction="20000"/>
            </a:bodyPr>
            <a:lstStyle/>
            <a:p>
              <a:r>
                <a:rPr lang="en-US" altLang="zh-CN" b="1">
                  <a:solidFill>
                    <a:schemeClr val="bg1">
                      <a:lumMod val="50000"/>
                    </a:schemeClr>
                  </a:solidFill>
                  <a:latin typeface="微软雅黑" panose="020B0503020204020204" pitchFamily="34" charset="-122"/>
                  <a:ea typeface="微软雅黑" panose="020B0503020204020204" pitchFamily="34" charset="-122"/>
                </a:rPr>
                <a:t>45%</a:t>
              </a:r>
            </a:p>
          </p:txBody>
        </p:sp>
        <p:sp>
          <p:nvSpPr>
            <p:cNvPr id="34" name="Rectangle 47"/>
            <p:cNvSpPr/>
            <p:nvPr/>
          </p:nvSpPr>
          <p:spPr>
            <a:xfrm>
              <a:off x="3109036" y="4843397"/>
              <a:ext cx="969271" cy="553869"/>
            </a:xfrm>
            <a:prstGeom prst="rect">
              <a:avLst/>
            </a:prstGeom>
          </p:spPr>
          <p:txBody>
            <a:bodyPr wrap="none">
              <a:normAutofit fontScale="85000" lnSpcReduction="20000"/>
            </a:bodyPr>
            <a:lstStyle/>
            <a:p>
              <a:r>
                <a:rPr lang="en-US" altLang="zh-CN" b="1">
                  <a:solidFill>
                    <a:schemeClr val="bg1">
                      <a:lumMod val="50000"/>
                    </a:schemeClr>
                  </a:solidFill>
                  <a:latin typeface="微软雅黑" panose="020B0503020204020204" pitchFamily="34" charset="-122"/>
                  <a:ea typeface="微软雅黑" panose="020B0503020204020204" pitchFamily="34" charset="-122"/>
                </a:rPr>
                <a:t>30%</a:t>
              </a:r>
            </a:p>
          </p:txBody>
        </p:sp>
        <p:sp>
          <p:nvSpPr>
            <p:cNvPr id="35" name="Rectangle 48"/>
            <p:cNvSpPr/>
            <p:nvPr/>
          </p:nvSpPr>
          <p:spPr>
            <a:xfrm>
              <a:off x="2868644" y="5488329"/>
              <a:ext cx="969271" cy="553869"/>
            </a:xfrm>
            <a:prstGeom prst="rect">
              <a:avLst/>
            </a:prstGeom>
          </p:spPr>
          <p:txBody>
            <a:bodyPr wrap="none">
              <a:normAutofit fontScale="85000" lnSpcReduction="20000"/>
            </a:bodyPr>
            <a:lstStyle/>
            <a:p>
              <a:r>
                <a:rPr lang="en-US" altLang="zh-CN" b="1">
                  <a:solidFill>
                    <a:schemeClr val="bg1">
                      <a:lumMod val="50000"/>
                    </a:schemeClr>
                  </a:solidFill>
                  <a:latin typeface="微软雅黑" panose="020B0503020204020204" pitchFamily="34" charset="-122"/>
                  <a:ea typeface="微软雅黑" panose="020B0503020204020204" pitchFamily="34" charset="-122"/>
                </a:rPr>
                <a:t>38%</a:t>
              </a:r>
            </a:p>
          </p:txBody>
        </p:sp>
      </p:grpSp>
      <p:grpSp>
        <p:nvGrpSpPr>
          <p:cNvPr id="5" name="Group 70"/>
          <p:cNvGrpSpPr/>
          <p:nvPr/>
        </p:nvGrpSpPr>
        <p:grpSpPr>
          <a:xfrm>
            <a:off x="6114609" y="1769430"/>
            <a:ext cx="2062292" cy="1604637"/>
            <a:chOff x="8170814" y="1912116"/>
            <a:chExt cx="2749722" cy="2139516"/>
          </a:xfrm>
        </p:grpSpPr>
        <p:grpSp>
          <p:nvGrpSpPr>
            <p:cNvPr id="15" name="Group 80"/>
            <p:cNvGrpSpPr/>
            <p:nvPr/>
          </p:nvGrpSpPr>
          <p:grpSpPr>
            <a:xfrm>
              <a:off x="8170814" y="1912116"/>
              <a:ext cx="2611177" cy="2139516"/>
              <a:chOff x="1193500" y="1491637"/>
              <a:chExt cx="3761195" cy="2139516"/>
            </a:xfrm>
          </p:grpSpPr>
          <p:grpSp>
            <p:nvGrpSpPr>
              <p:cNvPr id="17" name="Group 82"/>
              <p:cNvGrpSpPr/>
              <p:nvPr/>
            </p:nvGrpSpPr>
            <p:grpSpPr>
              <a:xfrm>
                <a:off x="1193500" y="1491637"/>
                <a:ext cx="3761195" cy="815608"/>
                <a:chOff x="1317257" y="1824875"/>
                <a:chExt cx="3761195" cy="815608"/>
              </a:xfrm>
            </p:grpSpPr>
            <p:sp>
              <p:nvSpPr>
                <p:cNvPr id="21" name="TextBox 86"/>
                <p:cNvSpPr txBox="1"/>
                <p:nvPr/>
              </p:nvSpPr>
              <p:spPr>
                <a:xfrm>
                  <a:off x="1317257" y="2132652"/>
                  <a:ext cx="3761195" cy="507831"/>
                </a:xfrm>
                <a:prstGeom prst="rect">
                  <a:avLst/>
                </a:prstGeom>
                <a:noFill/>
              </p:spPr>
              <p:txBody>
                <a:bodyPr wrap="square" lIns="0" tIns="0" rIns="0" bIns="0">
                  <a:normAutofit/>
                </a:bodyPr>
                <a:lstStyle/>
                <a:p>
                  <a:pPr algn="r">
                    <a:lnSpc>
                      <a:spcPct val="120000"/>
                    </a:lnSpc>
                    <a:defRPr>
                      <a:solidFill>
                        <a:srgbClr val="000000"/>
                      </a:solidFill>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22" name="Rectangle 87"/>
                <p:cNvSpPr/>
                <p:nvPr/>
              </p:nvSpPr>
              <p:spPr>
                <a:xfrm>
                  <a:off x="1317257" y="1824875"/>
                  <a:ext cx="3761195" cy="307777"/>
                </a:xfrm>
                <a:prstGeom prst="rect">
                  <a:avLst/>
                </a:prstGeom>
              </p:spPr>
              <p:txBody>
                <a:bodyPr wrap="none" lIns="0" tIns="0" rIns="0" bIns="0">
                  <a:normAutofit lnSpcReduction="10000"/>
                </a:bodyPr>
                <a:lstStyle/>
                <a:p>
                  <a:pPr algn="r"/>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nvGrpSpPr>
              <p:cNvPr id="18" name="Group 83"/>
              <p:cNvGrpSpPr/>
              <p:nvPr/>
            </p:nvGrpSpPr>
            <p:grpSpPr>
              <a:xfrm>
                <a:off x="1193500" y="2815545"/>
                <a:ext cx="3761195" cy="815608"/>
                <a:chOff x="1317257" y="1824875"/>
                <a:chExt cx="3761195" cy="815608"/>
              </a:xfrm>
            </p:grpSpPr>
            <p:sp>
              <p:nvSpPr>
                <p:cNvPr id="19" name="TextBox 84"/>
                <p:cNvSpPr txBox="1"/>
                <p:nvPr/>
              </p:nvSpPr>
              <p:spPr>
                <a:xfrm>
                  <a:off x="1317257" y="2132652"/>
                  <a:ext cx="3761195" cy="507831"/>
                </a:xfrm>
                <a:prstGeom prst="rect">
                  <a:avLst/>
                </a:prstGeom>
                <a:noFill/>
              </p:spPr>
              <p:txBody>
                <a:bodyPr wrap="square" lIns="0" tIns="0" rIns="0" bIns="0">
                  <a:normAutofit/>
                </a:bodyPr>
                <a:lstStyle/>
                <a:p>
                  <a:pPr algn="r">
                    <a:lnSpc>
                      <a:spcPct val="120000"/>
                    </a:lnSpc>
                    <a:defRPr>
                      <a:solidFill>
                        <a:srgbClr val="000000"/>
                      </a:solidFill>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20" name="Rectangle 85"/>
                <p:cNvSpPr/>
                <p:nvPr/>
              </p:nvSpPr>
              <p:spPr>
                <a:xfrm>
                  <a:off x="1317257" y="1824875"/>
                  <a:ext cx="3761195" cy="307777"/>
                </a:xfrm>
                <a:prstGeom prst="rect">
                  <a:avLst/>
                </a:prstGeom>
              </p:spPr>
              <p:txBody>
                <a:bodyPr wrap="none" lIns="0" tIns="0" rIns="0" bIns="0">
                  <a:normAutofit lnSpcReduction="10000"/>
                </a:bodyPr>
                <a:lstStyle/>
                <a:p>
                  <a:pPr algn="r"/>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cxnSp>
          <p:nvCxnSpPr>
            <p:cNvPr id="16" name="Straight Connector 81"/>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71"/>
          <p:cNvGrpSpPr/>
          <p:nvPr/>
        </p:nvGrpSpPr>
        <p:grpSpPr>
          <a:xfrm>
            <a:off x="967099" y="1769430"/>
            <a:ext cx="2035289" cy="1604637"/>
            <a:chOff x="1307468" y="1697288"/>
            <a:chExt cx="2713719" cy="2139516"/>
          </a:xfrm>
        </p:grpSpPr>
        <p:grpSp>
          <p:nvGrpSpPr>
            <p:cNvPr id="7" name="Group 72"/>
            <p:cNvGrpSpPr/>
            <p:nvPr/>
          </p:nvGrpSpPr>
          <p:grpSpPr>
            <a:xfrm>
              <a:off x="1410010" y="1697288"/>
              <a:ext cx="2611177" cy="2139516"/>
              <a:chOff x="1193500" y="1491637"/>
              <a:chExt cx="3761195" cy="2139516"/>
            </a:xfrm>
          </p:grpSpPr>
          <p:grpSp>
            <p:nvGrpSpPr>
              <p:cNvPr id="9" name="Group 74"/>
              <p:cNvGrpSpPr/>
              <p:nvPr/>
            </p:nvGrpSpPr>
            <p:grpSpPr>
              <a:xfrm>
                <a:off x="1193500" y="1491637"/>
                <a:ext cx="3761195" cy="815608"/>
                <a:chOff x="1317257" y="1824875"/>
                <a:chExt cx="3761195" cy="815608"/>
              </a:xfrm>
            </p:grpSpPr>
            <p:sp>
              <p:nvSpPr>
                <p:cNvPr id="13" name="TextBox 78"/>
                <p:cNvSpPr txBox="1"/>
                <p:nvPr/>
              </p:nvSpPr>
              <p:spPr>
                <a:xfrm>
                  <a:off x="1317257" y="2132652"/>
                  <a:ext cx="3761195" cy="507831"/>
                </a:xfrm>
                <a:prstGeom prst="rect">
                  <a:avLst/>
                </a:prstGeom>
                <a:noFill/>
              </p:spPr>
              <p:txBody>
                <a:bodyPr wrap="square" lIns="0" tIns="0" rIns="0" bIns="0">
                  <a:normAutofit/>
                </a:bodyPr>
                <a:lstStyle/>
                <a:p>
                  <a:pPr>
                    <a:lnSpc>
                      <a:spcPct val="120000"/>
                    </a:lnSpc>
                    <a:defRPr>
                      <a:solidFill>
                        <a:srgbClr val="000000"/>
                      </a:solidFill>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4" name="Rectangle 79"/>
                <p:cNvSpPr/>
                <p:nvPr/>
              </p:nvSpPr>
              <p:spPr>
                <a:xfrm>
                  <a:off x="1317257" y="1824875"/>
                  <a:ext cx="3761195" cy="307777"/>
                </a:xfrm>
                <a:prstGeom prst="rect">
                  <a:avLst/>
                </a:prstGeom>
              </p:spPr>
              <p:txBody>
                <a:bodyPr wrap="none" lIns="0" tIns="0" rIns="0" bIns="0">
                  <a:normAutofit lnSpcReduction="10000"/>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nvGrpSpPr>
              <p:cNvPr id="10" name="Group 75"/>
              <p:cNvGrpSpPr/>
              <p:nvPr/>
            </p:nvGrpSpPr>
            <p:grpSpPr>
              <a:xfrm>
                <a:off x="1193500" y="2815545"/>
                <a:ext cx="3761195" cy="815608"/>
                <a:chOff x="1317257" y="1824875"/>
                <a:chExt cx="3761195" cy="815608"/>
              </a:xfrm>
            </p:grpSpPr>
            <p:sp>
              <p:nvSpPr>
                <p:cNvPr id="11" name="TextBox 76"/>
                <p:cNvSpPr txBox="1"/>
                <p:nvPr/>
              </p:nvSpPr>
              <p:spPr>
                <a:xfrm>
                  <a:off x="1317257" y="2132652"/>
                  <a:ext cx="3761195" cy="507831"/>
                </a:xfrm>
                <a:prstGeom prst="rect">
                  <a:avLst/>
                </a:prstGeom>
                <a:noFill/>
              </p:spPr>
              <p:txBody>
                <a:bodyPr wrap="square" lIns="0" tIns="0" rIns="0" bIns="0">
                  <a:normAutofit/>
                </a:bodyPr>
                <a:lstStyle/>
                <a:p>
                  <a:pPr>
                    <a:lnSpc>
                      <a:spcPct val="120000"/>
                    </a:lnSpc>
                    <a:defRPr>
                      <a:solidFill>
                        <a:srgbClr val="000000"/>
                      </a:solidFill>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2" name="Rectangle 77"/>
                <p:cNvSpPr/>
                <p:nvPr/>
              </p:nvSpPr>
              <p:spPr>
                <a:xfrm>
                  <a:off x="1317257" y="1824875"/>
                  <a:ext cx="3761195" cy="307777"/>
                </a:xfrm>
                <a:prstGeom prst="rect">
                  <a:avLst/>
                </a:prstGeom>
              </p:spPr>
              <p:txBody>
                <a:bodyPr wrap="none" lIns="0" tIns="0" rIns="0" bIns="0">
                  <a:normAutofit lnSpcReduction="10000"/>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cxnSp>
          <p:nvCxnSpPr>
            <p:cNvPr id="8" name="Straight Connector 73"/>
            <p:cNvCxnSpPr/>
            <p:nvPr/>
          </p:nvCxnSpPr>
          <p:spPr>
            <a:xfrm>
              <a:off x="1307468" y="2710116"/>
              <a:ext cx="1898234"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5370308" y="1765124"/>
            <a:ext cx="2355126" cy="2205573"/>
            <a:chOff x="7133415" y="1668270"/>
            <a:chExt cx="4322441" cy="4047961"/>
          </a:xfrm>
          <a:effectLst/>
        </p:grpSpPr>
        <p:grpSp>
          <p:nvGrpSpPr>
            <p:cNvPr id="46" name="组合 45"/>
            <p:cNvGrpSpPr/>
            <p:nvPr/>
          </p:nvGrpSpPr>
          <p:grpSpPr>
            <a:xfrm>
              <a:off x="7133415" y="2987835"/>
              <a:ext cx="4322441" cy="2728396"/>
              <a:chOff x="1685115" y="3521460"/>
              <a:chExt cx="4322441" cy="2728396"/>
            </a:xfrm>
            <a:solidFill>
              <a:schemeClr val="tx1">
                <a:lumMod val="85000"/>
                <a:lumOff val="15000"/>
              </a:schemeClr>
            </a:solidFill>
          </p:grpSpPr>
          <p:sp>
            <p:nvSpPr>
              <p:cNvPr id="59" name="任意多边形: 形状 58"/>
              <p:cNvSpPr/>
              <p:nvPr/>
            </p:nvSpPr>
            <p:spPr bwMode="auto">
              <a:xfrm>
                <a:off x="3925886" y="4199156"/>
                <a:ext cx="2081670" cy="2050700"/>
              </a:xfrm>
              <a:custGeom>
                <a:avLst/>
                <a:gdLst>
                  <a:gd name="T0" fmla="*/ 3577 w 3638"/>
                  <a:gd name="T1" fmla="*/ 3090 h 3585"/>
                  <a:gd name="T2" fmla="*/ 3555 w 3638"/>
                  <a:gd name="T3" fmla="*/ 3072 h 3585"/>
                  <a:gd name="T4" fmla="*/ 3556 w 3638"/>
                  <a:gd name="T5" fmla="*/ 3071 h 3585"/>
                  <a:gd name="T6" fmla="*/ 468 w 3638"/>
                  <a:gd name="T7" fmla="*/ 0 h 3585"/>
                  <a:gd name="T8" fmla="*/ 0 w 3638"/>
                  <a:gd name="T9" fmla="*/ 470 h 3585"/>
                  <a:gd name="T10" fmla="*/ 3062 w 3638"/>
                  <a:gd name="T11" fmla="*/ 3516 h 3585"/>
                  <a:gd name="T12" fmla="*/ 3067 w 3638"/>
                  <a:gd name="T13" fmla="*/ 3522 h 3585"/>
                  <a:gd name="T14" fmla="*/ 3084 w 3638"/>
                  <a:gd name="T15" fmla="*/ 3537 h 3585"/>
                  <a:gd name="T16" fmla="*/ 3088 w 3638"/>
                  <a:gd name="T17" fmla="*/ 3541 h 3585"/>
                  <a:gd name="T18" fmla="*/ 3088 w 3638"/>
                  <a:gd name="T19" fmla="*/ 3540 h 3585"/>
                  <a:gd name="T20" fmla="*/ 3432 w 3638"/>
                  <a:gd name="T21" fmla="*/ 3436 h 3585"/>
                  <a:gd name="T22" fmla="*/ 3577 w 3638"/>
                  <a:gd name="T23" fmla="*/ 309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8" h="3585">
                    <a:moveTo>
                      <a:pt x="3577" y="3090"/>
                    </a:moveTo>
                    <a:cubicBezTo>
                      <a:pt x="3570" y="3083"/>
                      <a:pt x="3563" y="3077"/>
                      <a:pt x="3555" y="3072"/>
                    </a:cubicBezTo>
                    <a:cubicBezTo>
                      <a:pt x="3556" y="3071"/>
                      <a:pt x="3556" y="3071"/>
                      <a:pt x="3556" y="3071"/>
                    </a:cubicBezTo>
                    <a:cubicBezTo>
                      <a:pt x="468" y="0"/>
                      <a:pt x="468" y="0"/>
                      <a:pt x="468" y="0"/>
                    </a:cubicBezTo>
                    <a:cubicBezTo>
                      <a:pt x="0" y="470"/>
                      <a:pt x="0" y="470"/>
                      <a:pt x="0" y="470"/>
                    </a:cubicBezTo>
                    <a:cubicBezTo>
                      <a:pt x="3062" y="3516"/>
                      <a:pt x="3062" y="3516"/>
                      <a:pt x="3062" y="3516"/>
                    </a:cubicBezTo>
                    <a:cubicBezTo>
                      <a:pt x="3064" y="3518"/>
                      <a:pt x="3065" y="3520"/>
                      <a:pt x="3067" y="3522"/>
                    </a:cubicBezTo>
                    <a:cubicBezTo>
                      <a:pt x="3072" y="3528"/>
                      <a:pt x="3078" y="3533"/>
                      <a:pt x="3084" y="3537"/>
                    </a:cubicBezTo>
                    <a:cubicBezTo>
                      <a:pt x="3088" y="3541"/>
                      <a:pt x="3088" y="3541"/>
                      <a:pt x="3088" y="3541"/>
                    </a:cubicBezTo>
                    <a:cubicBezTo>
                      <a:pt x="3088" y="3540"/>
                      <a:pt x="3088" y="3540"/>
                      <a:pt x="3088" y="3540"/>
                    </a:cubicBezTo>
                    <a:cubicBezTo>
                      <a:pt x="3160" y="3585"/>
                      <a:pt x="3305" y="3544"/>
                      <a:pt x="3432" y="3436"/>
                    </a:cubicBezTo>
                    <a:cubicBezTo>
                      <a:pt x="3573" y="3317"/>
                      <a:pt x="3638" y="3162"/>
                      <a:pt x="3577" y="3090"/>
                    </a:cubicBez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任意多边形: 形状 59"/>
              <p:cNvSpPr/>
              <p:nvPr/>
            </p:nvSpPr>
            <p:spPr bwMode="auto">
              <a:xfrm>
                <a:off x="1685115" y="4199156"/>
                <a:ext cx="2081063" cy="2050700"/>
              </a:xfrm>
              <a:custGeom>
                <a:avLst/>
                <a:gdLst>
                  <a:gd name="T0" fmla="*/ 3637 w 3637"/>
                  <a:gd name="T1" fmla="*/ 470 h 3585"/>
                  <a:gd name="T2" fmla="*/ 3169 w 3637"/>
                  <a:gd name="T3" fmla="*/ 0 h 3585"/>
                  <a:gd name="T4" fmla="*/ 82 w 3637"/>
                  <a:gd name="T5" fmla="*/ 3071 h 3585"/>
                  <a:gd name="T6" fmla="*/ 83 w 3637"/>
                  <a:gd name="T7" fmla="*/ 3072 h 3585"/>
                  <a:gd name="T8" fmla="*/ 61 w 3637"/>
                  <a:gd name="T9" fmla="*/ 3090 h 3585"/>
                  <a:gd name="T10" fmla="*/ 205 w 3637"/>
                  <a:gd name="T11" fmla="*/ 3436 h 3585"/>
                  <a:gd name="T12" fmla="*/ 549 w 3637"/>
                  <a:gd name="T13" fmla="*/ 3540 h 3585"/>
                  <a:gd name="T14" fmla="*/ 550 w 3637"/>
                  <a:gd name="T15" fmla="*/ 3541 h 3585"/>
                  <a:gd name="T16" fmla="*/ 553 w 3637"/>
                  <a:gd name="T17" fmla="*/ 3537 h 3585"/>
                  <a:gd name="T18" fmla="*/ 570 w 3637"/>
                  <a:gd name="T19" fmla="*/ 3522 h 3585"/>
                  <a:gd name="T20" fmla="*/ 575 w 3637"/>
                  <a:gd name="T21" fmla="*/ 3516 h 3585"/>
                  <a:gd name="T22" fmla="*/ 3637 w 3637"/>
                  <a:gd name="T23" fmla="*/ 47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7" h="3585">
                    <a:moveTo>
                      <a:pt x="3637" y="470"/>
                    </a:moveTo>
                    <a:cubicBezTo>
                      <a:pt x="3169" y="0"/>
                      <a:pt x="3169" y="0"/>
                      <a:pt x="3169" y="0"/>
                    </a:cubicBezTo>
                    <a:cubicBezTo>
                      <a:pt x="82" y="3071"/>
                      <a:pt x="82" y="3071"/>
                      <a:pt x="82" y="3071"/>
                    </a:cubicBezTo>
                    <a:cubicBezTo>
                      <a:pt x="83" y="3072"/>
                      <a:pt x="83" y="3072"/>
                      <a:pt x="83" y="3072"/>
                    </a:cubicBezTo>
                    <a:cubicBezTo>
                      <a:pt x="74" y="3077"/>
                      <a:pt x="67" y="3083"/>
                      <a:pt x="61" y="3090"/>
                    </a:cubicBezTo>
                    <a:cubicBezTo>
                      <a:pt x="0" y="3162"/>
                      <a:pt x="65" y="3317"/>
                      <a:pt x="205" y="3436"/>
                    </a:cubicBezTo>
                    <a:cubicBezTo>
                      <a:pt x="332" y="3544"/>
                      <a:pt x="477" y="3585"/>
                      <a:pt x="549" y="3540"/>
                    </a:cubicBezTo>
                    <a:cubicBezTo>
                      <a:pt x="550" y="3541"/>
                      <a:pt x="550" y="3541"/>
                      <a:pt x="550" y="3541"/>
                    </a:cubicBezTo>
                    <a:cubicBezTo>
                      <a:pt x="553" y="3537"/>
                      <a:pt x="553" y="3537"/>
                      <a:pt x="553" y="3537"/>
                    </a:cubicBezTo>
                    <a:cubicBezTo>
                      <a:pt x="560" y="3533"/>
                      <a:pt x="565" y="3528"/>
                      <a:pt x="570" y="3522"/>
                    </a:cubicBezTo>
                    <a:cubicBezTo>
                      <a:pt x="572" y="3520"/>
                      <a:pt x="574" y="3518"/>
                      <a:pt x="575" y="3516"/>
                    </a:cubicBezTo>
                    <a:lnTo>
                      <a:pt x="3637" y="470"/>
                    </a:ln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任意多边形: 形状 60"/>
              <p:cNvSpPr/>
              <p:nvPr/>
            </p:nvSpPr>
            <p:spPr bwMode="auto">
              <a:xfrm>
                <a:off x="3668410" y="3521460"/>
                <a:ext cx="411112" cy="2598444"/>
              </a:xfrm>
              <a:custGeom>
                <a:avLst/>
                <a:gdLst>
                  <a:gd name="T0" fmla="*/ 667 w 719"/>
                  <a:gd name="T1" fmla="*/ 4334 h 4542"/>
                  <a:gd name="T2" fmla="*/ 666 w 719"/>
                  <a:gd name="T3" fmla="*/ 4326 h 4542"/>
                  <a:gd name="T4" fmla="*/ 719 w 719"/>
                  <a:gd name="T5" fmla="*/ 8 h 4542"/>
                  <a:gd name="T6" fmla="*/ 56 w 719"/>
                  <a:gd name="T7" fmla="*/ 0 h 4542"/>
                  <a:gd name="T8" fmla="*/ 2 w 719"/>
                  <a:gd name="T9" fmla="*/ 4354 h 4542"/>
                  <a:gd name="T10" fmla="*/ 4 w 719"/>
                  <a:gd name="T11" fmla="*/ 4354 h 4542"/>
                  <a:gd name="T12" fmla="*/ 1 w 719"/>
                  <a:gd name="T13" fmla="*/ 4383 h 4542"/>
                  <a:gd name="T14" fmla="*/ 347 w 719"/>
                  <a:gd name="T15" fmla="*/ 4529 h 4542"/>
                  <a:gd name="T16" fmla="*/ 665 w 719"/>
                  <a:gd name="T17" fmla="*/ 4362 h 4542"/>
                  <a:gd name="T18" fmla="*/ 666 w 719"/>
                  <a:gd name="T19" fmla="*/ 4362 h 4542"/>
                  <a:gd name="T20" fmla="*/ 666 w 719"/>
                  <a:gd name="T21" fmla="*/ 4357 h 4542"/>
                  <a:gd name="T22" fmla="*/ 667 w 719"/>
                  <a:gd name="T23" fmla="*/ 4334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542">
                    <a:moveTo>
                      <a:pt x="667" y="4334"/>
                    </a:moveTo>
                    <a:cubicBezTo>
                      <a:pt x="667" y="4332"/>
                      <a:pt x="667" y="4329"/>
                      <a:pt x="666" y="4326"/>
                    </a:cubicBezTo>
                    <a:cubicBezTo>
                      <a:pt x="719" y="8"/>
                      <a:pt x="719" y="8"/>
                      <a:pt x="719" y="8"/>
                    </a:cubicBezTo>
                    <a:cubicBezTo>
                      <a:pt x="56" y="0"/>
                      <a:pt x="56" y="0"/>
                      <a:pt x="56" y="0"/>
                    </a:cubicBezTo>
                    <a:cubicBezTo>
                      <a:pt x="2" y="4354"/>
                      <a:pt x="2" y="4354"/>
                      <a:pt x="2" y="4354"/>
                    </a:cubicBezTo>
                    <a:cubicBezTo>
                      <a:pt x="4" y="4354"/>
                      <a:pt x="4" y="4354"/>
                      <a:pt x="4" y="4354"/>
                    </a:cubicBezTo>
                    <a:cubicBezTo>
                      <a:pt x="1" y="4364"/>
                      <a:pt x="0" y="4373"/>
                      <a:pt x="1" y="4383"/>
                    </a:cubicBezTo>
                    <a:cubicBezTo>
                      <a:pt x="8" y="4477"/>
                      <a:pt x="163" y="4542"/>
                      <a:pt x="347" y="4529"/>
                    </a:cubicBezTo>
                    <a:cubicBezTo>
                      <a:pt x="512" y="4517"/>
                      <a:pt x="645" y="4445"/>
                      <a:pt x="665" y="4362"/>
                    </a:cubicBezTo>
                    <a:cubicBezTo>
                      <a:pt x="666" y="4362"/>
                      <a:pt x="666" y="4362"/>
                      <a:pt x="666" y="4362"/>
                    </a:cubicBezTo>
                    <a:cubicBezTo>
                      <a:pt x="666" y="4357"/>
                      <a:pt x="666" y="4357"/>
                      <a:pt x="666" y="4357"/>
                    </a:cubicBezTo>
                    <a:cubicBezTo>
                      <a:pt x="667" y="4350"/>
                      <a:pt x="668" y="4342"/>
                      <a:pt x="667" y="4334"/>
                    </a:cubicBez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47" name="组合 46"/>
            <p:cNvGrpSpPr/>
            <p:nvPr/>
          </p:nvGrpSpPr>
          <p:grpSpPr>
            <a:xfrm>
              <a:off x="7876695" y="2814767"/>
              <a:ext cx="2864422" cy="2524359"/>
              <a:chOff x="2428395" y="3348392"/>
              <a:chExt cx="2864422" cy="2524359"/>
            </a:xfrm>
            <a:solidFill>
              <a:schemeClr val="tx1">
                <a:alpha val="50000"/>
              </a:schemeClr>
            </a:solidFill>
          </p:grpSpPr>
          <p:sp>
            <p:nvSpPr>
              <p:cNvPr id="56" name="任意多边形: 形状 55"/>
              <p:cNvSpPr/>
              <p:nvPr/>
            </p:nvSpPr>
            <p:spPr bwMode="auto">
              <a:xfrm>
                <a:off x="2428395" y="4143896"/>
                <a:ext cx="1392436" cy="1374218"/>
              </a:xfrm>
              <a:custGeom>
                <a:avLst/>
                <a:gdLst>
                  <a:gd name="T0" fmla="*/ 0 w 2434"/>
                  <a:gd name="T1" fmla="*/ 1956 h 2402"/>
                  <a:gd name="T2" fmla="*/ 492 w 2434"/>
                  <a:gd name="T3" fmla="*/ 2402 h 2402"/>
                  <a:gd name="T4" fmla="*/ 2434 w 2434"/>
                  <a:gd name="T5" fmla="*/ 470 h 2402"/>
                  <a:gd name="T6" fmla="*/ 1966 w 2434"/>
                  <a:gd name="T7" fmla="*/ 0 h 2402"/>
                  <a:gd name="T8" fmla="*/ 0 w 2434"/>
                  <a:gd name="T9" fmla="*/ 1956 h 2402"/>
                </a:gdLst>
                <a:ahLst/>
                <a:cxnLst>
                  <a:cxn ang="0">
                    <a:pos x="T0" y="T1"/>
                  </a:cxn>
                  <a:cxn ang="0">
                    <a:pos x="T2" y="T3"/>
                  </a:cxn>
                  <a:cxn ang="0">
                    <a:pos x="T4" y="T5"/>
                  </a:cxn>
                  <a:cxn ang="0">
                    <a:pos x="T6" y="T7"/>
                  </a:cxn>
                  <a:cxn ang="0">
                    <a:pos x="T8" y="T9"/>
                  </a:cxn>
                </a:cxnLst>
                <a:rect l="0" t="0" r="r" b="b"/>
                <a:pathLst>
                  <a:path w="2434" h="2402">
                    <a:moveTo>
                      <a:pt x="0" y="1956"/>
                    </a:moveTo>
                    <a:cubicBezTo>
                      <a:pt x="90" y="2246"/>
                      <a:pt x="246" y="2330"/>
                      <a:pt x="492" y="2402"/>
                    </a:cubicBezTo>
                    <a:cubicBezTo>
                      <a:pt x="2434" y="470"/>
                      <a:pt x="2434" y="470"/>
                      <a:pt x="2434" y="470"/>
                    </a:cubicBezTo>
                    <a:cubicBezTo>
                      <a:pt x="1966" y="0"/>
                      <a:pt x="1966" y="0"/>
                      <a:pt x="1966" y="0"/>
                    </a:cubicBezTo>
                    <a:lnTo>
                      <a:pt x="0" y="19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任意多边形: 形状 56"/>
              <p:cNvSpPr/>
              <p:nvPr/>
            </p:nvSpPr>
            <p:spPr bwMode="auto">
              <a:xfrm>
                <a:off x="3877913" y="4151183"/>
                <a:ext cx="1414904" cy="1392435"/>
              </a:xfrm>
              <a:custGeom>
                <a:avLst/>
                <a:gdLst>
                  <a:gd name="T0" fmla="*/ 468 w 2473"/>
                  <a:gd name="T1" fmla="*/ 0 h 2434"/>
                  <a:gd name="T2" fmla="*/ 0 w 2473"/>
                  <a:gd name="T3" fmla="*/ 470 h 2434"/>
                  <a:gd name="T4" fmla="*/ 1974 w 2473"/>
                  <a:gd name="T5" fmla="*/ 2434 h 2434"/>
                  <a:gd name="T6" fmla="*/ 2473 w 2473"/>
                  <a:gd name="T7" fmla="*/ 1994 h 2434"/>
                  <a:gd name="T8" fmla="*/ 468 w 2473"/>
                  <a:gd name="T9" fmla="*/ 0 h 2434"/>
                </a:gdLst>
                <a:ahLst/>
                <a:cxnLst>
                  <a:cxn ang="0">
                    <a:pos x="T0" y="T1"/>
                  </a:cxn>
                  <a:cxn ang="0">
                    <a:pos x="T2" y="T3"/>
                  </a:cxn>
                  <a:cxn ang="0">
                    <a:pos x="T4" y="T5"/>
                  </a:cxn>
                  <a:cxn ang="0">
                    <a:pos x="T6" y="T7"/>
                  </a:cxn>
                  <a:cxn ang="0">
                    <a:pos x="T8" y="T9"/>
                  </a:cxn>
                </a:cxnLst>
                <a:rect l="0" t="0" r="r" b="b"/>
                <a:pathLst>
                  <a:path w="2473" h="2434">
                    <a:moveTo>
                      <a:pt x="468" y="0"/>
                    </a:moveTo>
                    <a:cubicBezTo>
                      <a:pt x="0" y="470"/>
                      <a:pt x="0" y="470"/>
                      <a:pt x="0" y="470"/>
                    </a:cubicBezTo>
                    <a:cubicBezTo>
                      <a:pt x="1974" y="2434"/>
                      <a:pt x="1974" y="2434"/>
                      <a:pt x="1974" y="2434"/>
                    </a:cubicBezTo>
                    <a:cubicBezTo>
                      <a:pt x="2200" y="2366"/>
                      <a:pt x="2332" y="2258"/>
                      <a:pt x="2473" y="1994"/>
                    </a:cubicBezTo>
                    <a:lnTo>
                      <a:pt x="4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任意多边形: 形状 57"/>
              <p:cNvSpPr/>
              <p:nvPr/>
            </p:nvSpPr>
            <p:spPr bwMode="auto">
              <a:xfrm>
                <a:off x="3670232" y="3348392"/>
                <a:ext cx="409290" cy="2524359"/>
              </a:xfrm>
              <a:custGeom>
                <a:avLst/>
                <a:gdLst>
                  <a:gd name="T0" fmla="*/ 0 w 715"/>
                  <a:gd name="T1" fmla="*/ 4252 h 4412"/>
                  <a:gd name="T2" fmla="*/ 663 w 715"/>
                  <a:gd name="T3" fmla="*/ 4275 h 4412"/>
                  <a:gd name="T4" fmla="*/ 715 w 715"/>
                  <a:gd name="T5" fmla="*/ 9 h 4412"/>
                  <a:gd name="T6" fmla="*/ 52 w 715"/>
                  <a:gd name="T7" fmla="*/ 0 h 4412"/>
                  <a:gd name="T8" fmla="*/ 0 w 715"/>
                  <a:gd name="T9" fmla="*/ 4252 h 4412"/>
                </a:gdLst>
                <a:ahLst/>
                <a:cxnLst>
                  <a:cxn ang="0">
                    <a:pos x="T0" y="T1"/>
                  </a:cxn>
                  <a:cxn ang="0">
                    <a:pos x="T2" y="T3"/>
                  </a:cxn>
                  <a:cxn ang="0">
                    <a:pos x="T4" y="T5"/>
                  </a:cxn>
                  <a:cxn ang="0">
                    <a:pos x="T6" y="T7"/>
                  </a:cxn>
                  <a:cxn ang="0">
                    <a:pos x="T8" y="T9"/>
                  </a:cxn>
                </a:cxnLst>
                <a:rect l="0" t="0" r="r" b="b"/>
                <a:pathLst>
                  <a:path w="715" h="4412">
                    <a:moveTo>
                      <a:pt x="0" y="4252"/>
                    </a:moveTo>
                    <a:cubicBezTo>
                      <a:pt x="196" y="4412"/>
                      <a:pt x="476" y="4402"/>
                      <a:pt x="663" y="4275"/>
                    </a:cubicBezTo>
                    <a:cubicBezTo>
                      <a:pt x="715" y="9"/>
                      <a:pt x="715" y="9"/>
                      <a:pt x="715" y="9"/>
                    </a:cubicBezTo>
                    <a:cubicBezTo>
                      <a:pt x="52" y="0"/>
                      <a:pt x="52" y="0"/>
                      <a:pt x="52" y="0"/>
                    </a:cubicBezTo>
                    <a:lnTo>
                      <a:pt x="0" y="42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48" name="组合 47"/>
            <p:cNvGrpSpPr/>
            <p:nvPr/>
          </p:nvGrpSpPr>
          <p:grpSpPr>
            <a:xfrm>
              <a:off x="7565173" y="1668270"/>
              <a:ext cx="3500825" cy="3500217"/>
              <a:chOff x="2116873" y="2201895"/>
              <a:chExt cx="3500825" cy="3500217"/>
            </a:xfrm>
          </p:grpSpPr>
          <p:sp>
            <p:nvSpPr>
              <p:cNvPr id="49" name="椭圆 48"/>
              <p:cNvSpPr/>
              <p:nvPr/>
            </p:nvSpPr>
            <p:spPr bwMode="auto">
              <a:xfrm>
                <a:off x="2116873" y="2201895"/>
                <a:ext cx="3500825" cy="3500217"/>
              </a:xfrm>
              <a:prstGeom prst="ellipse">
                <a:avLst/>
              </a:prstGeom>
              <a:solidFill>
                <a:schemeClr val="tx2">
                  <a:lumMod val="50000"/>
                </a:schemeClr>
              </a:solidFill>
              <a:ln>
                <a:noFill/>
              </a:ln>
            </p:spPr>
            <p:txBody>
              <a:bodyPr anchor="ctr"/>
              <a:lstStyle/>
              <a:p>
                <a:pPr algn="ctr"/>
                <a:endParaRPr/>
              </a:p>
            </p:txBody>
          </p:sp>
          <p:sp>
            <p:nvSpPr>
              <p:cNvPr id="50" name="椭圆 49"/>
              <p:cNvSpPr/>
              <p:nvPr/>
            </p:nvSpPr>
            <p:spPr bwMode="auto">
              <a:xfrm>
                <a:off x="2377993" y="2463014"/>
                <a:ext cx="2979193" cy="2978585"/>
              </a:xfrm>
              <a:prstGeom prst="ellipse">
                <a:avLst/>
              </a:prstGeom>
              <a:solidFill>
                <a:schemeClr val="bg1">
                  <a:lumMod val="95000"/>
                </a:schemeClr>
              </a:solidFill>
              <a:ln>
                <a:noFill/>
              </a:ln>
            </p:spPr>
            <p:txBody>
              <a:bodyPr anchor="ctr"/>
              <a:lstStyle/>
              <a:p>
                <a:pPr algn="ctr"/>
                <a:endParaRPr/>
              </a:p>
            </p:txBody>
          </p:sp>
          <p:sp>
            <p:nvSpPr>
              <p:cNvPr id="51" name="椭圆 50"/>
              <p:cNvSpPr/>
              <p:nvPr/>
            </p:nvSpPr>
            <p:spPr bwMode="auto">
              <a:xfrm>
                <a:off x="2693765" y="2778180"/>
                <a:ext cx="2347648" cy="2347648"/>
              </a:xfrm>
              <a:prstGeom prst="ellipse">
                <a:avLst/>
              </a:prstGeom>
              <a:solidFill>
                <a:schemeClr val="tx2">
                  <a:lumMod val="50000"/>
                </a:schemeClr>
              </a:solidFill>
              <a:ln>
                <a:noFill/>
              </a:ln>
            </p:spPr>
            <p:txBody>
              <a:bodyPr anchor="ctr"/>
              <a:lstStyle/>
              <a:p>
                <a:pPr algn="ctr"/>
                <a:endParaRPr/>
              </a:p>
            </p:txBody>
          </p:sp>
          <p:sp>
            <p:nvSpPr>
              <p:cNvPr id="52" name="椭圆 51"/>
              <p:cNvSpPr/>
              <p:nvPr/>
            </p:nvSpPr>
            <p:spPr bwMode="auto">
              <a:xfrm>
                <a:off x="2996179" y="3079985"/>
                <a:ext cx="1742822" cy="1744036"/>
              </a:xfrm>
              <a:prstGeom prst="ellipse">
                <a:avLst/>
              </a:prstGeom>
              <a:solidFill>
                <a:schemeClr val="bg1">
                  <a:lumMod val="95000"/>
                </a:schemeClr>
              </a:solidFill>
              <a:ln>
                <a:noFill/>
              </a:ln>
            </p:spPr>
            <p:txBody>
              <a:bodyPr anchor="ctr"/>
              <a:lstStyle/>
              <a:p>
                <a:pPr algn="ctr"/>
                <a:endParaRPr/>
              </a:p>
            </p:txBody>
          </p:sp>
          <p:sp>
            <p:nvSpPr>
              <p:cNvPr id="53" name="椭圆 52"/>
              <p:cNvSpPr/>
              <p:nvPr/>
            </p:nvSpPr>
            <p:spPr bwMode="auto">
              <a:xfrm>
                <a:off x="3284018" y="3368432"/>
                <a:ext cx="1166537" cy="1167144"/>
              </a:xfrm>
              <a:prstGeom prst="ellipse">
                <a:avLst/>
              </a:prstGeom>
              <a:solidFill>
                <a:schemeClr val="tx2">
                  <a:lumMod val="50000"/>
                </a:schemeClr>
              </a:solidFill>
              <a:ln>
                <a:noFill/>
              </a:ln>
            </p:spPr>
            <p:txBody>
              <a:bodyPr anchor="ctr"/>
              <a:lstStyle/>
              <a:p>
                <a:pPr algn="ctr"/>
                <a:endParaRPr/>
              </a:p>
            </p:txBody>
          </p:sp>
          <p:sp>
            <p:nvSpPr>
              <p:cNvPr id="54" name="椭圆 53"/>
              <p:cNvSpPr/>
              <p:nvPr/>
            </p:nvSpPr>
            <p:spPr bwMode="auto">
              <a:xfrm>
                <a:off x="3530563" y="3615584"/>
                <a:ext cx="672839" cy="672838"/>
              </a:xfrm>
              <a:prstGeom prst="ellipse">
                <a:avLst/>
              </a:prstGeom>
              <a:solidFill>
                <a:schemeClr val="bg1">
                  <a:lumMod val="95000"/>
                </a:schemeClr>
              </a:solidFill>
              <a:ln>
                <a:noFill/>
              </a:ln>
            </p:spPr>
            <p:txBody>
              <a:bodyPr anchor="ctr"/>
              <a:lstStyle/>
              <a:p>
                <a:pPr algn="ctr"/>
                <a:endParaRPr/>
              </a:p>
            </p:txBody>
          </p:sp>
          <p:sp>
            <p:nvSpPr>
              <p:cNvPr id="55" name="椭圆 54"/>
              <p:cNvSpPr/>
              <p:nvPr/>
            </p:nvSpPr>
            <p:spPr bwMode="auto">
              <a:xfrm>
                <a:off x="3709096" y="3794117"/>
                <a:ext cx="315773" cy="315773"/>
              </a:xfrm>
              <a:prstGeom prst="ellipse">
                <a:avLst/>
              </a:prstGeom>
              <a:solidFill>
                <a:schemeClr val="tx2">
                  <a:lumMod val="50000"/>
                </a:schemeClr>
              </a:solidFill>
              <a:ln>
                <a:noFill/>
              </a:ln>
            </p:spPr>
            <p:txBody>
              <a:bodyPr anchor="ctr"/>
              <a:lstStyle/>
              <a:p>
                <a:pPr algn="ctr"/>
                <a:endParaRPr/>
              </a:p>
            </p:txBody>
          </p:sp>
        </p:grpSp>
      </p:grpSp>
      <p:grpSp>
        <p:nvGrpSpPr>
          <p:cNvPr id="19" name="组合 18"/>
          <p:cNvGrpSpPr/>
          <p:nvPr/>
        </p:nvGrpSpPr>
        <p:grpSpPr>
          <a:xfrm>
            <a:off x="5342507" y="1448247"/>
            <a:ext cx="1216177" cy="1242534"/>
            <a:chOff x="6076950" y="2555876"/>
            <a:chExt cx="3076576" cy="3143249"/>
          </a:xfrm>
          <a:effectLst/>
        </p:grpSpPr>
        <p:sp>
          <p:nvSpPr>
            <p:cNvPr id="38" name="任意多边形: 形状 37"/>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任意多边形: 形状 38"/>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任意多边形: 形状 39"/>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任意多边形: 形状 40"/>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2"/>
            </a:solidFill>
            <a:ln>
              <a:noFill/>
            </a:ln>
          </p:spPr>
          <p:txBody>
            <a:bodyPr anchor="ctr"/>
            <a:lstStyle/>
            <a:p>
              <a:pPr algn="ctr"/>
              <a:endParaRPr/>
            </a:p>
          </p:txBody>
        </p:sp>
        <p:sp>
          <p:nvSpPr>
            <p:cNvPr id="42" name="任意多边形: 形状 41"/>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2"/>
            </a:solidFill>
            <a:ln>
              <a:noFill/>
            </a:ln>
          </p:spPr>
          <p:txBody>
            <a:bodyPr anchor="ctr"/>
            <a:lstStyle/>
            <a:p>
              <a:pPr algn="ctr"/>
              <a:endParaRPr/>
            </a:p>
          </p:txBody>
        </p:sp>
        <p:sp>
          <p:nvSpPr>
            <p:cNvPr id="43" name="任意多边形: 形状 42"/>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2">
                <a:lumMod val="60000"/>
                <a:lumOff val="40000"/>
              </a:schemeClr>
            </a:solidFill>
            <a:ln>
              <a:noFill/>
            </a:ln>
          </p:spPr>
          <p:txBody>
            <a:bodyPr anchor="ctr"/>
            <a:lstStyle/>
            <a:p>
              <a:pPr algn="ctr"/>
              <a:endParaRPr/>
            </a:p>
          </p:txBody>
        </p:sp>
        <p:sp>
          <p:nvSpPr>
            <p:cNvPr id="44" name="任意多边形: 形状 43"/>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2">
                <a:lumMod val="60000"/>
                <a:lumOff val="40000"/>
              </a:schemeClr>
            </a:solidFill>
            <a:ln>
              <a:noFill/>
            </a:ln>
          </p:spPr>
          <p:txBody>
            <a:bodyPr anchor="ctr"/>
            <a:lstStyle/>
            <a:p>
              <a:pPr algn="ctr"/>
              <a:endParaRPr/>
            </a:p>
          </p:txBody>
        </p:sp>
        <p:sp>
          <p:nvSpPr>
            <p:cNvPr id="45" name="任意多边形: 形状 44"/>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2"/>
            </a:solidFill>
            <a:ln>
              <a:noFill/>
            </a:ln>
          </p:spPr>
          <p:txBody>
            <a:bodyPr anchor="ctr"/>
            <a:lstStyle/>
            <a:p>
              <a:pPr algn="ctr"/>
              <a:endParaRPr/>
            </a:p>
          </p:txBody>
        </p:sp>
      </p:grpSp>
      <p:grpSp>
        <p:nvGrpSpPr>
          <p:cNvPr id="20" name="组合 19"/>
          <p:cNvGrpSpPr/>
          <p:nvPr/>
        </p:nvGrpSpPr>
        <p:grpSpPr>
          <a:xfrm>
            <a:off x="4923033" y="1921003"/>
            <a:ext cx="1440244" cy="1471456"/>
            <a:chOff x="5920323" y="2302554"/>
            <a:chExt cx="2180669" cy="2227927"/>
          </a:xfrm>
          <a:effectLst/>
        </p:grpSpPr>
        <p:sp>
          <p:nvSpPr>
            <p:cNvPr id="30" name="任意多边形: 形状 29"/>
            <p:cNvSpPr/>
            <p:nvPr/>
          </p:nvSpPr>
          <p:spPr bwMode="auto">
            <a:xfrm>
              <a:off x="7879324" y="4300937"/>
              <a:ext cx="221668" cy="229544"/>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任意多边形: 形状 30"/>
            <p:cNvSpPr/>
            <p:nvPr/>
          </p:nvSpPr>
          <p:spPr bwMode="auto">
            <a:xfrm>
              <a:off x="7375227" y="3756332"/>
              <a:ext cx="554732" cy="64024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任意多边形: 形状 31"/>
            <p:cNvSpPr/>
            <p:nvPr/>
          </p:nvSpPr>
          <p:spPr bwMode="auto">
            <a:xfrm>
              <a:off x="7363975" y="3746206"/>
              <a:ext cx="155280" cy="247548"/>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任意多边形: 形状 32"/>
            <p:cNvSpPr/>
            <p:nvPr/>
          </p:nvSpPr>
          <p:spPr bwMode="auto">
            <a:xfrm>
              <a:off x="5920323" y="2783021"/>
              <a:ext cx="534478" cy="45908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1">
                <a:lumMod val="75000"/>
              </a:schemeClr>
            </a:solidFill>
            <a:ln>
              <a:noFill/>
            </a:ln>
          </p:spPr>
          <p:txBody>
            <a:bodyPr anchor="ctr"/>
            <a:lstStyle/>
            <a:p>
              <a:pPr algn="ctr"/>
              <a:endParaRPr/>
            </a:p>
          </p:txBody>
        </p:sp>
        <p:sp>
          <p:nvSpPr>
            <p:cNvPr id="34" name="任意多边形: 形状 33"/>
            <p:cNvSpPr/>
            <p:nvPr/>
          </p:nvSpPr>
          <p:spPr bwMode="auto">
            <a:xfrm>
              <a:off x="6315274" y="2361065"/>
              <a:ext cx="198038" cy="51759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1">
                <a:lumMod val="75000"/>
              </a:schemeClr>
            </a:solidFill>
            <a:ln>
              <a:noFill/>
            </a:ln>
          </p:spPr>
          <p:txBody>
            <a:bodyPr anchor="ctr"/>
            <a:lstStyle/>
            <a:p>
              <a:pPr algn="ctr"/>
              <a:endParaRPr/>
            </a:p>
          </p:txBody>
        </p:sp>
        <p:sp>
          <p:nvSpPr>
            <p:cNvPr id="35" name="任意多边形: 形状 34"/>
            <p:cNvSpPr/>
            <p:nvPr/>
          </p:nvSpPr>
          <p:spPr bwMode="auto">
            <a:xfrm>
              <a:off x="6072227" y="2841532"/>
              <a:ext cx="569359" cy="69088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1">
                <a:lumMod val="60000"/>
                <a:lumOff val="40000"/>
              </a:schemeClr>
            </a:solidFill>
            <a:ln>
              <a:noFill/>
            </a:ln>
          </p:spPr>
          <p:txBody>
            <a:bodyPr anchor="ctr"/>
            <a:lstStyle/>
            <a:p>
              <a:pPr algn="ctr"/>
              <a:endParaRPr/>
            </a:p>
          </p:txBody>
        </p:sp>
        <p:sp>
          <p:nvSpPr>
            <p:cNvPr id="36" name="任意多边形: 形状 35"/>
            <p:cNvSpPr/>
            <p:nvPr/>
          </p:nvSpPr>
          <p:spPr bwMode="auto">
            <a:xfrm>
              <a:off x="6363658" y="2302554"/>
              <a:ext cx="541229" cy="7550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1">
                <a:lumMod val="60000"/>
                <a:lumOff val="40000"/>
              </a:schemeClr>
            </a:solidFill>
            <a:ln>
              <a:noFill/>
            </a:ln>
          </p:spPr>
          <p:txBody>
            <a:bodyPr anchor="ctr"/>
            <a:lstStyle/>
            <a:p>
              <a:pPr algn="ctr"/>
              <a:endParaRPr/>
            </a:p>
          </p:txBody>
        </p:sp>
        <p:sp>
          <p:nvSpPr>
            <p:cNvPr id="37" name="任意多边形: 形状 36"/>
            <p:cNvSpPr/>
            <p:nvPr/>
          </p:nvSpPr>
          <p:spPr bwMode="auto">
            <a:xfrm>
              <a:off x="6451425" y="2878664"/>
              <a:ext cx="1019446" cy="104645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1">
                <a:lumMod val="75000"/>
              </a:schemeClr>
            </a:solidFill>
            <a:ln>
              <a:noFill/>
            </a:ln>
          </p:spPr>
          <p:txBody>
            <a:bodyPr anchor="ctr"/>
            <a:lstStyle/>
            <a:p>
              <a:pPr algn="ctr"/>
              <a:endParaRPr/>
            </a:p>
          </p:txBody>
        </p:sp>
      </p:grpSp>
      <p:grpSp>
        <p:nvGrpSpPr>
          <p:cNvPr id="21" name="组合 20"/>
          <p:cNvGrpSpPr/>
          <p:nvPr/>
        </p:nvGrpSpPr>
        <p:grpSpPr>
          <a:xfrm>
            <a:off x="5582320" y="1006277"/>
            <a:ext cx="1559217" cy="1593009"/>
            <a:chOff x="6076950" y="2555876"/>
            <a:chExt cx="3076576" cy="3143249"/>
          </a:xfrm>
          <a:effectLst/>
        </p:grpSpPr>
        <p:sp>
          <p:nvSpPr>
            <p:cNvPr id="22" name="任意多边形: 形状 21"/>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任意多边形: 形状 22"/>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任意多边形: 形状 23"/>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任意多边形: 形状 24"/>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3">
                <a:lumMod val="75000"/>
              </a:schemeClr>
            </a:solidFill>
            <a:ln>
              <a:noFill/>
            </a:ln>
          </p:spPr>
          <p:txBody>
            <a:bodyPr anchor="ctr"/>
            <a:lstStyle/>
            <a:p>
              <a:pPr algn="ctr"/>
              <a:endParaRPr/>
            </a:p>
          </p:txBody>
        </p:sp>
        <p:sp>
          <p:nvSpPr>
            <p:cNvPr id="26" name="任意多边形: 形状 25"/>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3">
                <a:lumMod val="75000"/>
              </a:schemeClr>
            </a:solidFill>
            <a:ln>
              <a:noFill/>
            </a:ln>
          </p:spPr>
          <p:txBody>
            <a:bodyPr anchor="ctr"/>
            <a:lstStyle/>
            <a:p>
              <a:pPr algn="ctr"/>
              <a:endParaRPr/>
            </a:p>
          </p:txBody>
        </p:sp>
        <p:sp>
          <p:nvSpPr>
            <p:cNvPr id="27" name="任意多边形: 形状 26"/>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3">
                <a:lumMod val="60000"/>
                <a:lumOff val="40000"/>
              </a:schemeClr>
            </a:solidFill>
            <a:ln>
              <a:noFill/>
            </a:ln>
          </p:spPr>
          <p:txBody>
            <a:bodyPr anchor="ctr"/>
            <a:lstStyle/>
            <a:p>
              <a:pPr algn="ctr"/>
              <a:endParaRPr/>
            </a:p>
          </p:txBody>
        </p:sp>
        <p:sp>
          <p:nvSpPr>
            <p:cNvPr id="28" name="任意多边形: 形状 27"/>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3">
                <a:lumMod val="60000"/>
                <a:lumOff val="40000"/>
              </a:schemeClr>
            </a:solidFill>
            <a:ln>
              <a:noFill/>
            </a:ln>
          </p:spPr>
          <p:txBody>
            <a:bodyPr anchor="ctr"/>
            <a:lstStyle/>
            <a:p>
              <a:pPr algn="ctr"/>
              <a:endParaRPr/>
            </a:p>
          </p:txBody>
        </p:sp>
        <p:sp>
          <p:nvSpPr>
            <p:cNvPr id="29" name="任意多边形: 形状 28"/>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3">
                <a:lumMod val="75000"/>
              </a:schemeClr>
            </a:solidFill>
            <a:ln>
              <a:noFill/>
            </a:ln>
          </p:spPr>
          <p:txBody>
            <a:bodyPr anchor="ctr"/>
            <a:lstStyle/>
            <a:p>
              <a:pPr algn="ctr"/>
              <a:endParaRPr/>
            </a:p>
          </p:txBody>
        </p:sp>
      </p:grpSp>
      <p:grpSp>
        <p:nvGrpSpPr>
          <p:cNvPr id="62" name="组合 61"/>
          <p:cNvGrpSpPr/>
          <p:nvPr/>
        </p:nvGrpSpPr>
        <p:grpSpPr>
          <a:xfrm>
            <a:off x="1011441" y="1580609"/>
            <a:ext cx="3621890" cy="784194"/>
            <a:chOff x="1011441" y="1580609"/>
            <a:chExt cx="3621890" cy="784194"/>
          </a:xfrm>
        </p:grpSpPr>
        <p:grpSp>
          <p:nvGrpSpPr>
            <p:cNvPr id="6" name="组合 5"/>
            <p:cNvGrpSpPr/>
            <p:nvPr/>
          </p:nvGrpSpPr>
          <p:grpSpPr>
            <a:xfrm>
              <a:off x="1542054" y="1580609"/>
              <a:ext cx="3091277" cy="784194"/>
              <a:chOff x="1644321" y="2174259"/>
              <a:chExt cx="4109786" cy="1042569"/>
            </a:xfrm>
          </p:grpSpPr>
          <p:sp>
            <p:nvSpPr>
              <p:cNvPr id="16" name="文本框 65"/>
              <p:cNvSpPr txBox="1"/>
              <p:nvPr/>
            </p:nvSpPr>
            <p:spPr>
              <a:xfrm>
                <a:off x="1644321" y="2174259"/>
                <a:ext cx="4109786" cy="369332"/>
              </a:xfrm>
              <a:prstGeom prst="rect">
                <a:avLst/>
              </a:prstGeom>
              <a:noFill/>
            </p:spPr>
            <p:txBody>
              <a:bodyPr wrap="none" anchor="b" anchorCtr="0">
                <a:normAutofit fontScale="92500" lnSpcReduction="10000"/>
              </a:bodyPr>
              <a:lstStyle/>
              <a:p>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7" name="文本框 66"/>
              <p:cNvSpPr txBox="1"/>
              <p:nvPr/>
            </p:nvSpPr>
            <p:spPr>
              <a:xfrm>
                <a:off x="1644321" y="2476592"/>
                <a:ext cx="4109786" cy="740236"/>
              </a:xfrm>
              <a:prstGeom prst="rect">
                <a:avLst/>
              </a:prstGeom>
              <a:noFill/>
            </p:spPr>
            <p:txBody>
              <a:bodyPr wrap="square">
                <a:normAutofit/>
              </a:bodyPr>
              <a:lstStyle/>
              <a:p>
                <a:pPr>
                  <a:lnSpc>
                    <a:spcPct val="120000"/>
                  </a:lnSpc>
                  <a:defRPr>
                    <a:solidFill>
                      <a:srgbClr val="000000"/>
                    </a:solidFill>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grpSp>
        <p:sp>
          <p:nvSpPr>
            <p:cNvPr id="9" name="任意多边形: 形状 8"/>
            <p:cNvSpPr/>
            <p:nvPr/>
          </p:nvSpPr>
          <p:spPr bwMode="auto">
            <a:xfrm>
              <a:off x="1011441" y="1721393"/>
              <a:ext cx="426928" cy="422842"/>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accent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1011441" y="2364803"/>
            <a:ext cx="3621890" cy="784194"/>
            <a:chOff x="1011441" y="2364803"/>
            <a:chExt cx="3621890" cy="784194"/>
          </a:xfrm>
        </p:grpSpPr>
        <p:grpSp>
          <p:nvGrpSpPr>
            <p:cNvPr id="7" name="组合 6"/>
            <p:cNvGrpSpPr/>
            <p:nvPr/>
          </p:nvGrpSpPr>
          <p:grpSpPr>
            <a:xfrm>
              <a:off x="1542054" y="2364803"/>
              <a:ext cx="3091277" cy="784194"/>
              <a:chOff x="1644321" y="3216829"/>
              <a:chExt cx="4109786" cy="1042569"/>
            </a:xfrm>
          </p:grpSpPr>
          <p:sp>
            <p:nvSpPr>
              <p:cNvPr id="14" name="文本框 63"/>
              <p:cNvSpPr txBox="1"/>
              <p:nvPr/>
            </p:nvSpPr>
            <p:spPr>
              <a:xfrm>
                <a:off x="1644321" y="3216829"/>
                <a:ext cx="4109786" cy="369332"/>
              </a:xfrm>
              <a:prstGeom prst="rect">
                <a:avLst/>
              </a:prstGeom>
              <a:noFill/>
            </p:spPr>
            <p:txBody>
              <a:bodyPr wrap="none" anchor="b" anchorCtr="0">
                <a:normAutofit fontScale="92500" lnSpcReduction="10000"/>
              </a:bodyPr>
              <a:lstStyle/>
              <a:p>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5" name="文本框 64"/>
              <p:cNvSpPr txBox="1"/>
              <p:nvPr/>
            </p:nvSpPr>
            <p:spPr>
              <a:xfrm>
                <a:off x="1644321" y="3519162"/>
                <a:ext cx="4109786" cy="740236"/>
              </a:xfrm>
              <a:prstGeom prst="rect">
                <a:avLst/>
              </a:prstGeom>
              <a:noFill/>
            </p:spPr>
            <p:txBody>
              <a:bodyPr wrap="square">
                <a:normAutofit/>
              </a:bodyPr>
              <a:lstStyle/>
              <a:p>
                <a:pPr>
                  <a:lnSpc>
                    <a:spcPct val="120000"/>
                  </a:lnSpc>
                  <a:defRPr>
                    <a:solidFill>
                      <a:srgbClr val="000000"/>
                    </a:solidFill>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grpSp>
        <p:sp>
          <p:nvSpPr>
            <p:cNvPr id="10" name="任意多边形: 形状 9"/>
            <p:cNvSpPr/>
            <p:nvPr/>
          </p:nvSpPr>
          <p:spPr bwMode="auto">
            <a:xfrm>
              <a:off x="1011441" y="2510034"/>
              <a:ext cx="426928" cy="406501"/>
            </a:xfrm>
            <a:custGeom>
              <a:avLst/>
              <a:gdLst>
                <a:gd name="connsiteX0" fmla="*/ 117254 w 331788"/>
                <a:gd name="connsiteY0" fmla="*/ 187325 h 315913"/>
                <a:gd name="connsiteX1" fmla="*/ 204708 w 331788"/>
                <a:gd name="connsiteY1" fmla="*/ 187325 h 315913"/>
                <a:gd name="connsiteX2" fmla="*/ 211138 w 331788"/>
                <a:gd name="connsiteY2" fmla="*/ 195263 h 315913"/>
                <a:gd name="connsiteX3" fmla="*/ 204708 w 331788"/>
                <a:gd name="connsiteY3" fmla="*/ 203200 h 315913"/>
                <a:gd name="connsiteX4" fmla="*/ 117254 w 331788"/>
                <a:gd name="connsiteY4" fmla="*/ 203200 h 315913"/>
                <a:gd name="connsiteX5" fmla="*/ 109538 w 331788"/>
                <a:gd name="connsiteY5" fmla="*/ 195263 h 315913"/>
                <a:gd name="connsiteX6" fmla="*/ 117254 w 331788"/>
                <a:gd name="connsiteY6" fmla="*/ 187325 h 315913"/>
                <a:gd name="connsiteX7" fmla="*/ 91953 w 331788"/>
                <a:gd name="connsiteY7" fmla="*/ 161925 h 315913"/>
                <a:gd name="connsiteX8" fmla="*/ 230025 w 331788"/>
                <a:gd name="connsiteY8" fmla="*/ 161925 h 315913"/>
                <a:gd name="connsiteX9" fmla="*/ 236538 w 331788"/>
                <a:gd name="connsiteY9" fmla="*/ 168420 h 315913"/>
                <a:gd name="connsiteX10" fmla="*/ 230025 w 331788"/>
                <a:gd name="connsiteY10" fmla="*/ 176213 h 315913"/>
                <a:gd name="connsiteX11" fmla="*/ 91953 w 331788"/>
                <a:gd name="connsiteY11" fmla="*/ 176213 h 315913"/>
                <a:gd name="connsiteX12" fmla="*/ 84138 w 331788"/>
                <a:gd name="connsiteY12" fmla="*/ 168420 h 315913"/>
                <a:gd name="connsiteX13" fmla="*/ 91953 w 331788"/>
                <a:gd name="connsiteY13" fmla="*/ 161925 h 315913"/>
                <a:gd name="connsiteX14" fmla="*/ 79225 w 331788"/>
                <a:gd name="connsiteY14" fmla="*/ 134938 h 315913"/>
                <a:gd name="connsiteX15" fmla="*/ 255739 w 331788"/>
                <a:gd name="connsiteY15" fmla="*/ 134938 h 315913"/>
                <a:gd name="connsiteX16" fmla="*/ 263526 w 331788"/>
                <a:gd name="connsiteY16" fmla="*/ 142876 h 315913"/>
                <a:gd name="connsiteX17" fmla="*/ 255739 w 331788"/>
                <a:gd name="connsiteY17" fmla="*/ 150813 h 315913"/>
                <a:gd name="connsiteX18" fmla="*/ 79225 w 331788"/>
                <a:gd name="connsiteY18" fmla="*/ 150813 h 315913"/>
                <a:gd name="connsiteX19" fmla="*/ 71438 w 331788"/>
                <a:gd name="connsiteY19" fmla="*/ 142876 h 315913"/>
                <a:gd name="connsiteX20" fmla="*/ 79225 w 331788"/>
                <a:gd name="connsiteY20" fmla="*/ 134938 h 315913"/>
                <a:gd name="connsiteX21" fmla="*/ 284163 w 331788"/>
                <a:gd name="connsiteY21" fmla="*/ 117475 h 315913"/>
                <a:gd name="connsiteX22" fmla="*/ 279083 w 331788"/>
                <a:gd name="connsiteY22" fmla="*/ 142611 h 315913"/>
                <a:gd name="connsiteX23" fmla="*/ 277813 w 331788"/>
                <a:gd name="connsiteY23" fmla="*/ 146579 h 315913"/>
                <a:gd name="connsiteX24" fmla="*/ 277813 w 331788"/>
                <a:gd name="connsiteY24" fmla="*/ 147902 h 315913"/>
                <a:gd name="connsiteX25" fmla="*/ 271463 w 331788"/>
                <a:gd name="connsiteY25" fmla="*/ 149225 h 315913"/>
                <a:gd name="connsiteX26" fmla="*/ 276543 w 331788"/>
                <a:gd name="connsiteY26" fmla="*/ 126736 h 315913"/>
                <a:gd name="connsiteX27" fmla="*/ 284163 w 331788"/>
                <a:gd name="connsiteY27" fmla="*/ 117475 h 315913"/>
                <a:gd name="connsiteX28" fmla="*/ 47625 w 331788"/>
                <a:gd name="connsiteY28" fmla="*/ 117475 h 315913"/>
                <a:gd name="connsiteX29" fmla="*/ 56198 w 331788"/>
                <a:gd name="connsiteY29" fmla="*/ 126736 h 315913"/>
                <a:gd name="connsiteX30" fmla="*/ 61913 w 331788"/>
                <a:gd name="connsiteY30" fmla="*/ 149225 h 315913"/>
                <a:gd name="connsiteX31" fmla="*/ 54769 w 331788"/>
                <a:gd name="connsiteY31" fmla="*/ 147902 h 315913"/>
                <a:gd name="connsiteX32" fmla="*/ 54769 w 331788"/>
                <a:gd name="connsiteY32" fmla="*/ 146579 h 315913"/>
                <a:gd name="connsiteX33" fmla="*/ 53340 w 331788"/>
                <a:gd name="connsiteY33" fmla="*/ 142611 h 315913"/>
                <a:gd name="connsiteX34" fmla="*/ 47625 w 331788"/>
                <a:gd name="connsiteY34" fmla="*/ 117475 h 315913"/>
                <a:gd name="connsiteX35" fmla="*/ 300038 w 331788"/>
                <a:gd name="connsiteY35" fmla="*/ 106363 h 315913"/>
                <a:gd name="connsiteX36" fmla="*/ 297440 w 331788"/>
                <a:gd name="connsiteY36" fmla="*/ 115315 h 315913"/>
                <a:gd name="connsiteX37" fmla="*/ 293544 w 331788"/>
                <a:gd name="connsiteY37" fmla="*/ 149844 h 315913"/>
                <a:gd name="connsiteX38" fmla="*/ 293544 w 331788"/>
                <a:gd name="connsiteY38" fmla="*/ 152401 h 315913"/>
                <a:gd name="connsiteX39" fmla="*/ 290946 w 331788"/>
                <a:gd name="connsiteY39" fmla="*/ 149844 h 315913"/>
                <a:gd name="connsiteX40" fmla="*/ 285750 w 331788"/>
                <a:gd name="connsiteY40" fmla="*/ 148565 h 315913"/>
                <a:gd name="connsiteX41" fmla="*/ 285750 w 331788"/>
                <a:gd name="connsiteY41" fmla="*/ 147286 h 315913"/>
                <a:gd name="connsiteX42" fmla="*/ 292245 w 331788"/>
                <a:gd name="connsiteY42" fmla="*/ 115315 h 315913"/>
                <a:gd name="connsiteX43" fmla="*/ 300038 w 331788"/>
                <a:gd name="connsiteY43" fmla="*/ 106363 h 315913"/>
                <a:gd name="connsiteX44" fmla="*/ 31750 w 331788"/>
                <a:gd name="connsiteY44" fmla="*/ 106363 h 315913"/>
                <a:gd name="connsiteX45" fmla="*/ 39543 w 331788"/>
                <a:gd name="connsiteY45" fmla="*/ 115315 h 315913"/>
                <a:gd name="connsiteX46" fmla="*/ 46038 w 331788"/>
                <a:gd name="connsiteY46" fmla="*/ 148565 h 315913"/>
                <a:gd name="connsiteX47" fmla="*/ 40842 w 331788"/>
                <a:gd name="connsiteY47" fmla="*/ 149844 h 315913"/>
                <a:gd name="connsiteX48" fmla="*/ 38244 w 331788"/>
                <a:gd name="connsiteY48" fmla="*/ 152401 h 315913"/>
                <a:gd name="connsiteX49" fmla="*/ 38244 w 331788"/>
                <a:gd name="connsiteY49" fmla="*/ 149844 h 315913"/>
                <a:gd name="connsiteX50" fmla="*/ 34348 w 331788"/>
                <a:gd name="connsiteY50" fmla="*/ 115315 h 315913"/>
                <a:gd name="connsiteX51" fmla="*/ 31750 w 331788"/>
                <a:gd name="connsiteY51" fmla="*/ 106363 h 315913"/>
                <a:gd name="connsiteX52" fmla="*/ 3900 w 331788"/>
                <a:gd name="connsiteY52" fmla="*/ 100704 h 315913"/>
                <a:gd name="connsiteX53" fmla="*/ 19503 w 331788"/>
                <a:gd name="connsiteY53" fmla="*/ 100704 h 315913"/>
                <a:gd name="connsiteX54" fmla="*/ 24704 w 331788"/>
                <a:gd name="connsiteY54" fmla="*/ 118746 h 315913"/>
                <a:gd name="connsiteX55" fmla="*/ 28605 w 331788"/>
                <a:gd name="connsiteY55" fmla="*/ 156117 h 315913"/>
                <a:gd name="connsiteX56" fmla="*/ 28605 w 331788"/>
                <a:gd name="connsiteY56" fmla="*/ 158695 h 315913"/>
                <a:gd name="connsiteX57" fmla="*/ 31205 w 331788"/>
                <a:gd name="connsiteY57" fmla="*/ 172870 h 315913"/>
                <a:gd name="connsiteX58" fmla="*/ 65012 w 331788"/>
                <a:gd name="connsiteY58" fmla="*/ 226995 h 315913"/>
                <a:gd name="connsiteX59" fmla="*/ 66312 w 331788"/>
                <a:gd name="connsiteY59" fmla="*/ 229572 h 315913"/>
                <a:gd name="connsiteX60" fmla="*/ 71513 w 331788"/>
                <a:gd name="connsiteY60" fmla="*/ 229572 h 315913"/>
                <a:gd name="connsiteX61" fmla="*/ 71513 w 331788"/>
                <a:gd name="connsiteY61" fmla="*/ 225706 h 315913"/>
                <a:gd name="connsiteX62" fmla="*/ 42908 w 331788"/>
                <a:gd name="connsiteY62" fmla="*/ 178025 h 315913"/>
                <a:gd name="connsiteX63" fmla="*/ 46808 w 331788"/>
                <a:gd name="connsiteY63" fmla="*/ 161272 h 315913"/>
                <a:gd name="connsiteX64" fmla="*/ 63711 w 331788"/>
                <a:gd name="connsiteY64" fmla="*/ 165138 h 315913"/>
                <a:gd name="connsiteX65" fmla="*/ 94917 w 331788"/>
                <a:gd name="connsiteY65" fmla="*/ 203798 h 315913"/>
                <a:gd name="connsiteX66" fmla="*/ 102719 w 331788"/>
                <a:gd name="connsiteY66" fmla="*/ 212819 h 315913"/>
                <a:gd name="connsiteX67" fmla="*/ 136525 w 331788"/>
                <a:gd name="connsiteY67" fmla="*/ 263078 h 315913"/>
                <a:gd name="connsiteX68" fmla="*/ 136525 w 331788"/>
                <a:gd name="connsiteY68" fmla="*/ 268232 h 315913"/>
                <a:gd name="connsiteX69" fmla="*/ 136525 w 331788"/>
                <a:gd name="connsiteY69" fmla="*/ 277253 h 315913"/>
                <a:gd name="connsiteX70" fmla="*/ 135225 w 331788"/>
                <a:gd name="connsiteY70" fmla="*/ 310759 h 315913"/>
                <a:gd name="connsiteX71" fmla="*/ 130024 w 331788"/>
                <a:gd name="connsiteY71" fmla="*/ 315913 h 315913"/>
                <a:gd name="connsiteX72" fmla="*/ 78014 w 331788"/>
                <a:gd name="connsiteY72" fmla="*/ 314625 h 315913"/>
                <a:gd name="connsiteX73" fmla="*/ 74113 w 331788"/>
                <a:gd name="connsiteY73" fmla="*/ 310759 h 315913"/>
                <a:gd name="connsiteX74" fmla="*/ 72813 w 331788"/>
                <a:gd name="connsiteY74" fmla="*/ 283696 h 315913"/>
                <a:gd name="connsiteX75" fmla="*/ 23404 w 331788"/>
                <a:gd name="connsiteY75" fmla="*/ 224417 h 315913"/>
                <a:gd name="connsiteX76" fmla="*/ 9101 w 331788"/>
                <a:gd name="connsiteY76" fmla="*/ 197355 h 315913"/>
                <a:gd name="connsiteX77" fmla="*/ 9101 w 331788"/>
                <a:gd name="connsiteY77" fmla="*/ 194778 h 315913"/>
                <a:gd name="connsiteX78" fmla="*/ 0 w 331788"/>
                <a:gd name="connsiteY78" fmla="*/ 111014 h 315913"/>
                <a:gd name="connsiteX79" fmla="*/ 3900 w 331788"/>
                <a:gd name="connsiteY79" fmla="*/ 100704 h 315913"/>
                <a:gd name="connsiteX80" fmla="*/ 312285 w 331788"/>
                <a:gd name="connsiteY80" fmla="*/ 100699 h 315913"/>
                <a:gd name="connsiteX81" fmla="*/ 327888 w 331788"/>
                <a:gd name="connsiteY81" fmla="*/ 100699 h 315913"/>
                <a:gd name="connsiteX82" fmla="*/ 331788 w 331788"/>
                <a:gd name="connsiteY82" fmla="*/ 110994 h 315913"/>
                <a:gd name="connsiteX83" fmla="*/ 322687 w 331788"/>
                <a:gd name="connsiteY83" fmla="*/ 194644 h 315913"/>
                <a:gd name="connsiteX84" fmla="*/ 322687 w 331788"/>
                <a:gd name="connsiteY84" fmla="*/ 197217 h 315913"/>
                <a:gd name="connsiteX85" fmla="*/ 308384 w 331788"/>
                <a:gd name="connsiteY85" fmla="*/ 224242 h 315913"/>
                <a:gd name="connsiteX86" fmla="*/ 258975 w 331788"/>
                <a:gd name="connsiteY86" fmla="*/ 283440 h 315913"/>
                <a:gd name="connsiteX87" fmla="*/ 257675 w 331788"/>
                <a:gd name="connsiteY87" fmla="*/ 310466 h 315913"/>
                <a:gd name="connsiteX88" fmla="*/ 253774 w 331788"/>
                <a:gd name="connsiteY88" fmla="*/ 314326 h 315913"/>
                <a:gd name="connsiteX89" fmla="*/ 201764 w 331788"/>
                <a:gd name="connsiteY89" fmla="*/ 314326 h 315913"/>
                <a:gd name="connsiteX90" fmla="*/ 196563 w 331788"/>
                <a:gd name="connsiteY90" fmla="*/ 310466 h 315913"/>
                <a:gd name="connsiteX91" fmla="*/ 195263 w 331788"/>
                <a:gd name="connsiteY91" fmla="*/ 277006 h 315913"/>
                <a:gd name="connsiteX92" fmla="*/ 195263 w 331788"/>
                <a:gd name="connsiteY92" fmla="*/ 267997 h 315913"/>
                <a:gd name="connsiteX93" fmla="*/ 195263 w 331788"/>
                <a:gd name="connsiteY93" fmla="*/ 262850 h 315913"/>
                <a:gd name="connsiteX94" fmla="*/ 229069 w 331788"/>
                <a:gd name="connsiteY94" fmla="*/ 212660 h 315913"/>
                <a:gd name="connsiteX95" fmla="*/ 236871 w 331788"/>
                <a:gd name="connsiteY95" fmla="*/ 203652 h 315913"/>
                <a:gd name="connsiteX96" fmla="*/ 268077 w 331788"/>
                <a:gd name="connsiteY96" fmla="*/ 165045 h 315913"/>
                <a:gd name="connsiteX97" fmla="*/ 284980 w 331788"/>
                <a:gd name="connsiteY97" fmla="*/ 161184 h 315913"/>
                <a:gd name="connsiteX98" fmla="*/ 288880 w 331788"/>
                <a:gd name="connsiteY98" fmla="*/ 177914 h 315913"/>
                <a:gd name="connsiteX99" fmla="*/ 260275 w 331788"/>
                <a:gd name="connsiteY99" fmla="*/ 225529 h 315913"/>
                <a:gd name="connsiteX100" fmla="*/ 260275 w 331788"/>
                <a:gd name="connsiteY100" fmla="*/ 229390 h 315913"/>
                <a:gd name="connsiteX101" fmla="*/ 265476 w 331788"/>
                <a:gd name="connsiteY101" fmla="*/ 229390 h 315913"/>
                <a:gd name="connsiteX102" fmla="*/ 266776 w 331788"/>
                <a:gd name="connsiteY102" fmla="*/ 226816 h 315913"/>
                <a:gd name="connsiteX103" fmla="*/ 300583 w 331788"/>
                <a:gd name="connsiteY103" fmla="*/ 172766 h 315913"/>
                <a:gd name="connsiteX104" fmla="*/ 303183 w 331788"/>
                <a:gd name="connsiteY104" fmla="*/ 158610 h 315913"/>
                <a:gd name="connsiteX105" fmla="*/ 303183 w 331788"/>
                <a:gd name="connsiteY105" fmla="*/ 156036 h 315913"/>
                <a:gd name="connsiteX106" fmla="*/ 307084 w 331788"/>
                <a:gd name="connsiteY106" fmla="*/ 118716 h 315913"/>
                <a:gd name="connsiteX107" fmla="*/ 312285 w 331788"/>
                <a:gd name="connsiteY107" fmla="*/ 100699 h 315913"/>
                <a:gd name="connsiteX108" fmla="*/ 219869 w 331788"/>
                <a:gd name="connsiteY108" fmla="*/ 52388 h 315913"/>
                <a:gd name="connsiteX109" fmla="*/ 230188 w 331788"/>
                <a:gd name="connsiteY109" fmla="*/ 62707 h 315913"/>
                <a:gd name="connsiteX110" fmla="*/ 219869 w 331788"/>
                <a:gd name="connsiteY110" fmla="*/ 73026 h 315913"/>
                <a:gd name="connsiteX111" fmla="*/ 209550 w 331788"/>
                <a:gd name="connsiteY111" fmla="*/ 62707 h 315913"/>
                <a:gd name="connsiteX112" fmla="*/ 219869 w 331788"/>
                <a:gd name="connsiteY112" fmla="*/ 52388 h 315913"/>
                <a:gd name="connsiteX113" fmla="*/ 111919 w 331788"/>
                <a:gd name="connsiteY113" fmla="*/ 52388 h 315913"/>
                <a:gd name="connsiteX114" fmla="*/ 122238 w 331788"/>
                <a:gd name="connsiteY114" fmla="*/ 62707 h 315913"/>
                <a:gd name="connsiteX115" fmla="*/ 111919 w 331788"/>
                <a:gd name="connsiteY115" fmla="*/ 73026 h 315913"/>
                <a:gd name="connsiteX116" fmla="*/ 101600 w 331788"/>
                <a:gd name="connsiteY116" fmla="*/ 62707 h 315913"/>
                <a:gd name="connsiteX117" fmla="*/ 111919 w 331788"/>
                <a:gd name="connsiteY117" fmla="*/ 52388 h 315913"/>
                <a:gd name="connsiteX118" fmla="*/ 177801 w 331788"/>
                <a:gd name="connsiteY118" fmla="*/ 47625 h 315913"/>
                <a:gd name="connsiteX119" fmla="*/ 160338 w 331788"/>
                <a:gd name="connsiteY119" fmla="*/ 63501 h 315913"/>
                <a:gd name="connsiteX120" fmla="*/ 153988 w 331788"/>
                <a:gd name="connsiteY120" fmla="*/ 55563 h 315913"/>
                <a:gd name="connsiteX121" fmla="*/ 146050 w 331788"/>
                <a:gd name="connsiteY121" fmla="*/ 63501 h 315913"/>
                <a:gd name="connsiteX122" fmla="*/ 153988 w 331788"/>
                <a:gd name="connsiteY122" fmla="*/ 69851 h 315913"/>
                <a:gd name="connsiteX123" fmla="*/ 160338 w 331788"/>
                <a:gd name="connsiteY123" fmla="*/ 77788 h 315913"/>
                <a:gd name="connsiteX124" fmla="*/ 168276 w 331788"/>
                <a:gd name="connsiteY124" fmla="*/ 69851 h 315913"/>
                <a:gd name="connsiteX125" fmla="*/ 185738 w 331788"/>
                <a:gd name="connsiteY125" fmla="*/ 53975 h 315913"/>
                <a:gd name="connsiteX126" fmla="*/ 165895 w 331788"/>
                <a:gd name="connsiteY126" fmla="*/ 25400 h 315913"/>
                <a:gd name="connsiteX127" fmla="*/ 203202 w 331788"/>
                <a:gd name="connsiteY127" fmla="*/ 62707 h 315913"/>
                <a:gd name="connsiteX128" fmla="*/ 165895 w 331788"/>
                <a:gd name="connsiteY128" fmla="*/ 100014 h 315913"/>
                <a:gd name="connsiteX129" fmla="*/ 128588 w 331788"/>
                <a:gd name="connsiteY129" fmla="*/ 62707 h 315913"/>
                <a:gd name="connsiteX130" fmla="*/ 165895 w 331788"/>
                <a:gd name="connsiteY130" fmla="*/ 25400 h 315913"/>
                <a:gd name="connsiteX131" fmla="*/ 101966 w 331788"/>
                <a:gd name="connsiteY131" fmla="*/ 15875 h 315913"/>
                <a:gd name="connsiteX132" fmla="*/ 103261 w 331788"/>
                <a:gd name="connsiteY132" fmla="*/ 18477 h 315913"/>
                <a:gd name="connsiteX133" fmla="*/ 85139 w 331788"/>
                <a:gd name="connsiteY133" fmla="*/ 36689 h 315913"/>
                <a:gd name="connsiteX134" fmla="*/ 82550 w 331788"/>
                <a:gd name="connsiteY134" fmla="*/ 35388 h 315913"/>
                <a:gd name="connsiteX135" fmla="*/ 82550 w 331788"/>
                <a:gd name="connsiteY135" fmla="*/ 88724 h 315913"/>
                <a:gd name="connsiteX136" fmla="*/ 85139 w 331788"/>
                <a:gd name="connsiteY136" fmla="*/ 88724 h 315913"/>
                <a:gd name="connsiteX137" fmla="*/ 103261 w 331788"/>
                <a:gd name="connsiteY137" fmla="*/ 105636 h 315913"/>
                <a:gd name="connsiteX138" fmla="*/ 101966 w 331788"/>
                <a:gd name="connsiteY138" fmla="*/ 109538 h 315913"/>
                <a:gd name="connsiteX139" fmla="*/ 228820 w 331788"/>
                <a:gd name="connsiteY139" fmla="*/ 109538 h 315913"/>
                <a:gd name="connsiteX140" fmla="*/ 228820 w 331788"/>
                <a:gd name="connsiteY140" fmla="*/ 106936 h 315913"/>
                <a:gd name="connsiteX141" fmla="*/ 246942 w 331788"/>
                <a:gd name="connsiteY141" fmla="*/ 90025 h 315913"/>
                <a:gd name="connsiteX142" fmla="*/ 250825 w 331788"/>
                <a:gd name="connsiteY142" fmla="*/ 90025 h 315913"/>
                <a:gd name="connsiteX143" fmla="*/ 250825 w 331788"/>
                <a:gd name="connsiteY143" fmla="*/ 36689 h 315913"/>
                <a:gd name="connsiteX144" fmla="*/ 246942 w 331788"/>
                <a:gd name="connsiteY144" fmla="*/ 36689 h 315913"/>
                <a:gd name="connsiteX145" fmla="*/ 228820 w 331788"/>
                <a:gd name="connsiteY145" fmla="*/ 19777 h 315913"/>
                <a:gd name="connsiteX146" fmla="*/ 230114 w 331788"/>
                <a:gd name="connsiteY146" fmla="*/ 15875 h 315913"/>
                <a:gd name="connsiteX147" fmla="*/ 101966 w 331788"/>
                <a:gd name="connsiteY147" fmla="*/ 15875 h 315913"/>
                <a:gd name="connsiteX148" fmla="*/ 85099 w 331788"/>
                <a:gd name="connsiteY148" fmla="*/ 0 h 315913"/>
                <a:gd name="connsiteX149" fmla="*/ 248277 w 331788"/>
                <a:gd name="connsiteY149" fmla="*/ 0 h 315913"/>
                <a:gd name="connsiteX150" fmla="*/ 265113 w 331788"/>
                <a:gd name="connsiteY150" fmla="*/ 18248 h 315913"/>
                <a:gd name="connsiteX151" fmla="*/ 265113 w 331788"/>
                <a:gd name="connsiteY151" fmla="*/ 106881 h 315913"/>
                <a:gd name="connsiteX152" fmla="*/ 248277 w 331788"/>
                <a:gd name="connsiteY152" fmla="*/ 123825 h 315913"/>
                <a:gd name="connsiteX153" fmla="*/ 85099 w 331788"/>
                <a:gd name="connsiteY153" fmla="*/ 123825 h 315913"/>
                <a:gd name="connsiteX154" fmla="*/ 68263 w 331788"/>
                <a:gd name="connsiteY154" fmla="*/ 106881 h 315913"/>
                <a:gd name="connsiteX155" fmla="*/ 68263 w 331788"/>
                <a:gd name="connsiteY155" fmla="*/ 18248 h 315913"/>
                <a:gd name="connsiteX156" fmla="*/ 85099 w 331788"/>
                <a:gd name="connsiteY156"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331788" h="315913">
                  <a:moveTo>
                    <a:pt x="117254" y="187325"/>
                  </a:moveTo>
                  <a:lnTo>
                    <a:pt x="204708" y="187325"/>
                  </a:lnTo>
                  <a:cubicBezTo>
                    <a:pt x="208566" y="187325"/>
                    <a:pt x="211138" y="191294"/>
                    <a:pt x="211138" y="195263"/>
                  </a:cubicBezTo>
                  <a:cubicBezTo>
                    <a:pt x="211138" y="199231"/>
                    <a:pt x="208566" y="203200"/>
                    <a:pt x="204708" y="203200"/>
                  </a:cubicBezTo>
                  <a:cubicBezTo>
                    <a:pt x="204708" y="203200"/>
                    <a:pt x="204708" y="203200"/>
                    <a:pt x="117254" y="203200"/>
                  </a:cubicBezTo>
                  <a:cubicBezTo>
                    <a:pt x="113396" y="203200"/>
                    <a:pt x="109538" y="199231"/>
                    <a:pt x="109538" y="195263"/>
                  </a:cubicBezTo>
                  <a:cubicBezTo>
                    <a:pt x="109538" y="191294"/>
                    <a:pt x="113396" y="187325"/>
                    <a:pt x="117254" y="187325"/>
                  </a:cubicBezTo>
                  <a:close/>
                  <a:moveTo>
                    <a:pt x="91953" y="161925"/>
                  </a:moveTo>
                  <a:cubicBezTo>
                    <a:pt x="91953" y="161925"/>
                    <a:pt x="91953" y="161925"/>
                    <a:pt x="230025" y="161925"/>
                  </a:cubicBezTo>
                  <a:cubicBezTo>
                    <a:pt x="233933" y="161925"/>
                    <a:pt x="236538" y="164523"/>
                    <a:pt x="236538" y="168420"/>
                  </a:cubicBezTo>
                  <a:cubicBezTo>
                    <a:pt x="236538" y="172317"/>
                    <a:pt x="233933" y="176213"/>
                    <a:pt x="230025" y="176213"/>
                  </a:cubicBezTo>
                  <a:cubicBezTo>
                    <a:pt x="230025" y="176213"/>
                    <a:pt x="230025" y="176213"/>
                    <a:pt x="91953" y="176213"/>
                  </a:cubicBezTo>
                  <a:cubicBezTo>
                    <a:pt x="88045" y="176213"/>
                    <a:pt x="84138" y="172317"/>
                    <a:pt x="84138" y="168420"/>
                  </a:cubicBezTo>
                  <a:cubicBezTo>
                    <a:pt x="84138" y="164523"/>
                    <a:pt x="88045" y="161925"/>
                    <a:pt x="91953" y="161925"/>
                  </a:cubicBezTo>
                  <a:close/>
                  <a:moveTo>
                    <a:pt x="79225" y="134938"/>
                  </a:moveTo>
                  <a:cubicBezTo>
                    <a:pt x="79225" y="134938"/>
                    <a:pt x="79225" y="134938"/>
                    <a:pt x="255739" y="134938"/>
                  </a:cubicBezTo>
                  <a:cubicBezTo>
                    <a:pt x="259633" y="134938"/>
                    <a:pt x="263526" y="138907"/>
                    <a:pt x="263526" y="142876"/>
                  </a:cubicBezTo>
                  <a:cubicBezTo>
                    <a:pt x="263526" y="146844"/>
                    <a:pt x="259633" y="150813"/>
                    <a:pt x="255739" y="150813"/>
                  </a:cubicBezTo>
                  <a:cubicBezTo>
                    <a:pt x="255739" y="150813"/>
                    <a:pt x="255739" y="150813"/>
                    <a:pt x="79225" y="150813"/>
                  </a:cubicBezTo>
                  <a:cubicBezTo>
                    <a:pt x="75331" y="150813"/>
                    <a:pt x="71438" y="146844"/>
                    <a:pt x="71438" y="142876"/>
                  </a:cubicBezTo>
                  <a:cubicBezTo>
                    <a:pt x="71438" y="138907"/>
                    <a:pt x="75331" y="134938"/>
                    <a:pt x="79225" y="134938"/>
                  </a:cubicBezTo>
                  <a:close/>
                  <a:moveTo>
                    <a:pt x="284163" y="117475"/>
                  </a:moveTo>
                  <a:cubicBezTo>
                    <a:pt x="282893" y="124090"/>
                    <a:pt x="279083" y="135996"/>
                    <a:pt x="279083" y="142611"/>
                  </a:cubicBezTo>
                  <a:lnTo>
                    <a:pt x="277813" y="146579"/>
                  </a:lnTo>
                  <a:cubicBezTo>
                    <a:pt x="277813" y="146579"/>
                    <a:pt x="277813" y="146579"/>
                    <a:pt x="277813" y="147902"/>
                  </a:cubicBezTo>
                  <a:cubicBezTo>
                    <a:pt x="275273" y="147902"/>
                    <a:pt x="272733" y="147902"/>
                    <a:pt x="271463" y="149225"/>
                  </a:cubicBezTo>
                  <a:cubicBezTo>
                    <a:pt x="271463" y="143934"/>
                    <a:pt x="275273" y="132027"/>
                    <a:pt x="276543" y="126736"/>
                  </a:cubicBezTo>
                  <a:cubicBezTo>
                    <a:pt x="277813" y="122767"/>
                    <a:pt x="280353" y="118798"/>
                    <a:pt x="284163" y="117475"/>
                  </a:cubicBezTo>
                  <a:close/>
                  <a:moveTo>
                    <a:pt x="47625" y="117475"/>
                  </a:moveTo>
                  <a:cubicBezTo>
                    <a:pt x="51911" y="118798"/>
                    <a:pt x="54769" y="122767"/>
                    <a:pt x="56198" y="126736"/>
                  </a:cubicBezTo>
                  <a:cubicBezTo>
                    <a:pt x="57626" y="132027"/>
                    <a:pt x="61913" y="143934"/>
                    <a:pt x="61913" y="149225"/>
                  </a:cubicBezTo>
                  <a:cubicBezTo>
                    <a:pt x="60484" y="147902"/>
                    <a:pt x="57626" y="147902"/>
                    <a:pt x="54769" y="147902"/>
                  </a:cubicBezTo>
                  <a:cubicBezTo>
                    <a:pt x="54769" y="146579"/>
                    <a:pt x="54769" y="146579"/>
                    <a:pt x="54769" y="146579"/>
                  </a:cubicBezTo>
                  <a:cubicBezTo>
                    <a:pt x="54769" y="146579"/>
                    <a:pt x="54769" y="146579"/>
                    <a:pt x="53340" y="142611"/>
                  </a:cubicBezTo>
                  <a:cubicBezTo>
                    <a:pt x="53340" y="135996"/>
                    <a:pt x="49054" y="124090"/>
                    <a:pt x="47625" y="117475"/>
                  </a:cubicBezTo>
                  <a:close/>
                  <a:moveTo>
                    <a:pt x="300038" y="106363"/>
                  </a:moveTo>
                  <a:cubicBezTo>
                    <a:pt x="298739" y="108921"/>
                    <a:pt x="298739" y="112757"/>
                    <a:pt x="297440" y="115315"/>
                  </a:cubicBezTo>
                  <a:cubicBezTo>
                    <a:pt x="296142" y="124267"/>
                    <a:pt x="293544" y="140892"/>
                    <a:pt x="293544" y="149844"/>
                  </a:cubicBezTo>
                  <a:cubicBezTo>
                    <a:pt x="293544" y="151122"/>
                    <a:pt x="293544" y="152401"/>
                    <a:pt x="293544" y="152401"/>
                  </a:cubicBezTo>
                  <a:cubicBezTo>
                    <a:pt x="292245" y="152401"/>
                    <a:pt x="292245" y="151122"/>
                    <a:pt x="290946" y="149844"/>
                  </a:cubicBezTo>
                  <a:cubicBezTo>
                    <a:pt x="289647" y="149844"/>
                    <a:pt x="287049" y="148565"/>
                    <a:pt x="285750" y="148565"/>
                  </a:cubicBezTo>
                  <a:cubicBezTo>
                    <a:pt x="285750" y="148565"/>
                    <a:pt x="285750" y="148565"/>
                    <a:pt x="285750" y="147286"/>
                  </a:cubicBezTo>
                  <a:cubicBezTo>
                    <a:pt x="287049" y="139613"/>
                    <a:pt x="289647" y="122988"/>
                    <a:pt x="292245" y="115315"/>
                  </a:cubicBezTo>
                  <a:cubicBezTo>
                    <a:pt x="293544" y="110200"/>
                    <a:pt x="296142" y="107642"/>
                    <a:pt x="300038" y="106363"/>
                  </a:cubicBezTo>
                  <a:close/>
                  <a:moveTo>
                    <a:pt x="31750" y="106363"/>
                  </a:moveTo>
                  <a:cubicBezTo>
                    <a:pt x="35646" y="107642"/>
                    <a:pt x="38244" y="110200"/>
                    <a:pt x="39543" y="115315"/>
                  </a:cubicBezTo>
                  <a:cubicBezTo>
                    <a:pt x="42141" y="122988"/>
                    <a:pt x="44739" y="139613"/>
                    <a:pt x="46038" y="148565"/>
                  </a:cubicBezTo>
                  <a:cubicBezTo>
                    <a:pt x="44739" y="148565"/>
                    <a:pt x="43440" y="149844"/>
                    <a:pt x="40842" y="149844"/>
                  </a:cubicBezTo>
                  <a:cubicBezTo>
                    <a:pt x="39543" y="151122"/>
                    <a:pt x="39543" y="152401"/>
                    <a:pt x="38244" y="152401"/>
                  </a:cubicBezTo>
                  <a:cubicBezTo>
                    <a:pt x="38244" y="152401"/>
                    <a:pt x="38244" y="151122"/>
                    <a:pt x="38244" y="149844"/>
                  </a:cubicBezTo>
                  <a:cubicBezTo>
                    <a:pt x="38244" y="140892"/>
                    <a:pt x="35646" y="124267"/>
                    <a:pt x="34348" y="115315"/>
                  </a:cubicBezTo>
                  <a:cubicBezTo>
                    <a:pt x="33049" y="112757"/>
                    <a:pt x="33049" y="108921"/>
                    <a:pt x="31750" y="106363"/>
                  </a:cubicBezTo>
                  <a:close/>
                  <a:moveTo>
                    <a:pt x="3900" y="100704"/>
                  </a:moveTo>
                  <a:cubicBezTo>
                    <a:pt x="7801" y="96838"/>
                    <a:pt x="14302" y="96838"/>
                    <a:pt x="19503" y="100704"/>
                  </a:cubicBezTo>
                  <a:cubicBezTo>
                    <a:pt x="22104" y="104570"/>
                    <a:pt x="23404" y="116168"/>
                    <a:pt x="24704" y="118746"/>
                  </a:cubicBezTo>
                  <a:cubicBezTo>
                    <a:pt x="26005" y="130344"/>
                    <a:pt x="27305" y="145808"/>
                    <a:pt x="28605" y="156117"/>
                  </a:cubicBezTo>
                  <a:cubicBezTo>
                    <a:pt x="28605" y="157406"/>
                    <a:pt x="28605" y="158695"/>
                    <a:pt x="28605" y="158695"/>
                  </a:cubicBezTo>
                  <a:cubicBezTo>
                    <a:pt x="28605" y="163849"/>
                    <a:pt x="29905" y="169004"/>
                    <a:pt x="31205" y="172870"/>
                  </a:cubicBezTo>
                  <a:cubicBezTo>
                    <a:pt x="42908" y="197355"/>
                    <a:pt x="65012" y="226995"/>
                    <a:pt x="65012" y="226995"/>
                  </a:cubicBezTo>
                  <a:cubicBezTo>
                    <a:pt x="66312" y="229572"/>
                    <a:pt x="66312" y="229572"/>
                    <a:pt x="66312" y="229572"/>
                  </a:cubicBezTo>
                  <a:cubicBezTo>
                    <a:pt x="67612" y="230861"/>
                    <a:pt x="68912" y="230861"/>
                    <a:pt x="71513" y="229572"/>
                  </a:cubicBezTo>
                  <a:cubicBezTo>
                    <a:pt x="72813" y="229572"/>
                    <a:pt x="72813" y="226995"/>
                    <a:pt x="71513" y="225706"/>
                  </a:cubicBezTo>
                  <a:cubicBezTo>
                    <a:pt x="42908" y="178025"/>
                    <a:pt x="42908" y="178025"/>
                    <a:pt x="42908" y="178025"/>
                  </a:cubicBezTo>
                  <a:cubicBezTo>
                    <a:pt x="39007" y="172870"/>
                    <a:pt x="41607" y="165138"/>
                    <a:pt x="46808" y="161272"/>
                  </a:cubicBezTo>
                  <a:cubicBezTo>
                    <a:pt x="52009" y="157406"/>
                    <a:pt x="59811" y="159983"/>
                    <a:pt x="63711" y="165138"/>
                  </a:cubicBezTo>
                  <a:cubicBezTo>
                    <a:pt x="94917" y="203798"/>
                    <a:pt x="94917" y="203798"/>
                    <a:pt x="94917" y="203798"/>
                  </a:cubicBezTo>
                  <a:cubicBezTo>
                    <a:pt x="96217" y="206376"/>
                    <a:pt x="100118" y="210242"/>
                    <a:pt x="102719" y="212819"/>
                  </a:cubicBezTo>
                  <a:cubicBezTo>
                    <a:pt x="130024" y="232149"/>
                    <a:pt x="133924" y="252768"/>
                    <a:pt x="136525" y="263078"/>
                  </a:cubicBezTo>
                  <a:cubicBezTo>
                    <a:pt x="136525" y="263078"/>
                    <a:pt x="136525" y="264366"/>
                    <a:pt x="136525" y="268232"/>
                  </a:cubicBezTo>
                  <a:cubicBezTo>
                    <a:pt x="136525" y="270810"/>
                    <a:pt x="136525" y="274676"/>
                    <a:pt x="136525" y="277253"/>
                  </a:cubicBezTo>
                  <a:cubicBezTo>
                    <a:pt x="135225" y="310759"/>
                    <a:pt x="135225" y="310759"/>
                    <a:pt x="135225" y="310759"/>
                  </a:cubicBezTo>
                  <a:cubicBezTo>
                    <a:pt x="135225" y="313336"/>
                    <a:pt x="132624" y="315913"/>
                    <a:pt x="130024" y="315913"/>
                  </a:cubicBezTo>
                  <a:cubicBezTo>
                    <a:pt x="78014" y="314625"/>
                    <a:pt x="78014" y="314625"/>
                    <a:pt x="78014" y="314625"/>
                  </a:cubicBezTo>
                  <a:cubicBezTo>
                    <a:pt x="75414" y="314625"/>
                    <a:pt x="74113" y="313336"/>
                    <a:pt x="74113" y="310759"/>
                  </a:cubicBezTo>
                  <a:cubicBezTo>
                    <a:pt x="72813" y="283696"/>
                    <a:pt x="72813" y="283696"/>
                    <a:pt x="72813" y="283696"/>
                  </a:cubicBezTo>
                  <a:cubicBezTo>
                    <a:pt x="23404" y="224417"/>
                    <a:pt x="23404" y="224417"/>
                    <a:pt x="23404" y="224417"/>
                  </a:cubicBezTo>
                  <a:cubicBezTo>
                    <a:pt x="15603" y="216685"/>
                    <a:pt x="10402" y="207664"/>
                    <a:pt x="9101" y="197355"/>
                  </a:cubicBezTo>
                  <a:cubicBezTo>
                    <a:pt x="9101" y="194778"/>
                    <a:pt x="9101" y="194778"/>
                    <a:pt x="9101" y="194778"/>
                  </a:cubicBezTo>
                  <a:cubicBezTo>
                    <a:pt x="0" y="111014"/>
                    <a:pt x="0" y="111014"/>
                    <a:pt x="0" y="111014"/>
                  </a:cubicBezTo>
                  <a:cubicBezTo>
                    <a:pt x="0" y="107148"/>
                    <a:pt x="1300" y="103282"/>
                    <a:pt x="3900" y="100704"/>
                  </a:cubicBezTo>
                  <a:close/>
                  <a:moveTo>
                    <a:pt x="312285" y="100699"/>
                  </a:moveTo>
                  <a:cubicBezTo>
                    <a:pt x="317486" y="96838"/>
                    <a:pt x="323987" y="96838"/>
                    <a:pt x="327888" y="100699"/>
                  </a:cubicBezTo>
                  <a:cubicBezTo>
                    <a:pt x="330488" y="103273"/>
                    <a:pt x="331788" y="107134"/>
                    <a:pt x="331788" y="110994"/>
                  </a:cubicBezTo>
                  <a:cubicBezTo>
                    <a:pt x="331788" y="110994"/>
                    <a:pt x="331788" y="110994"/>
                    <a:pt x="322687" y="194644"/>
                  </a:cubicBezTo>
                  <a:cubicBezTo>
                    <a:pt x="322687" y="194644"/>
                    <a:pt x="322687" y="194644"/>
                    <a:pt x="322687" y="197217"/>
                  </a:cubicBezTo>
                  <a:cubicBezTo>
                    <a:pt x="321386" y="207513"/>
                    <a:pt x="316185" y="216521"/>
                    <a:pt x="308384" y="224242"/>
                  </a:cubicBezTo>
                  <a:cubicBezTo>
                    <a:pt x="308384" y="224242"/>
                    <a:pt x="308384" y="224242"/>
                    <a:pt x="258975" y="283440"/>
                  </a:cubicBezTo>
                  <a:cubicBezTo>
                    <a:pt x="258975" y="283440"/>
                    <a:pt x="258975" y="283440"/>
                    <a:pt x="257675" y="310466"/>
                  </a:cubicBezTo>
                  <a:cubicBezTo>
                    <a:pt x="257675" y="313039"/>
                    <a:pt x="256374" y="314326"/>
                    <a:pt x="253774" y="314326"/>
                  </a:cubicBezTo>
                  <a:cubicBezTo>
                    <a:pt x="253774" y="314326"/>
                    <a:pt x="253774" y="314326"/>
                    <a:pt x="201764" y="314326"/>
                  </a:cubicBezTo>
                  <a:cubicBezTo>
                    <a:pt x="199164" y="314326"/>
                    <a:pt x="196563" y="313039"/>
                    <a:pt x="196563" y="310466"/>
                  </a:cubicBezTo>
                  <a:cubicBezTo>
                    <a:pt x="196563" y="310466"/>
                    <a:pt x="196563" y="310466"/>
                    <a:pt x="195263" y="277006"/>
                  </a:cubicBezTo>
                  <a:cubicBezTo>
                    <a:pt x="195263" y="274432"/>
                    <a:pt x="195263" y="270571"/>
                    <a:pt x="195263" y="267997"/>
                  </a:cubicBezTo>
                  <a:cubicBezTo>
                    <a:pt x="195263" y="264137"/>
                    <a:pt x="195263" y="262850"/>
                    <a:pt x="195263" y="262850"/>
                  </a:cubicBezTo>
                  <a:cubicBezTo>
                    <a:pt x="197864" y="252555"/>
                    <a:pt x="201764" y="231964"/>
                    <a:pt x="229069" y="212660"/>
                  </a:cubicBezTo>
                  <a:cubicBezTo>
                    <a:pt x="231670" y="210086"/>
                    <a:pt x="235571" y="206226"/>
                    <a:pt x="236871" y="203652"/>
                  </a:cubicBezTo>
                  <a:cubicBezTo>
                    <a:pt x="236871" y="203652"/>
                    <a:pt x="236871" y="203652"/>
                    <a:pt x="268077" y="165045"/>
                  </a:cubicBezTo>
                  <a:cubicBezTo>
                    <a:pt x="271977" y="159897"/>
                    <a:pt x="279779" y="157323"/>
                    <a:pt x="284980" y="161184"/>
                  </a:cubicBezTo>
                  <a:cubicBezTo>
                    <a:pt x="290181" y="165045"/>
                    <a:pt x="292781" y="172766"/>
                    <a:pt x="288880" y="177914"/>
                  </a:cubicBezTo>
                  <a:cubicBezTo>
                    <a:pt x="288880" y="177914"/>
                    <a:pt x="288880" y="177914"/>
                    <a:pt x="260275" y="225529"/>
                  </a:cubicBezTo>
                  <a:cubicBezTo>
                    <a:pt x="258975" y="226816"/>
                    <a:pt x="258975" y="229390"/>
                    <a:pt x="260275" y="229390"/>
                  </a:cubicBezTo>
                  <a:cubicBezTo>
                    <a:pt x="262876" y="230677"/>
                    <a:pt x="264176" y="230677"/>
                    <a:pt x="265476" y="229390"/>
                  </a:cubicBezTo>
                  <a:cubicBezTo>
                    <a:pt x="265476" y="229390"/>
                    <a:pt x="265476" y="229390"/>
                    <a:pt x="266776" y="226816"/>
                  </a:cubicBezTo>
                  <a:cubicBezTo>
                    <a:pt x="266776" y="226816"/>
                    <a:pt x="288880" y="197217"/>
                    <a:pt x="300583" y="172766"/>
                  </a:cubicBezTo>
                  <a:cubicBezTo>
                    <a:pt x="301883" y="168905"/>
                    <a:pt x="303183" y="163758"/>
                    <a:pt x="303183" y="158610"/>
                  </a:cubicBezTo>
                  <a:cubicBezTo>
                    <a:pt x="303183" y="158610"/>
                    <a:pt x="303183" y="157323"/>
                    <a:pt x="303183" y="156036"/>
                  </a:cubicBezTo>
                  <a:cubicBezTo>
                    <a:pt x="304483" y="145741"/>
                    <a:pt x="305783" y="130298"/>
                    <a:pt x="307084" y="118716"/>
                  </a:cubicBezTo>
                  <a:cubicBezTo>
                    <a:pt x="308384" y="116142"/>
                    <a:pt x="309684" y="104560"/>
                    <a:pt x="312285" y="100699"/>
                  </a:cubicBezTo>
                  <a:close/>
                  <a:moveTo>
                    <a:pt x="219869" y="52388"/>
                  </a:moveTo>
                  <a:cubicBezTo>
                    <a:pt x="225568" y="52388"/>
                    <a:pt x="230188" y="57008"/>
                    <a:pt x="230188" y="62707"/>
                  </a:cubicBezTo>
                  <a:cubicBezTo>
                    <a:pt x="230188" y="68406"/>
                    <a:pt x="225568" y="73026"/>
                    <a:pt x="219869" y="73026"/>
                  </a:cubicBezTo>
                  <a:cubicBezTo>
                    <a:pt x="214170" y="73026"/>
                    <a:pt x="209550" y="68406"/>
                    <a:pt x="209550" y="62707"/>
                  </a:cubicBezTo>
                  <a:cubicBezTo>
                    <a:pt x="209550" y="57008"/>
                    <a:pt x="214170" y="52388"/>
                    <a:pt x="219869" y="52388"/>
                  </a:cubicBezTo>
                  <a:close/>
                  <a:moveTo>
                    <a:pt x="111919" y="52388"/>
                  </a:moveTo>
                  <a:cubicBezTo>
                    <a:pt x="117618" y="52388"/>
                    <a:pt x="122238" y="57008"/>
                    <a:pt x="122238" y="62707"/>
                  </a:cubicBezTo>
                  <a:cubicBezTo>
                    <a:pt x="122238" y="68406"/>
                    <a:pt x="117618" y="73026"/>
                    <a:pt x="111919" y="73026"/>
                  </a:cubicBezTo>
                  <a:cubicBezTo>
                    <a:pt x="106220" y="73026"/>
                    <a:pt x="101600" y="68406"/>
                    <a:pt x="101600" y="62707"/>
                  </a:cubicBezTo>
                  <a:cubicBezTo>
                    <a:pt x="101600" y="57008"/>
                    <a:pt x="106220" y="52388"/>
                    <a:pt x="111919" y="52388"/>
                  </a:cubicBezTo>
                  <a:close/>
                  <a:moveTo>
                    <a:pt x="177801" y="47625"/>
                  </a:moveTo>
                  <a:lnTo>
                    <a:pt x="160338" y="63501"/>
                  </a:lnTo>
                  <a:lnTo>
                    <a:pt x="153988" y="55563"/>
                  </a:lnTo>
                  <a:lnTo>
                    <a:pt x="146050" y="63501"/>
                  </a:lnTo>
                  <a:lnTo>
                    <a:pt x="153988" y="69851"/>
                  </a:lnTo>
                  <a:lnTo>
                    <a:pt x="160338" y="77788"/>
                  </a:lnTo>
                  <a:lnTo>
                    <a:pt x="168276" y="69851"/>
                  </a:lnTo>
                  <a:lnTo>
                    <a:pt x="185738" y="53975"/>
                  </a:lnTo>
                  <a:close/>
                  <a:moveTo>
                    <a:pt x="165895" y="25400"/>
                  </a:moveTo>
                  <a:cubicBezTo>
                    <a:pt x="186499" y="25400"/>
                    <a:pt x="203202" y="42103"/>
                    <a:pt x="203202" y="62707"/>
                  </a:cubicBezTo>
                  <a:cubicBezTo>
                    <a:pt x="203202" y="83311"/>
                    <a:pt x="186499" y="100014"/>
                    <a:pt x="165895" y="100014"/>
                  </a:cubicBezTo>
                  <a:cubicBezTo>
                    <a:pt x="145291" y="100014"/>
                    <a:pt x="128588" y="83311"/>
                    <a:pt x="128588" y="62707"/>
                  </a:cubicBezTo>
                  <a:cubicBezTo>
                    <a:pt x="128588" y="42103"/>
                    <a:pt x="145291" y="25400"/>
                    <a:pt x="165895" y="25400"/>
                  </a:cubicBezTo>
                  <a:close/>
                  <a:moveTo>
                    <a:pt x="101966" y="15875"/>
                  </a:moveTo>
                  <a:cubicBezTo>
                    <a:pt x="103261" y="17176"/>
                    <a:pt x="103261" y="17176"/>
                    <a:pt x="103261" y="18477"/>
                  </a:cubicBezTo>
                  <a:cubicBezTo>
                    <a:pt x="103261" y="28884"/>
                    <a:pt x="95494" y="36689"/>
                    <a:pt x="85139" y="36689"/>
                  </a:cubicBezTo>
                  <a:cubicBezTo>
                    <a:pt x="83844" y="36689"/>
                    <a:pt x="83844" y="36689"/>
                    <a:pt x="82550" y="35388"/>
                  </a:cubicBezTo>
                  <a:cubicBezTo>
                    <a:pt x="82550" y="88724"/>
                    <a:pt x="82550" y="88724"/>
                    <a:pt x="82550" y="88724"/>
                  </a:cubicBezTo>
                  <a:cubicBezTo>
                    <a:pt x="83844" y="88724"/>
                    <a:pt x="83844" y="88724"/>
                    <a:pt x="85139" y="88724"/>
                  </a:cubicBezTo>
                  <a:cubicBezTo>
                    <a:pt x="95494" y="88724"/>
                    <a:pt x="103261" y="96529"/>
                    <a:pt x="103261" y="105636"/>
                  </a:cubicBezTo>
                  <a:cubicBezTo>
                    <a:pt x="103261" y="106936"/>
                    <a:pt x="101966" y="108237"/>
                    <a:pt x="101966" y="109538"/>
                  </a:cubicBezTo>
                  <a:cubicBezTo>
                    <a:pt x="228820" y="109538"/>
                    <a:pt x="228820" y="109538"/>
                    <a:pt x="228820" y="109538"/>
                  </a:cubicBezTo>
                  <a:cubicBezTo>
                    <a:pt x="228820" y="108237"/>
                    <a:pt x="228820" y="108237"/>
                    <a:pt x="228820" y="106936"/>
                  </a:cubicBezTo>
                  <a:cubicBezTo>
                    <a:pt x="228820" y="97830"/>
                    <a:pt x="236587" y="90025"/>
                    <a:pt x="246942" y="90025"/>
                  </a:cubicBezTo>
                  <a:cubicBezTo>
                    <a:pt x="248236" y="90025"/>
                    <a:pt x="249531" y="90025"/>
                    <a:pt x="250825" y="90025"/>
                  </a:cubicBezTo>
                  <a:cubicBezTo>
                    <a:pt x="250825" y="36689"/>
                    <a:pt x="250825" y="36689"/>
                    <a:pt x="250825" y="36689"/>
                  </a:cubicBezTo>
                  <a:cubicBezTo>
                    <a:pt x="249531" y="36689"/>
                    <a:pt x="248236" y="36689"/>
                    <a:pt x="246942" y="36689"/>
                  </a:cubicBezTo>
                  <a:cubicBezTo>
                    <a:pt x="236587" y="36689"/>
                    <a:pt x="228820" y="28884"/>
                    <a:pt x="228820" y="19777"/>
                  </a:cubicBezTo>
                  <a:cubicBezTo>
                    <a:pt x="228820" y="18477"/>
                    <a:pt x="230114" y="17176"/>
                    <a:pt x="230114" y="15875"/>
                  </a:cubicBezTo>
                  <a:cubicBezTo>
                    <a:pt x="101966" y="15875"/>
                    <a:pt x="101966" y="15875"/>
                    <a:pt x="101966" y="15875"/>
                  </a:cubicBezTo>
                  <a:close/>
                  <a:moveTo>
                    <a:pt x="85099" y="0"/>
                  </a:moveTo>
                  <a:cubicBezTo>
                    <a:pt x="248277" y="0"/>
                    <a:pt x="248277" y="0"/>
                    <a:pt x="248277" y="0"/>
                  </a:cubicBezTo>
                  <a:cubicBezTo>
                    <a:pt x="257343" y="0"/>
                    <a:pt x="265113" y="7820"/>
                    <a:pt x="265113" y="18248"/>
                  </a:cubicBezTo>
                  <a:lnTo>
                    <a:pt x="265113" y="106881"/>
                  </a:lnTo>
                  <a:cubicBezTo>
                    <a:pt x="265113" y="116005"/>
                    <a:pt x="258638" y="123825"/>
                    <a:pt x="248277" y="123825"/>
                  </a:cubicBezTo>
                  <a:cubicBezTo>
                    <a:pt x="85099" y="123825"/>
                    <a:pt x="85099" y="123825"/>
                    <a:pt x="85099" y="123825"/>
                  </a:cubicBezTo>
                  <a:cubicBezTo>
                    <a:pt x="76033" y="123825"/>
                    <a:pt x="68263" y="116005"/>
                    <a:pt x="68263" y="106881"/>
                  </a:cubicBezTo>
                  <a:cubicBezTo>
                    <a:pt x="68263" y="18248"/>
                    <a:pt x="68263" y="18248"/>
                    <a:pt x="68263" y="18248"/>
                  </a:cubicBezTo>
                  <a:cubicBezTo>
                    <a:pt x="68263" y="7820"/>
                    <a:pt x="74738" y="0"/>
                    <a:pt x="85099" y="0"/>
                  </a:cubicBezTo>
                  <a:close/>
                </a:path>
              </a:pathLst>
            </a:custGeom>
            <a:solidFill>
              <a:schemeClr val="accent2"/>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1011441" y="3218133"/>
            <a:ext cx="3621890" cy="784194"/>
            <a:chOff x="1011441" y="3218133"/>
            <a:chExt cx="3621890" cy="784194"/>
          </a:xfrm>
        </p:grpSpPr>
        <p:grpSp>
          <p:nvGrpSpPr>
            <p:cNvPr id="8" name="组合 7"/>
            <p:cNvGrpSpPr/>
            <p:nvPr/>
          </p:nvGrpSpPr>
          <p:grpSpPr>
            <a:xfrm>
              <a:off x="1542054" y="3218133"/>
              <a:ext cx="3091277" cy="784194"/>
              <a:chOff x="1644321" y="4351313"/>
              <a:chExt cx="4109786" cy="1042569"/>
            </a:xfrm>
          </p:grpSpPr>
          <p:sp>
            <p:nvSpPr>
              <p:cNvPr id="12" name="文本框 61"/>
              <p:cNvSpPr txBox="1"/>
              <p:nvPr/>
            </p:nvSpPr>
            <p:spPr>
              <a:xfrm>
                <a:off x="1644321" y="4351313"/>
                <a:ext cx="4109786" cy="369332"/>
              </a:xfrm>
              <a:prstGeom prst="rect">
                <a:avLst/>
              </a:prstGeom>
              <a:noFill/>
            </p:spPr>
            <p:txBody>
              <a:bodyPr wrap="none" anchor="b" anchorCtr="0">
                <a:normAutofit fontScale="92500" lnSpcReduction="10000"/>
              </a:bodyPr>
              <a:lstStyle/>
              <a:p>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3" name="文本框 62"/>
              <p:cNvSpPr txBox="1"/>
              <p:nvPr/>
            </p:nvSpPr>
            <p:spPr>
              <a:xfrm>
                <a:off x="1644321" y="4653646"/>
                <a:ext cx="4109786" cy="740236"/>
              </a:xfrm>
              <a:prstGeom prst="rect">
                <a:avLst/>
              </a:prstGeom>
              <a:noFill/>
            </p:spPr>
            <p:txBody>
              <a:bodyPr wrap="square">
                <a:normAutofit/>
              </a:bodyPr>
              <a:lstStyle/>
              <a:p>
                <a:pPr>
                  <a:lnSpc>
                    <a:spcPct val="120000"/>
                  </a:lnSpc>
                  <a:defRPr>
                    <a:solidFill>
                      <a:srgbClr val="000000"/>
                    </a:solidFill>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grpSp>
        <p:sp>
          <p:nvSpPr>
            <p:cNvPr id="11" name="任意多边形: 形状 10"/>
            <p:cNvSpPr/>
            <p:nvPr/>
          </p:nvSpPr>
          <p:spPr bwMode="auto">
            <a:xfrm>
              <a:off x="1011441" y="3359666"/>
              <a:ext cx="426928" cy="326710"/>
            </a:xfrm>
            <a:custGeom>
              <a:avLst/>
              <a:gdLst>
                <a:gd name="connsiteX0" fmla="*/ 31750 w 338138"/>
                <a:gd name="connsiteY0" fmla="*/ 200025 h 258763"/>
                <a:gd name="connsiteX1" fmla="*/ 31750 w 338138"/>
                <a:gd name="connsiteY1" fmla="*/ 227013 h 258763"/>
                <a:gd name="connsiteX2" fmla="*/ 306388 w 338138"/>
                <a:gd name="connsiteY2" fmla="*/ 227013 h 258763"/>
                <a:gd name="connsiteX3" fmla="*/ 306388 w 338138"/>
                <a:gd name="connsiteY3" fmla="*/ 200025 h 258763"/>
                <a:gd name="connsiteX4" fmla="*/ 255588 w 338138"/>
                <a:gd name="connsiteY4" fmla="*/ 85725 h 258763"/>
                <a:gd name="connsiteX5" fmla="*/ 271463 w 338138"/>
                <a:gd name="connsiteY5" fmla="*/ 100013 h 258763"/>
                <a:gd name="connsiteX6" fmla="*/ 255588 w 338138"/>
                <a:gd name="connsiteY6" fmla="*/ 114301 h 258763"/>
                <a:gd name="connsiteX7" fmla="*/ 239713 w 338138"/>
                <a:gd name="connsiteY7" fmla="*/ 100013 h 258763"/>
                <a:gd name="connsiteX8" fmla="*/ 255588 w 338138"/>
                <a:gd name="connsiteY8" fmla="*/ 85725 h 258763"/>
                <a:gd name="connsiteX9" fmla="*/ 83345 w 338138"/>
                <a:gd name="connsiteY9" fmla="*/ 85725 h 258763"/>
                <a:gd name="connsiteX10" fmla="*/ 98427 w 338138"/>
                <a:gd name="connsiteY10" fmla="*/ 100013 h 258763"/>
                <a:gd name="connsiteX11" fmla="*/ 83345 w 338138"/>
                <a:gd name="connsiteY11" fmla="*/ 114301 h 258763"/>
                <a:gd name="connsiteX12" fmla="*/ 68263 w 338138"/>
                <a:gd name="connsiteY12" fmla="*/ 100013 h 258763"/>
                <a:gd name="connsiteX13" fmla="*/ 83345 w 338138"/>
                <a:gd name="connsiteY13" fmla="*/ 85725 h 258763"/>
                <a:gd name="connsiteX14" fmla="*/ 144035 w 338138"/>
                <a:gd name="connsiteY14" fmla="*/ 46037 h 258763"/>
                <a:gd name="connsiteX15" fmla="*/ 159846 w 338138"/>
                <a:gd name="connsiteY15" fmla="*/ 63151 h 258763"/>
                <a:gd name="connsiteX16" fmla="*/ 159846 w 338138"/>
                <a:gd name="connsiteY16" fmla="*/ 84214 h 258763"/>
                <a:gd name="connsiteX17" fmla="*/ 178293 w 338138"/>
                <a:gd name="connsiteY17" fmla="*/ 84214 h 258763"/>
                <a:gd name="connsiteX18" fmla="*/ 178293 w 338138"/>
                <a:gd name="connsiteY18" fmla="*/ 63151 h 258763"/>
                <a:gd name="connsiteX19" fmla="*/ 194105 w 338138"/>
                <a:gd name="connsiteY19" fmla="*/ 46037 h 258763"/>
                <a:gd name="connsiteX20" fmla="*/ 209916 w 338138"/>
                <a:gd name="connsiteY20" fmla="*/ 63151 h 258763"/>
                <a:gd name="connsiteX21" fmla="*/ 209916 w 338138"/>
                <a:gd name="connsiteY21" fmla="*/ 84214 h 258763"/>
                <a:gd name="connsiteX22" fmla="*/ 219140 w 338138"/>
                <a:gd name="connsiteY22" fmla="*/ 84214 h 258763"/>
                <a:gd name="connsiteX23" fmla="*/ 234951 w 338138"/>
                <a:gd name="connsiteY23" fmla="*/ 100012 h 258763"/>
                <a:gd name="connsiteX24" fmla="*/ 219140 w 338138"/>
                <a:gd name="connsiteY24" fmla="*/ 115810 h 258763"/>
                <a:gd name="connsiteX25" fmla="*/ 209916 w 338138"/>
                <a:gd name="connsiteY25" fmla="*/ 115810 h 258763"/>
                <a:gd name="connsiteX26" fmla="*/ 209916 w 338138"/>
                <a:gd name="connsiteY26" fmla="*/ 138189 h 258763"/>
                <a:gd name="connsiteX27" fmla="*/ 194105 w 338138"/>
                <a:gd name="connsiteY27" fmla="*/ 153987 h 258763"/>
                <a:gd name="connsiteX28" fmla="*/ 178293 w 338138"/>
                <a:gd name="connsiteY28" fmla="*/ 138189 h 258763"/>
                <a:gd name="connsiteX29" fmla="*/ 178293 w 338138"/>
                <a:gd name="connsiteY29" fmla="*/ 115810 h 258763"/>
                <a:gd name="connsiteX30" fmla="*/ 159846 w 338138"/>
                <a:gd name="connsiteY30" fmla="*/ 115810 h 258763"/>
                <a:gd name="connsiteX31" fmla="*/ 159846 w 338138"/>
                <a:gd name="connsiteY31" fmla="*/ 138189 h 258763"/>
                <a:gd name="connsiteX32" fmla="*/ 144035 w 338138"/>
                <a:gd name="connsiteY32" fmla="*/ 153987 h 258763"/>
                <a:gd name="connsiteX33" fmla="*/ 128223 w 338138"/>
                <a:gd name="connsiteY33" fmla="*/ 138189 h 258763"/>
                <a:gd name="connsiteX34" fmla="*/ 128223 w 338138"/>
                <a:gd name="connsiteY34" fmla="*/ 115810 h 258763"/>
                <a:gd name="connsiteX35" fmla="*/ 119000 w 338138"/>
                <a:gd name="connsiteY35" fmla="*/ 115810 h 258763"/>
                <a:gd name="connsiteX36" fmla="*/ 103188 w 338138"/>
                <a:gd name="connsiteY36" fmla="*/ 100012 h 258763"/>
                <a:gd name="connsiteX37" fmla="*/ 119000 w 338138"/>
                <a:gd name="connsiteY37" fmla="*/ 84214 h 258763"/>
                <a:gd name="connsiteX38" fmla="*/ 128223 w 338138"/>
                <a:gd name="connsiteY38" fmla="*/ 84214 h 258763"/>
                <a:gd name="connsiteX39" fmla="*/ 128223 w 338138"/>
                <a:gd name="connsiteY39" fmla="*/ 63151 h 258763"/>
                <a:gd name="connsiteX40" fmla="*/ 144035 w 338138"/>
                <a:gd name="connsiteY40" fmla="*/ 46037 h 258763"/>
                <a:gd name="connsiteX41" fmla="*/ 61913 w 338138"/>
                <a:gd name="connsiteY41" fmla="*/ 31750 h 258763"/>
                <a:gd name="connsiteX42" fmla="*/ 61913 w 338138"/>
                <a:gd name="connsiteY42" fmla="*/ 166688 h 258763"/>
                <a:gd name="connsiteX43" fmla="*/ 277813 w 338138"/>
                <a:gd name="connsiteY43" fmla="*/ 166688 h 258763"/>
                <a:gd name="connsiteX44" fmla="*/ 277813 w 338138"/>
                <a:gd name="connsiteY44" fmla="*/ 31750 h 258763"/>
                <a:gd name="connsiteX45" fmla="*/ 44909 w 338138"/>
                <a:gd name="connsiteY45" fmla="*/ 0 h 258763"/>
                <a:gd name="connsiteX46" fmla="*/ 293229 w 338138"/>
                <a:gd name="connsiteY46" fmla="*/ 0 h 258763"/>
                <a:gd name="connsiteX47" fmla="*/ 310400 w 338138"/>
                <a:gd name="connsiteY47" fmla="*/ 15843 h 258763"/>
                <a:gd name="connsiteX48" fmla="*/ 310400 w 338138"/>
                <a:gd name="connsiteY48" fmla="*/ 166348 h 258763"/>
                <a:gd name="connsiteX49" fmla="*/ 322288 w 338138"/>
                <a:gd name="connsiteY49" fmla="*/ 166348 h 258763"/>
                <a:gd name="connsiteX50" fmla="*/ 338138 w 338138"/>
                <a:gd name="connsiteY50" fmla="*/ 182190 h 258763"/>
                <a:gd name="connsiteX51" fmla="*/ 338138 w 338138"/>
                <a:gd name="connsiteY51" fmla="*/ 242920 h 258763"/>
                <a:gd name="connsiteX52" fmla="*/ 322288 w 338138"/>
                <a:gd name="connsiteY52" fmla="*/ 258763 h 258763"/>
                <a:gd name="connsiteX53" fmla="*/ 15850 w 338138"/>
                <a:gd name="connsiteY53" fmla="*/ 258763 h 258763"/>
                <a:gd name="connsiteX54" fmla="*/ 0 w 338138"/>
                <a:gd name="connsiteY54" fmla="*/ 242920 h 258763"/>
                <a:gd name="connsiteX55" fmla="*/ 0 w 338138"/>
                <a:gd name="connsiteY55" fmla="*/ 182190 h 258763"/>
                <a:gd name="connsiteX56" fmla="*/ 15850 w 338138"/>
                <a:gd name="connsiteY56" fmla="*/ 166348 h 258763"/>
                <a:gd name="connsiteX57" fmla="*/ 27738 w 338138"/>
                <a:gd name="connsiteY57" fmla="*/ 166348 h 258763"/>
                <a:gd name="connsiteX58" fmla="*/ 27738 w 338138"/>
                <a:gd name="connsiteY58" fmla="*/ 15843 h 258763"/>
                <a:gd name="connsiteX59" fmla="*/ 44909 w 338138"/>
                <a:gd name="connsiteY59" fmla="*/ 0 h 25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8138" h="258763">
                  <a:moveTo>
                    <a:pt x="31750" y="200025"/>
                  </a:moveTo>
                  <a:lnTo>
                    <a:pt x="31750" y="227013"/>
                  </a:lnTo>
                  <a:lnTo>
                    <a:pt x="306388" y="227013"/>
                  </a:lnTo>
                  <a:lnTo>
                    <a:pt x="306388" y="200025"/>
                  </a:lnTo>
                  <a:close/>
                  <a:moveTo>
                    <a:pt x="255588" y="85725"/>
                  </a:moveTo>
                  <a:cubicBezTo>
                    <a:pt x="264356" y="85725"/>
                    <a:pt x="271463" y="92122"/>
                    <a:pt x="271463" y="100013"/>
                  </a:cubicBezTo>
                  <a:cubicBezTo>
                    <a:pt x="271463" y="107904"/>
                    <a:pt x="264356" y="114301"/>
                    <a:pt x="255588" y="114301"/>
                  </a:cubicBezTo>
                  <a:cubicBezTo>
                    <a:pt x="246820" y="114301"/>
                    <a:pt x="239713" y="107904"/>
                    <a:pt x="239713" y="100013"/>
                  </a:cubicBezTo>
                  <a:cubicBezTo>
                    <a:pt x="239713" y="92122"/>
                    <a:pt x="246820" y="85725"/>
                    <a:pt x="255588" y="85725"/>
                  </a:cubicBezTo>
                  <a:close/>
                  <a:moveTo>
                    <a:pt x="83345" y="85725"/>
                  </a:moveTo>
                  <a:cubicBezTo>
                    <a:pt x="91675" y="85725"/>
                    <a:pt x="98427" y="92122"/>
                    <a:pt x="98427" y="100013"/>
                  </a:cubicBezTo>
                  <a:cubicBezTo>
                    <a:pt x="98427" y="107904"/>
                    <a:pt x="91675" y="114301"/>
                    <a:pt x="83345" y="114301"/>
                  </a:cubicBezTo>
                  <a:cubicBezTo>
                    <a:pt x="75015" y="114301"/>
                    <a:pt x="68263" y="107904"/>
                    <a:pt x="68263" y="100013"/>
                  </a:cubicBezTo>
                  <a:cubicBezTo>
                    <a:pt x="68263" y="92122"/>
                    <a:pt x="75015" y="85725"/>
                    <a:pt x="83345" y="85725"/>
                  </a:cubicBezTo>
                  <a:close/>
                  <a:moveTo>
                    <a:pt x="144035" y="46037"/>
                  </a:moveTo>
                  <a:cubicBezTo>
                    <a:pt x="153258" y="46037"/>
                    <a:pt x="159846" y="53936"/>
                    <a:pt x="159846" y="63151"/>
                  </a:cubicBezTo>
                  <a:cubicBezTo>
                    <a:pt x="159846" y="63151"/>
                    <a:pt x="159846" y="63151"/>
                    <a:pt x="159846" y="84214"/>
                  </a:cubicBezTo>
                  <a:cubicBezTo>
                    <a:pt x="159846" y="84214"/>
                    <a:pt x="159846" y="84214"/>
                    <a:pt x="178293" y="84214"/>
                  </a:cubicBezTo>
                  <a:cubicBezTo>
                    <a:pt x="178293" y="84214"/>
                    <a:pt x="178293" y="84214"/>
                    <a:pt x="178293" y="63151"/>
                  </a:cubicBezTo>
                  <a:cubicBezTo>
                    <a:pt x="178293" y="53936"/>
                    <a:pt x="184881" y="46037"/>
                    <a:pt x="194105" y="46037"/>
                  </a:cubicBezTo>
                  <a:cubicBezTo>
                    <a:pt x="203328" y="46037"/>
                    <a:pt x="209916" y="53936"/>
                    <a:pt x="209916" y="63151"/>
                  </a:cubicBezTo>
                  <a:cubicBezTo>
                    <a:pt x="209916" y="63151"/>
                    <a:pt x="209916" y="63151"/>
                    <a:pt x="209916" y="84214"/>
                  </a:cubicBezTo>
                  <a:cubicBezTo>
                    <a:pt x="209916" y="84214"/>
                    <a:pt x="209916" y="84214"/>
                    <a:pt x="219140" y="84214"/>
                  </a:cubicBezTo>
                  <a:cubicBezTo>
                    <a:pt x="228363" y="84214"/>
                    <a:pt x="234951" y="90797"/>
                    <a:pt x="234951" y="100012"/>
                  </a:cubicBezTo>
                  <a:cubicBezTo>
                    <a:pt x="234951" y="109227"/>
                    <a:pt x="228363" y="115810"/>
                    <a:pt x="219140" y="115810"/>
                  </a:cubicBezTo>
                  <a:cubicBezTo>
                    <a:pt x="219140" y="115810"/>
                    <a:pt x="219140" y="115810"/>
                    <a:pt x="209916" y="115810"/>
                  </a:cubicBezTo>
                  <a:cubicBezTo>
                    <a:pt x="209916" y="115810"/>
                    <a:pt x="209916" y="115810"/>
                    <a:pt x="209916" y="138189"/>
                  </a:cubicBezTo>
                  <a:cubicBezTo>
                    <a:pt x="209916" y="146088"/>
                    <a:pt x="203328" y="153987"/>
                    <a:pt x="194105" y="153987"/>
                  </a:cubicBezTo>
                  <a:cubicBezTo>
                    <a:pt x="184881" y="153987"/>
                    <a:pt x="178293" y="146088"/>
                    <a:pt x="178293" y="138189"/>
                  </a:cubicBezTo>
                  <a:cubicBezTo>
                    <a:pt x="178293" y="138189"/>
                    <a:pt x="178293" y="138189"/>
                    <a:pt x="178293" y="115810"/>
                  </a:cubicBezTo>
                  <a:cubicBezTo>
                    <a:pt x="178293" y="115810"/>
                    <a:pt x="178293" y="115810"/>
                    <a:pt x="159846" y="115810"/>
                  </a:cubicBezTo>
                  <a:cubicBezTo>
                    <a:pt x="159846" y="115810"/>
                    <a:pt x="159846" y="115810"/>
                    <a:pt x="159846" y="138189"/>
                  </a:cubicBezTo>
                  <a:cubicBezTo>
                    <a:pt x="159846" y="146088"/>
                    <a:pt x="153258" y="153987"/>
                    <a:pt x="144035" y="153987"/>
                  </a:cubicBezTo>
                  <a:cubicBezTo>
                    <a:pt x="134811" y="153987"/>
                    <a:pt x="128223" y="146088"/>
                    <a:pt x="128223" y="138189"/>
                  </a:cubicBezTo>
                  <a:cubicBezTo>
                    <a:pt x="128223" y="138189"/>
                    <a:pt x="128223" y="138189"/>
                    <a:pt x="128223" y="115810"/>
                  </a:cubicBezTo>
                  <a:cubicBezTo>
                    <a:pt x="128223" y="115810"/>
                    <a:pt x="128223" y="115810"/>
                    <a:pt x="119000" y="115810"/>
                  </a:cubicBezTo>
                  <a:cubicBezTo>
                    <a:pt x="109776" y="115810"/>
                    <a:pt x="103188" y="109227"/>
                    <a:pt x="103188" y="100012"/>
                  </a:cubicBezTo>
                  <a:cubicBezTo>
                    <a:pt x="103188" y="90797"/>
                    <a:pt x="109776" y="84214"/>
                    <a:pt x="119000" y="84214"/>
                  </a:cubicBezTo>
                  <a:cubicBezTo>
                    <a:pt x="119000" y="84214"/>
                    <a:pt x="119000" y="84214"/>
                    <a:pt x="128223" y="84214"/>
                  </a:cubicBezTo>
                  <a:cubicBezTo>
                    <a:pt x="128223" y="84214"/>
                    <a:pt x="128223" y="84214"/>
                    <a:pt x="128223" y="63151"/>
                  </a:cubicBezTo>
                  <a:cubicBezTo>
                    <a:pt x="128223" y="53936"/>
                    <a:pt x="134811" y="46037"/>
                    <a:pt x="144035" y="46037"/>
                  </a:cubicBezTo>
                  <a:close/>
                  <a:moveTo>
                    <a:pt x="61913" y="31750"/>
                  </a:moveTo>
                  <a:lnTo>
                    <a:pt x="61913" y="166688"/>
                  </a:lnTo>
                  <a:lnTo>
                    <a:pt x="277813" y="166688"/>
                  </a:lnTo>
                  <a:lnTo>
                    <a:pt x="277813" y="31750"/>
                  </a:lnTo>
                  <a:close/>
                  <a:moveTo>
                    <a:pt x="44909" y="0"/>
                  </a:moveTo>
                  <a:cubicBezTo>
                    <a:pt x="293229" y="0"/>
                    <a:pt x="293229" y="0"/>
                    <a:pt x="293229" y="0"/>
                  </a:cubicBezTo>
                  <a:cubicBezTo>
                    <a:pt x="302475" y="0"/>
                    <a:pt x="310400" y="6601"/>
                    <a:pt x="310400" y="15843"/>
                  </a:cubicBezTo>
                  <a:cubicBezTo>
                    <a:pt x="310400" y="166348"/>
                    <a:pt x="310400" y="166348"/>
                    <a:pt x="310400" y="166348"/>
                  </a:cubicBezTo>
                  <a:cubicBezTo>
                    <a:pt x="322288" y="166348"/>
                    <a:pt x="322288" y="166348"/>
                    <a:pt x="322288" y="166348"/>
                  </a:cubicBezTo>
                  <a:cubicBezTo>
                    <a:pt x="331534" y="166348"/>
                    <a:pt x="338138" y="174269"/>
                    <a:pt x="338138" y="182190"/>
                  </a:cubicBezTo>
                  <a:cubicBezTo>
                    <a:pt x="338138" y="242920"/>
                    <a:pt x="338138" y="242920"/>
                    <a:pt x="338138" y="242920"/>
                  </a:cubicBezTo>
                  <a:cubicBezTo>
                    <a:pt x="338138" y="252162"/>
                    <a:pt x="331534" y="258763"/>
                    <a:pt x="322288" y="258763"/>
                  </a:cubicBezTo>
                  <a:cubicBezTo>
                    <a:pt x="15850" y="258763"/>
                    <a:pt x="15850" y="258763"/>
                    <a:pt x="15850" y="258763"/>
                  </a:cubicBezTo>
                  <a:cubicBezTo>
                    <a:pt x="6604" y="258763"/>
                    <a:pt x="0" y="252162"/>
                    <a:pt x="0" y="242920"/>
                  </a:cubicBezTo>
                  <a:cubicBezTo>
                    <a:pt x="0" y="182190"/>
                    <a:pt x="0" y="182190"/>
                    <a:pt x="0" y="182190"/>
                  </a:cubicBezTo>
                  <a:cubicBezTo>
                    <a:pt x="0" y="174269"/>
                    <a:pt x="6604" y="166348"/>
                    <a:pt x="15850" y="166348"/>
                  </a:cubicBezTo>
                  <a:cubicBezTo>
                    <a:pt x="27738" y="166348"/>
                    <a:pt x="27738" y="166348"/>
                    <a:pt x="27738" y="166348"/>
                  </a:cubicBezTo>
                  <a:cubicBezTo>
                    <a:pt x="27738" y="15843"/>
                    <a:pt x="27738" y="15843"/>
                    <a:pt x="27738" y="15843"/>
                  </a:cubicBezTo>
                  <a:cubicBezTo>
                    <a:pt x="27738" y="6601"/>
                    <a:pt x="35663" y="0"/>
                    <a:pt x="44909" y="0"/>
                  </a:cubicBezTo>
                  <a:close/>
                </a:path>
              </a:pathLst>
            </a:custGeom>
            <a:solidFill>
              <a:schemeClr val="accent3"/>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nodeType="afterEffect" p14:presetBounceEnd="48000">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14:bounceEnd="48000">
                                          <p:cBhvr additive="base">
                                            <p:cTn id="13" dur="500" fill="hold"/>
                                            <p:tgtEl>
                                              <p:spTgt spid="19"/>
                                            </p:tgtEl>
                                            <p:attrNameLst>
                                              <p:attrName>ppt_x</p:attrName>
                                            </p:attrNameLst>
                                          </p:cBhvr>
                                          <p:tavLst>
                                            <p:tav tm="0">
                                              <p:val>
                                                <p:strVal val="0-#ppt_w/2"/>
                                              </p:val>
                                            </p:tav>
                                            <p:tav tm="100000">
                                              <p:val>
                                                <p:strVal val="#ppt_x"/>
                                              </p:val>
                                            </p:tav>
                                          </p:tavLst>
                                        </p:anim>
                                        <p:anim calcmode="lin" valueType="num" p14:bounceEnd="48000">
                                          <p:cBhvr additive="base">
                                            <p:cTn id="14" dur="500" fill="hold"/>
                                            <p:tgtEl>
                                              <p:spTgt spid="19"/>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9" fill="hold" nodeType="afterEffect" p14:presetBounceEnd="48000">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14:bounceEnd="48000">
                                          <p:cBhvr additive="base">
                                            <p:cTn id="18" dur="500" fill="hold"/>
                                            <p:tgtEl>
                                              <p:spTgt spid="20"/>
                                            </p:tgtEl>
                                            <p:attrNameLst>
                                              <p:attrName>ppt_x</p:attrName>
                                            </p:attrNameLst>
                                          </p:cBhvr>
                                          <p:tavLst>
                                            <p:tav tm="0">
                                              <p:val>
                                                <p:strVal val="0-#ppt_w/2"/>
                                              </p:val>
                                            </p:tav>
                                            <p:tav tm="100000">
                                              <p:val>
                                                <p:strVal val="#ppt_x"/>
                                              </p:val>
                                            </p:tav>
                                          </p:tavLst>
                                        </p:anim>
                                        <p:anim calcmode="lin" valueType="num" p14:bounceEnd="48000">
                                          <p:cBhvr additive="base">
                                            <p:cTn id="19" dur="500" fill="hold"/>
                                            <p:tgtEl>
                                              <p:spTgt spid="20"/>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9" fill="hold" nodeType="afterEffect" p14:presetBounceEnd="48000">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14:bounceEnd="48000">
                                          <p:cBhvr additive="base">
                                            <p:cTn id="23" dur="500" fill="hold"/>
                                            <p:tgtEl>
                                              <p:spTgt spid="21"/>
                                            </p:tgtEl>
                                            <p:attrNameLst>
                                              <p:attrName>ppt_x</p:attrName>
                                            </p:attrNameLst>
                                          </p:cBhvr>
                                          <p:tavLst>
                                            <p:tav tm="0">
                                              <p:val>
                                                <p:strVal val="0-#ppt_w/2"/>
                                              </p:val>
                                            </p:tav>
                                            <p:tav tm="100000">
                                              <p:val>
                                                <p:strVal val="#ppt_x"/>
                                              </p:val>
                                            </p:tav>
                                          </p:tavLst>
                                        </p:anim>
                                        <p:anim calcmode="lin" valueType="num" p14:bounceEnd="48000">
                                          <p:cBhvr additive="base">
                                            <p:cTn id="24" dur="500" fill="hold"/>
                                            <p:tgtEl>
                                              <p:spTgt spid="21"/>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1000"/>
                                            <p:tgtEl>
                                              <p:spTgt spid="63"/>
                                            </p:tgtEl>
                                          </p:cBhvr>
                                        </p:animEffect>
                                        <p:anim calcmode="lin" valueType="num">
                                          <p:cBhvr>
                                            <p:cTn id="35" dur="1000" fill="hold"/>
                                            <p:tgtEl>
                                              <p:spTgt spid="63"/>
                                            </p:tgtEl>
                                            <p:attrNameLst>
                                              <p:attrName>ppt_x</p:attrName>
                                            </p:attrNameLst>
                                          </p:cBhvr>
                                          <p:tavLst>
                                            <p:tav tm="0">
                                              <p:val>
                                                <p:strVal val="#ppt_x"/>
                                              </p:val>
                                            </p:tav>
                                            <p:tav tm="100000">
                                              <p:val>
                                                <p:strVal val="#ppt_x"/>
                                              </p:val>
                                            </p:tav>
                                          </p:tavLst>
                                        </p:anim>
                                        <p:anim calcmode="lin" valueType="num">
                                          <p:cBhvr>
                                            <p:cTn id="36" dur="1000" fill="hold"/>
                                            <p:tgtEl>
                                              <p:spTgt spid="6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1000"/>
                                            <p:tgtEl>
                                              <p:spTgt spid="64"/>
                                            </p:tgtEl>
                                          </p:cBhvr>
                                        </p:animEffect>
                                        <p:anim calcmode="lin" valueType="num">
                                          <p:cBhvr>
                                            <p:cTn id="41" dur="1000" fill="hold"/>
                                            <p:tgtEl>
                                              <p:spTgt spid="64"/>
                                            </p:tgtEl>
                                            <p:attrNameLst>
                                              <p:attrName>ppt_x</p:attrName>
                                            </p:attrNameLst>
                                          </p:cBhvr>
                                          <p:tavLst>
                                            <p:tav tm="0">
                                              <p:val>
                                                <p:strVal val="#ppt_x"/>
                                              </p:val>
                                            </p:tav>
                                            <p:tav tm="100000">
                                              <p:val>
                                                <p:strVal val="#ppt_x"/>
                                              </p:val>
                                            </p:tav>
                                          </p:tavLst>
                                        </p:anim>
                                        <p:anim calcmode="lin" valueType="num">
                                          <p:cBhvr>
                                            <p:cTn id="4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9"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9"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1000"/>
                                            <p:tgtEl>
                                              <p:spTgt spid="63"/>
                                            </p:tgtEl>
                                          </p:cBhvr>
                                        </p:animEffect>
                                        <p:anim calcmode="lin" valueType="num">
                                          <p:cBhvr>
                                            <p:cTn id="35" dur="1000" fill="hold"/>
                                            <p:tgtEl>
                                              <p:spTgt spid="63"/>
                                            </p:tgtEl>
                                            <p:attrNameLst>
                                              <p:attrName>ppt_x</p:attrName>
                                            </p:attrNameLst>
                                          </p:cBhvr>
                                          <p:tavLst>
                                            <p:tav tm="0">
                                              <p:val>
                                                <p:strVal val="#ppt_x"/>
                                              </p:val>
                                            </p:tav>
                                            <p:tav tm="100000">
                                              <p:val>
                                                <p:strVal val="#ppt_x"/>
                                              </p:val>
                                            </p:tav>
                                          </p:tavLst>
                                        </p:anim>
                                        <p:anim calcmode="lin" valueType="num">
                                          <p:cBhvr>
                                            <p:cTn id="36" dur="1000" fill="hold"/>
                                            <p:tgtEl>
                                              <p:spTgt spid="6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1000"/>
                                            <p:tgtEl>
                                              <p:spTgt spid="64"/>
                                            </p:tgtEl>
                                          </p:cBhvr>
                                        </p:animEffect>
                                        <p:anim calcmode="lin" valueType="num">
                                          <p:cBhvr>
                                            <p:cTn id="41" dur="1000" fill="hold"/>
                                            <p:tgtEl>
                                              <p:spTgt spid="64"/>
                                            </p:tgtEl>
                                            <p:attrNameLst>
                                              <p:attrName>ppt_x</p:attrName>
                                            </p:attrNameLst>
                                          </p:cBhvr>
                                          <p:tavLst>
                                            <p:tav tm="0">
                                              <p:val>
                                                <p:strVal val="#ppt_x"/>
                                              </p:val>
                                            </p:tav>
                                            <p:tav tm="100000">
                                              <p:val>
                                                <p:strVal val="#ppt_x"/>
                                              </p:val>
                                            </p:tav>
                                          </p:tavLst>
                                        </p:anim>
                                        <p:anim calcmode="lin" valueType="num">
                                          <p:cBhvr>
                                            <p:cTn id="4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407" y="1707654"/>
            <a:ext cx="3850005" cy="259871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pic>
      <p:sp>
        <p:nvSpPr>
          <p:cNvPr id="31" name="矩形 30"/>
          <p:cNvSpPr/>
          <p:nvPr/>
        </p:nvSpPr>
        <p:spPr>
          <a:xfrm>
            <a:off x="4810024" y="1586053"/>
            <a:ext cx="856375" cy="284603"/>
          </a:xfrm>
          <a:prstGeom prst="rect">
            <a:avLst/>
          </a:prstGeom>
        </p:spPr>
        <p:txBody>
          <a:bodyPr wrap="none" lIns="68556" tIns="34278" rIns="68556" bIns="34278">
            <a:spAutoFit/>
          </a:bodyPr>
          <a:lstStyle/>
          <a:p>
            <a:r>
              <a:rPr lang="zh-CN" altLang="en-US" sz="1400" dirty="0">
                <a:solidFill>
                  <a:schemeClr val="tx1">
                    <a:lumMod val="65000"/>
                    <a:lumOff val="35000"/>
                  </a:schemeClr>
                </a:solidFill>
                <a:latin typeface="方正兰亭中黑_GBK" panose="02000000000000000000" pitchFamily="2" charset="-122"/>
                <a:ea typeface="方正兰亭中黑_GBK" panose="02000000000000000000" pitchFamily="2" charset="-122"/>
              </a:rPr>
              <a:t>活动宗旨</a:t>
            </a:r>
          </a:p>
        </p:txBody>
      </p:sp>
      <p:sp>
        <p:nvSpPr>
          <p:cNvPr id="38" name="矩形 37"/>
          <p:cNvSpPr/>
          <p:nvPr/>
        </p:nvSpPr>
        <p:spPr>
          <a:xfrm>
            <a:off x="4810022" y="1985176"/>
            <a:ext cx="3646979" cy="567824"/>
          </a:xfrm>
          <a:prstGeom prst="rect">
            <a:avLst/>
          </a:prstGeom>
        </p:spPr>
        <p:txBody>
          <a:bodyPr wrap="square" lIns="68556" tIns="34278" rIns="68556" bIns="34278">
            <a:spAutoFit/>
          </a:body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pPr>
              <a:lnSpc>
                <a:spcPct val="120000"/>
              </a:lnSpc>
              <a:defRPr>
                <a:solidFill>
                  <a:srgbClr val="000000"/>
                </a:solidFill>
              </a:defRPr>
            </a:pP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4810024" y="3141581"/>
            <a:ext cx="856375" cy="284603"/>
          </a:xfrm>
          <a:prstGeom prst="rect">
            <a:avLst/>
          </a:prstGeom>
        </p:spPr>
        <p:txBody>
          <a:bodyPr wrap="none" lIns="68556" tIns="34278" rIns="68556" bIns="34278">
            <a:spAutoFit/>
          </a:bodyPr>
          <a:lstStyle/>
          <a:p>
            <a:r>
              <a:rPr lang="zh-CN" altLang="en-US" sz="1400" dirty="0">
                <a:solidFill>
                  <a:schemeClr val="tx1">
                    <a:lumMod val="65000"/>
                    <a:lumOff val="35000"/>
                  </a:schemeClr>
                </a:solidFill>
                <a:latin typeface="方正兰亭中黑_GBK" panose="02000000000000000000" pitchFamily="2" charset="-122"/>
                <a:ea typeface="方正兰亭中黑_GBK" panose="02000000000000000000" pitchFamily="2" charset="-122"/>
              </a:rPr>
              <a:t>活动目标</a:t>
            </a:r>
          </a:p>
        </p:txBody>
      </p:sp>
      <p:sp>
        <p:nvSpPr>
          <p:cNvPr id="48" name="矩形 47"/>
          <p:cNvSpPr/>
          <p:nvPr/>
        </p:nvSpPr>
        <p:spPr>
          <a:xfrm>
            <a:off x="4810022" y="3540702"/>
            <a:ext cx="3646979" cy="567824"/>
          </a:xfrm>
          <a:prstGeom prst="rect">
            <a:avLst/>
          </a:prstGeom>
        </p:spPr>
        <p:txBody>
          <a:bodyPr wrap="square" lIns="68556" tIns="34278" rIns="68556" bIns="34278">
            <a:spAutoFit/>
          </a:body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pPr>
              <a:lnSpc>
                <a:spcPct val="120000"/>
              </a:lnSpc>
              <a:defRPr>
                <a:solidFill>
                  <a:srgbClr val="000000"/>
                </a:solidFill>
              </a:defRPr>
            </a:pP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20000"/>
                                  </p:iterate>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799"/>
                            </p:stCondLst>
                            <p:childTnLst>
                              <p:par>
                                <p:cTn id="17" presetID="42"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2799"/>
                            </p:stCondLst>
                            <p:childTnLst>
                              <p:par>
                                <p:cTn id="23" presetID="53" presetClass="entr" presetSubtype="16" fill="hold" grpId="0" nodeType="afterEffect">
                                  <p:stCondLst>
                                    <p:cond delay="0"/>
                                  </p:stCondLst>
                                  <p:iterate type="lt">
                                    <p:tmPct val="20000"/>
                                  </p:iterate>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3599"/>
                            </p:stCondLst>
                            <p:childTnLst>
                              <p:par>
                                <p:cTn id="29" presetID="42"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8" grpId="0"/>
      <p:bldP spid="40"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grpSp>
        <p:nvGrpSpPr>
          <p:cNvPr id="48" name="Group 69"/>
          <p:cNvGrpSpPr/>
          <p:nvPr/>
        </p:nvGrpSpPr>
        <p:grpSpPr>
          <a:xfrm>
            <a:off x="3829417" y="1291401"/>
            <a:ext cx="1485165" cy="1485165"/>
            <a:chOff x="731404" y="2060848"/>
            <a:chExt cx="1980220" cy="1980220"/>
          </a:xfrm>
        </p:grpSpPr>
        <p:sp>
          <p:nvSpPr>
            <p:cNvPr id="49" name="Diamond 2"/>
            <p:cNvSpPr/>
            <p:nvPr/>
          </p:nvSpPr>
          <p:spPr bwMode="auto">
            <a:xfrm>
              <a:off x="731404" y="2060848"/>
              <a:ext cx="1980220" cy="1980220"/>
            </a:xfrm>
            <a:prstGeom prst="diamond">
              <a:avLst/>
            </a:prstGeom>
            <a:solidFill>
              <a:schemeClr val="accent3"/>
            </a:solidFill>
            <a:ln w="19050">
              <a:noFill/>
              <a:round/>
            </a:ln>
          </p:spPr>
          <p:txBody>
            <a:bodyPr anchor="ctr"/>
            <a:lstStyle/>
            <a:p>
              <a:pPr algn="ctr"/>
              <a:endParaRPr/>
            </a:p>
          </p:txBody>
        </p:sp>
        <p:sp>
          <p:nvSpPr>
            <p:cNvPr id="51" name="TextBox 33"/>
            <p:cNvSpPr txBox="1"/>
            <p:nvPr/>
          </p:nvSpPr>
          <p:spPr>
            <a:xfrm>
              <a:off x="917232" y="2828933"/>
              <a:ext cx="1608565" cy="610759"/>
            </a:xfrm>
            <a:prstGeom prst="rect">
              <a:avLst/>
            </a:prstGeom>
            <a:noFill/>
          </p:spPr>
          <p:txBody>
            <a:bodyPr wrap="none">
              <a:normAutofit fontScale="70000" lnSpcReduction="20000"/>
            </a:bodyPr>
            <a:lstStyle/>
            <a:p>
              <a:pPr algn="ctr"/>
              <a:r>
                <a:rPr lang="en-US" altLang="zh-CN" sz="4000" dirty="0">
                  <a:solidFill>
                    <a:schemeClr val="bg1"/>
                  </a:solidFill>
                  <a:latin typeface="Impact" panose="020B0806030902050204" pitchFamily="34" charset="0"/>
                </a:rPr>
                <a:t>03</a:t>
              </a:r>
            </a:p>
          </p:txBody>
        </p:sp>
      </p:grpSp>
      <p:sp>
        <p:nvSpPr>
          <p:cNvPr id="2" name="文本框 1"/>
          <p:cNvSpPr txBox="1"/>
          <p:nvPr/>
        </p:nvSpPr>
        <p:spPr>
          <a:xfrm>
            <a:off x="3402449" y="2337723"/>
            <a:ext cx="2339102" cy="954107"/>
          </a:xfrm>
          <a:prstGeom prst="rect">
            <a:avLst/>
          </a:prstGeom>
          <a:noFill/>
        </p:spPr>
        <p:txBody>
          <a:bodyPr wrap="none" rtlCol="0">
            <a:spAutoFit/>
          </a:bodyPr>
          <a:lstStyle/>
          <a:p>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500" fill="hold"/>
                                        <p:tgtEl>
                                          <p:spTgt spid="48"/>
                                        </p:tgtEl>
                                        <p:attrNameLst>
                                          <p:attrName>ppt_w</p:attrName>
                                        </p:attrNameLst>
                                      </p:cBhvr>
                                      <p:tavLst>
                                        <p:tav tm="0">
                                          <p:val>
                                            <p:fltVal val="0"/>
                                          </p:val>
                                        </p:tav>
                                        <p:tav tm="100000">
                                          <p:val>
                                            <p:strVal val="#ppt_w"/>
                                          </p:val>
                                        </p:tav>
                                      </p:tavLst>
                                    </p:anim>
                                    <p:anim calcmode="lin" valueType="num">
                                      <p:cBhvr>
                                        <p:cTn id="15" dur="500" fill="hold"/>
                                        <p:tgtEl>
                                          <p:spTgt spid="48"/>
                                        </p:tgtEl>
                                        <p:attrNameLst>
                                          <p:attrName>ppt_h</p:attrName>
                                        </p:attrNameLst>
                                      </p:cBhvr>
                                      <p:tavLst>
                                        <p:tav tm="0">
                                          <p:val>
                                            <p:fltVal val="0"/>
                                          </p:val>
                                        </p:tav>
                                        <p:tav tm="100000">
                                          <p:val>
                                            <p:strVal val="#ppt_h"/>
                                          </p:val>
                                        </p:tav>
                                      </p:tavLst>
                                    </p:anim>
                                    <p:animEffect transition="in" filter="fade">
                                      <p:cBhvr>
                                        <p:cTn id="16" dur="500"/>
                                        <p:tgtEl>
                                          <p:spTgt spid="48"/>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rot="16200000">
            <a:off x="4439667" y="2255167"/>
            <a:ext cx="1142825" cy="1074935"/>
          </a:xfrm>
          <a:prstGeom prst="hexagon">
            <a:avLst/>
          </a:prstGeom>
          <a:solidFill>
            <a:schemeClr val="accent1"/>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7" name="六边形 6"/>
          <p:cNvSpPr/>
          <p:nvPr/>
        </p:nvSpPr>
        <p:spPr>
          <a:xfrm rot="16200000">
            <a:off x="6111472" y="3493307"/>
            <a:ext cx="1142825" cy="1074935"/>
          </a:xfrm>
          <a:prstGeom prst="hexagon">
            <a:avLst/>
          </a:prstGeom>
          <a:solidFill>
            <a:schemeClr val="accent4"/>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8" name="六边形 7"/>
          <p:cNvSpPr/>
          <p:nvPr/>
        </p:nvSpPr>
        <p:spPr>
          <a:xfrm rot="16200000">
            <a:off x="5909882" y="950304"/>
            <a:ext cx="1142825" cy="1074935"/>
          </a:xfrm>
          <a:prstGeom prst="hexagon">
            <a:avLst/>
          </a:prstGeom>
          <a:solidFill>
            <a:schemeClr val="accent2"/>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10FAB4"/>
              </a:solidFill>
              <a:latin typeface="微软雅黑" panose="020B0503020204020204" pitchFamily="34" charset="-122"/>
              <a:ea typeface="微软雅黑" panose="020B0503020204020204" pitchFamily="34" charset="-122"/>
            </a:endParaRPr>
          </a:p>
        </p:txBody>
      </p:sp>
      <p:sp>
        <p:nvSpPr>
          <p:cNvPr id="9" name="六边形 8"/>
          <p:cNvSpPr/>
          <p:nvPr/>
        </p:nvSpPr>
        <p:spPr>
          <a:xfrm rot="16200000">
            <a:off x="7442141" y="2243755"/>
            <a:ext cx="1142825" cy="1074935"/>
          </a:xfrm>
          <a:prstGeom prst="hexagon">
            <a:avLst/>
          </a:prstGeom>
          <a:solidFill>
            <a:schemeClr val="accent3"/>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10FAB4"/>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791562" y="2570718"/>
            <a:ext cx="452308" cy="421010"/>
          </a:xfrm>
          <a:prstGeom prst="rect">
            <a:avLst/>
          </a:prstGeom>
        </p:spPr>
      </p:pic>
      <p:pic>
        <p:nvPicPr>
          <p:cNvPr id="11" name="图片 10"/>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369790" y="3747396"/>
            <a:ext cx="600015" cy="626403"/>
          </a:xfrm>
          <a:prstGeom prst="rect">
            <a:avLst/>
          </a:prstGeom>
        </p:spPr>
      </p:pic>
      <p:pic>
        <p:nvPicPr>
          <p:cNvPr id="12" name="图片 11"/>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6188774" y="1225897"/>
            <a:ext cx="585041" cy="573413"/>
          </a:xfrm>
          <a:prstGeom prst="rect">
            <a:avLst/>
          </a:prstGeom>
        </p:spPr>
      </p:pic>
      <p:pic>
        <p:nvPicPr>
          <p:cNvPr id="13" name="图片 12"/>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731349" y="2509041"/>
            <a:ext cx="564413" cy="585401"/>
          </a:xfrm>
          <a:prstGeom prst="rect">
            <a:avLst/>
          </a:prstGeom>
        </p:spPr>
      </p:pic>
      <p:sp>
        <p:nvSpPr>
          <p:cNvPr id="14" name="圆角右箭头 13"/>
          <p:cNvSpPr/>
          <p:nvPr/>
        </p:nvSpPr>
        <p:spPr>
          <a:xfrm>
            <a:off x="5017715" y="1319403"/>
            <a:ext cx="756984" cy="733501"/>
          </a:xfrm>
          <a:prstGeom prst="ben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5" name="圆角右箭头 14"/>
          <p:cNvSpPr/>
          <p:nvPr/>
        </p:nvSpPr>
        <p:spPr>
          <a:xfrm rot="5400000">
            <a:off x="7392452" y="1331604"/>
            <a:ext cx="757452" cy="733048"/>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10FAB4"/>
              </a:solidFill>
              <a:latin typeface="微软雅黑" panose="020B0503020204020204" pitchFamily="34" charset="-122"/>
              <a:ea typeface="微软雅黑" panose="020B0503020204020204" pitchFamily="34" charset="-122"/>
            </a:endParaRPr>
          </a:p>
        </p:txBody>
      </p:sp>
      <p:sp>
        <p:nvSpPr>
          <p:cNvPr id="16" name="圆角右箭头 15"/>
          <p:cNvSpPr/>
          <p:nvPr/>
        </p:nvSpPr>
        <p:spPr>
          <a:xfrm rot="10800000">
            <a:off x="7404655" y="3516988"/>
            <a:ext cx="756984" cy="733501"/>
          </a:xfrm>
          <a:prstGeom prst="ben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10FAB4"/>
              </a:solidFill>
              <a:latin typeface="微软雅黑" panose="020B0503020204020204" pitchFamily="34" charset="-122"/>
              <a:ea typeface="微软雅黑" panose="020B0503020204020204" pitchFamily="34" charset="-122"/>
            </a:endParaRPr>
          </a:p>
        </p:txBody>
      </p:sp>
      <p:sp>
        <p:nvSpPr>
          <p:cNvPr id="17" name="圆角右箭头 16"/>
          <p:cNvSpPr/>
          <p:nvPr/>
        </p:nvSpPr>
        <p:spPr>
          <a:xfrm rot="16200000">
            <a:off x="5029450" y="3471564"/>
            <a:ext cx="757452" cy="733048"/>
          </a:xfrm>
          <a:prstGeom prst="ben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152008" y="2561802"/>
            <a:ext cx="800219"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关键词</a:t>
            </a:r>
          </a:p>
        </p:txBody>
      </p:sp>
      <p:sp>
        <p:nvSpPr>
          <p:cNvPr id="19" name="矩形 18"/>
          <p:cNvSpPr/>
          <p:nvPr/>
        </p:nvSpPr>
        <p:spPr>
          <a:xfrm flipH="1">
            <a:off x="627762" y="1697767"/>
            <a:ext cx="3224604" cy="607497"/>
          </a:xfrm>
          <a:prstGeom prst="rect">
            <a:avLst/>
          </a:prstGeom>
          <a:effectLst/>
        </p:spPr>
        <p:txBody>
          <a:bodyPr wrap="square" lIns="121819" tIns="60908" rIns="121819" bIns="60908">
            <a:spAutoFit/>
          </a:body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pPr>
              <a:lnSpc>
                <a:spcPct val="120000"/>
              </a:lnSpc>
              <a:defRPr>
                <a:solidFill>
                  <a:srgbClr val="000000"/>
                </a:solidFill>
              </a:defRPr>
            </a:pP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638121" y="1348409"/>
            <a:ext cx="2336725" cy="328190"/>
          </a:xfrm>
          <a:prstGeom prst="rect">
            <a:avLst/>
          </a:prstGeom>
        </p:spPr>
        <p:txBody>
          <a:bodyPr wrap="square" lIns="121819" tIns="60908" rIns="121819" bIns="60908">
            <a:spAutoFit/>
          </a:bodyPr>
          <a:lstStyle/>
          <a:p>
            <a:pPr algn="just" defTabSz="1217930" fontAlgn="base">
              <a:lnSpc>
                <a:spcPts val="1600"/>
              </a:lnSpc>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flipH="1">
            <a:off x="614004" y="3361247"/>
            <a:ext cx="3224604" cy="621604"/>
          </a:xfrm>
          <a:prstGeom prst="rect">
            <a:avLst/>
          </a:prstGeom>
          <a:effectLst/>
        </p:spPr>
        <p:txBody>
          <a:bodyPr wrap="square" lIns="121819" tIns="60908" rIns="121819" bIns="60908">
            <a:spAutoFit/>
          </a:body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pPr>
              <a:lnSpc>
                <a:spcPct val="120000"/>
              </a:lnSpc>
              <a:defRPr>
                <a:solidFill>
                  <a:srgbClr val="000000"/>
                </a:solidFill>
              </a:defRPr>
            </a:pP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24364" y="3011888"/>
            <a:ext cx="2336725" cy="328190"/>
          </a:xfrm>
          <a:prstGeom prst="rect">
            <a:avLst/>
          </a:prstGeom>
        </p:spPr>
        <p:txBody>
          <a:bodyPr wrap="square" lIns="121819" tIns="60908" rIns="121819" bIns="60908">
            <a:spAutoFit/>
          </a:bodyPr>
          <a:lstStyle/>
          <a:p>
            <a:pPr algn="just" defTabSz="1217930" fontAlgn="base">
              <a:lnSpc>
                <a:spcPts val="1600"/>
              </a:lnSpc>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par>
                                <p:cTn id="17" presetID="21"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350"/>
                                        <p:tgtEl>
                                          <p:spTgt spid="20"/>
                                        </p:tgtEl>
                                      </p:cBhvr>
                                    </p:animEffect>
                                  </p:childTnLst>
                                </p:cTn>
                              </p:par>
                              <p:par>
                                <p:cTn id="55" presetID="26" presetClass="emph" presetSubtype="0" fill="hold" grpId="1" nodeType="withEffect">
                                  <p:stCondLst>
                                    <p:cond delay="0"/>
                                  </p:stCondLst>
                                  <p:childTnLst>
                                    <p:animEffect transition="out" filter="fade">
                                      <p:cBhvr>
                                        <p:cTn id="56" dur="400" tmFilter="0, 0; .2, .5; .8, .5; 1, 0"/>
                                        <p:tgtEl>
                                          <p:spTgt spid="20"/>
                                        </p:tgtEl>
                                      </p:cBhvr>
                                    </p:animEffect>
                                    <p:animScale>
                                      <p:cBhvr>
                                        <p:cTn id="57" dur="200" autoRev="1" fill="hold"/>
                                        <p:tgtEl>
                                          <p:spTgt spid="20"/>
                                        </p:tgtEl>
                                      </p:cBhvr>
                                      <p:by x="105000" y="105000"/>
                                    </p:animScale>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350"/>
                                        <p:tgtEl>
                                          <p:spTgt spid="26"/>
                                        </p:tgtEl>
                                      </p:cBhvr>
                                    </p:animEffect>
                                  </p:childTnLst>
                                </p:cTn>
                              </p:par>
                              <p:par>
                                <p:cTn id="66" presetID="26" presetClass="emph" presetSubtype="0" fill="hold" grpId="1" nodeType="withEffect">
                                  <p:stCondLst>
                                    <p:cond delay="0"/>
                                  </p:stCondLst>
                                  <p:childTnLst>
                                    <p:animEffect transition="out" filter="fade">
                                      <p:cBhvr>
                                        <p:cTn id="67" dur="400" tmFilter="0, 0; .2, .5; .8, .5; 1, 0"/>
                                        <p:tgtEl>
                                          <p:spTgt spid="26"/>
                                        </p:tgtEl>
                                      </p:cBhvr>
                                    </p:animEffect>
                                    <p:animScale>
                                      <p:cBhvr>
                                        <p:cTn id="68" dur="200" autoRev="1" fill="hold"/>
                                        <p:tgtEl>
                                          <p:spTgt spid="26"/>
                                        </p:tgtEl>
                                      </p:cBhvr>
                                      <p:by x="105000" y="105000"/>
                                    </p:animScale>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P spid="15" grpId="0" animBg="1"/>
      <p:bldP spid="16" grpId="0" animBg="1"/>
      <p:bldP spid="17" grpId="0" animBg="1"/>
      <p:bldP spid="18" grpId="0"/>
      <p:bldP spid="19" grpId="0"/>
      <p:bldP spid="20" grpId="0"/>
      <p:bldP spid="20" grpId="1"/>
      <p:bldP spid="25" grpId="0"/>
      <p:bldP spid="26" grpId="0"/>
      <p:bldP spid="2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34162" y="937545"/>
            <a:ext cx="2648675" cy="3268410"/>
            <a:chOff x="4330217" y="1250060"/>
            <a:chExt cx="3531566" cy="4357880"/>
          </a:xfrm>
        </p:grpSpPr>
        <p:sp>
          <p:nvSpPr>
            <p:cNvPr id="32" name="任意多边形: 形状 31"/>
            <p:cNvSpPr/>
            <p:nvPr/>
          </p:nvSpPr>
          <p:spPr bwMode="auto">
            <a:xfrm>
              <a:off x="4330217" y="1250060"/>
              <a:ext cx="1465784" cy="571051"/>
            </a:xfrm>
            <a:custGeom>
              <a:avLst/>
              <a:gdLst>
                <a:gd name="T0" fmla="*/ 512 w 536"/>
                <a:gd name="T1" fmla="*/ 0 h 209"/>
                <a:gd name="T2" fmla="*/ 21 w 536"/>
                <a:gd name="T3" fmla="*/ 0 h 209"/>
                <a:gd name="T4" fmla="*/ 19 w 536"/>
                <a:gd name="T5" fmla="*/ 0 h 209"/>
                <a:gd name="T6" fmla="*/ 2 w 536"/>
                <a:gd name="T7" fmla="*/ 18 h 209"/>
                <a:gd name="T8" fmla="*/ 191 w 536"/>
                <a:gd name="T9" fmla="*/ 111 h 209"/>
                <a:gd name="T10" fmla="*/ 321 w 536"/>
                <a:gd name="T11" fmla="*/ 113 h 209"/>
                <a:gd name="T12" fmla="*/ 321 w 536"/>
                <a:gd name="T13" fmla="*/ 144 h 209"/>
                <a:gd name="T14" fmla="*/ 312 w 536"/>
                <a:gd name="T15" fmla="*/ 163 h 209"/>
                <a:gd name="T16" fmla="*/ 305 w 536"/>
                <a:gd name="T17" fmla="*/ 180 h 209"/>
                <a:gd name="T18" fmla="*/ 311 w 536"/>
                <a:gd name="T19" fmla="*/ 200 h 209"/>
                <a:gd name="T20" fmla="*/ 333 w 536"/>
                <a:gd name="T21" fmla="*/ 208 h 209"/>
                <a:gd name="T22" fmla="*/ 355 w 536"/>
                <a:gd name="T23" fmla="*/ 200 h 209"/>
                <a:gd name="T24" fmla="*/ 361 w 536"/>
                <a:gd name="T25" fmla="*/ 180 h 209"/>
                <a:gd name="T26" fmla="*/ 353 w 536"/>
                <a:gd name="T27" fmla="*/ 163 h 209"/>
                <a:gd name="T28" fmla="*/ 342 w 536"/>
                <a:gd name="T29" fmla="*/ 143 h 209"/>
                <a:gd name="T30" fmla="*/ 342 w 536"/>
                <a:gd name="T31" fmla="*/ 143 h 209"/>
                <a:gd name="T32" fmla="*/ 342 w 536"/>
                <a:gd name="T33" fmla="*/ 111 h 209"/>
                <a:gd name="T34" fmla="*/ 427 w 536"/>
                <a:gd name="T35" fmla="*/ 97 h 209"/>
                <a:gd name="T36" fmla="*/ 525 w 536"/>
                <a:gd name="T37" fmla="*/ 35 h 209"/>
                <a:gd name="T38" fmla="*/ 512 w 536"/>
                <a:gd name="T3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6" h="209">
                  <a:moveTo>
                    <a:pt x="512" y="0"/>
                  </a:moveTo>
                  <a:cubicBezTo>
                    <a:pt x="21" y="0"/>
                    <a:pt x="21" y="0"/>
                    <a:pt x="21" y="0"/>
                  </a:cubicBezTo>
                  <a:cubicBezTo>
                    <a:pt x="19" y="0"/>
                    <a:pt x="19" y="0"/>
                    <a:pt x="19" y="0"/>
                  </a:cubicBezTo>
                  <a:cubicBezTo>
                    <a:pt x="11" y="2"/>
                    <a:pt x="3" y="9"/>
                    <a:pt x="2" y="18"/>
                  </a:cubicBezTo>
                  <a:cubicBezTo>
                    <a:pt x="0" y="63"/>
                    <a:pt x="124" y="82"/>
                    <a:pt x="191" y="111"/>
                  </a:cubicBezTo>
                  <a:cubicBezTo>
                    <a:pt x="235" y="115"/>
                    <a:pt x="278" y="116"/>
                    <a:pt x="321" y="113"/>
                  </a:cubicBezTo>
                  <a:cubicBezTo>
                    <a:pt x="321" y="144"/>
                    <a:pt x="321" y="144"/>
                    <a:pt x="321" y="144"/>
                  </a:cubicBezTo>
                  <a:cubicBezTo>
                    <a:pt x="321" y="153"/>
                    <a:pt x="316" y="158"/>
                    <a:pt x="312" y="163"/>
                  </a:cubicBezTo>
                  <a:cubicBezTo>
                    <a:pt x="308" y="169"/>
                    <a:pt x="305" y="174"/>
                    <a:pt x="305" y="180"/>
                  </a:cubicBezTo>
                  <a:cubicBezTo>
                    <a:pt x="305" y="188"/>
                    <a:pt x="307" y="195"/>
                    <a:pt x="311" y="200"/>
                  </a:cubicBezTo>
                  <a:cubicBezTo>
                    <a:pt x="315" y="205"/>
                    <a:pt x="321" y="209"/>
                    <a:pt x="333" y="208"/>
                  </a:cubicBezTo>
                  <a:cubicBezTo>
                    <a:pt x="345" y="208"/>
                    <a:pt x="351" y="205"/>
                    <a:pt x="355" y="200"/>
                  </a:cubicBezTo>
                  <a:cubicBezTo>
                    <a:pt x="359" y="195"/>
                    <a:pt x="361" y="188"/>
                    <a:pt x="361" y="180"/>
                  </a:cubicBezTo>
                  <a:cubicBezTo>
                    <a:pt x="361" y="173"/>
                    <a:pt x="358" y="169"/>
                    <a:pt x="353" y="163"/>
                  </a:cubicBezTo>
                  <a:cubicBezTo>
                    <a:pt x="349" y="158"/>
                    <a:pt x="343" y="152"/>
                    <a:pt x="342" y="143"/>
                  </a:cubicBezTo>
                  <a:cubicBezTo>
                    <a:pt x="342" y="143"/>
                    <a:pt x="342" y="143"/>
                    <a:pt x="342" y="143"/>
                  </a:cubicBezTo>
                  <a:cubicBezTo>
                    <a:pt x="342" y="111"/>
                    <a:pt x="342" y="111"/>
                    <a:pt x="342" y="111"/>
                  </a:cubicBezTo>
                  <a:cubicBezTo>
                    <a:pt x="370" y="108"/>
                    <a:pt x="399" y="104"/>
                    <a:pt x="427" y="97"/>
                  </a:cubicBezTo>
                  <a:cubicBezTo>
                    <a:pt x="525" y="35"/>
                    <a:pt x="525" y="35"/>
                    <a:pt x="525" y="35"/>
                  </a:cubicBezTo>
                  <a:cubicBezTo>
                    <a:pt x="536" y="24"/>
                    <a:pt x="528" y="0"/>
                    <a:pt x="512" y="0"/>
                  </a:cubicBezTo>
                  <a:close/>
                </a:path>
              </a:pathLst>
            </a:custGeom>
            <a:solidFill>
              <a:schemeClr val="accent1">
                <a:lumMod val="75000"/>
              </a:schemeClr>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任意多边形: 形状 32"/>
            <p:cNvSpPr/>
            <p:nvPr/>
          </p:nvSpPr>
          <p:spPr bwMode="auto">
            <a:xfrm>
              <a:off x="6393367" y="1250060"/>
              <a:ext cx="1468416" cy="576314"/>
            </a:xfrm>
            <a:custGeom>
              <a:avLst/>
              <a:gdLst>
                <a:gd name="T0" fmla="*/ 516 w 537"/>
                <a:gd name="T1" fmla="*/ 0 h 211"/>
                <a:gd name="T2" fmla="*/ 25 w 537"/>
                <a:gd name="T3" fmla="*/ 0 h 211"/>
                <a:gd name="T4" fmla="*/ 11 w 537"/>
                <a:gd name="T5" fmla="*/ 35 h 211"/>
                <a:gd name="T6" fmla="*/ 102 w 537"/>
                <a:gd name="T7" fmla="*/ 92 h 211"/>
                <a:gd name="T8" fmla="*/ 197 w 537"/>
                <a:gd name="T9" fmla="*/ 110 h 211"/>
                <a:gd name="T10" fmla="*/ 197 w 537"/>
                <a:gd name="T11" fmla="*/ 146 h 211"/>
                <a:gd name="T12" fmla="*/ 188 w 537"/>
                <a:gd name="T13" fmla="*/ 166 h 211"/>
                <a:gd name="T14" fmla="*/ 181 w 537"/>
                <a:gd name="T15" fmla="*/ 183 h 211"/>
                <a:gd name="T16" fmla="*/ 187 w 537"/>
                <a:gd name="T17" fmla="*/ 203 h 211"/>
                <a:gd name="T18" fmla="*/ 209 w 537"/>
                <a:gd name="T19" fmla="*/ 211 h 211"/>
                <a:gd name="T20" fmla="*/ 231 w 537"/>
                <a:gd name="T21" fmla="*/ 202 h 211"/>
                <a:gd name="T22" fmla="*/ 237 w 537"/>
                <a:gd name="T23" fmla="*/ 183 h 211"/>
                <a:gd name="T24" fmla="*/ 229 w 537"/>
                <a:gd name="T25" fmla="*/ 166 h 211"/>
                <a:gd name="T26" fmla="*/ 218 w 537"/>
                <a:gd name="T27" fmla="*/ 146 h 211"/>
                <a:gd name="T28" fmla="*/ 218 w 537"/>
                <a:gd name="T29" fmla="*/ 145 h 211"/>
                <a:gd name="T30" fmla="*/ 218 w 537"/>
                <a:gd name="T31" fmla="*/ 113 h 211"/>
                <a:gd name="T32" fmla="*/ 344 w 537"/>
                <a:gd name="T33" fmla="*/ 112 h 211"/>
                <a:gd name="T34" fmla="*/ 537 w 537"/>
                <a:gd name="T35" fmla="*/ 18 h 211"/>
                <a:gd name="T36" fmla="*/ 516 w 537"/>
                <a:gd name="T3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7" h="211">
                  <a:moveTo>
                    <a:pt x="516" y="0"/>
                  </a:moveTo>
                  <a:cubicBezTo>
                    <a:pt x="25" y="0"/>
                    <a:pt x="25" y="0"/>
                    <a:pt x="25" y="0"/>
                  </a:cubicBezTo>
                  <a:cubicBezTo>
                    <a:pt x="10" y="0"/>
                    <a:pt x="0" y="24"/>
                    <a:pt x="11" y="35"/>
                  </a:cubicBezTo>
                  <a:cubicBezTo>
                    <a:pt x="102" y="92"/>
                    <a:pt x="102" y="92"/>
                    <a:pt x="102" y="92"/>
                  </a:cubicBezTo>
                  <a:cubicBezTo>
                    <a:pt x="134" y="101"/>
                    <a:pt x="165" y="107"/>
                    <a:pt x="197" y="110"/>
                  </a:cubicBezTo>
                  <a:cubicBezTo>
                    <a:pt x="197" y="146"/>
                    <a:pt x="197" y="146"/>
                    <a:pt x="197" y="146"/>
                  </a:cubicBezTo>
                  <a:cubicBezTo>
                    <a:pt x="197" y="155"/>
                    <a:pt x="192" y="161"/>
                    <a:pt x="188" y="166"/>
                  </a:cubicBezTo>
                  <a:cubicBezTo>
                    <a:pt x="184" y="171"/>
                    <a:pt x="181" y="176"/>
                    <a:pt x="181" y="183"/>
                  </a:cubicBezTo>
                  <a:cubicBezTo>
                    <a:pt x="181" y="190"/>
                    <a:pt x="183" y="198"/>
                    <a:pt x="187" y="203"/>
                  </a:cubicBezTo>
                  <a:cubicBezTo>
                    <a:pt x="191" y="208"/>
                    <a:pt x="197" y="211"/>
                    <a:pt x="209" y="211"/>
                  </a:cubicBezTo>
                  <a:cubicBezTo>
                    <a:pt x="221" y="211"/>
                    <a:pt x="227" y="207"/>
                    <a:pt x="231" y="202"/>
                  </a:cubicBezTo>
                  <a:cubicBezTo>
                    <a:pt x="235" y="197"/>
                    <a:pt x="237" y="190"/>
                    <a:pt x="237" y="183"/>
                  </a:cubicBezTo>
                  <a:cubicBezTo>
                    <a:pt x="237" y="176"/>
                    <a:pt x="234" y="171"/>
                    <a:pt x="229" y="166"/>
                  </a:cubicBezTo>
                  <a:cubicBezTo>
                    <a:pt x="225" y="160"/>
                    <a:pt x="219" y="155"/>
                    <a:pt x="218" y="146"/>
                  </a:cubicBezTo>
                  <a:cubicBezTo>
                    <a:pt x="218" y="145"/>
                    <a:pt x="218" y="145"/>
                    <a:pt x="218" y="145"/>
                  </a:cubicBezTo>
                  <a:cubicBezTo>
                    <a:pt x="218" y="113"/>
                    <a:pt x="218" y="113"/>
                    <a:pt x="218" y="113"/>
                  </a:cubicBezTo>
                  <a:cubicBezTo>
                    <a:pt x="260" y="116"/>
                    <a:pt x="302" y="116"/>
                    <a:pt x="344" y="112"/>
                  </a:cubicBezTo>
                  <a:cubicBezTo>
                    <a:pt x="404" y="87"/>
                    <a:pt x="535" y="68"/>
                    <a:pt x="537" y="18"/>
                  </a:cubicBezTo>
                  <a:cubicBezTo>
                    <a:pt x="535" y="9"/>
                    <a:pt x="527" y="0"/>
                    <a:pt x="516" y="0"/>
                  </a:cubicBezTo>
                  <a:close/>
                </a:path>
              </a:pathLst>
            </a:custGeom>
            <a:solidFill>
              <a:schemeClr val="accent2">
                <a:lumMod val="75000"/>
              </a:schemeClr>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任意多边形: 形状 33"/>
            <p:cNvSpPr/>
            <p:nvPr/>
          </p:nvSpPr>
          <p:spPr bwMode="auto">
            <a:xfrm>
              <a:off x="6360473" y="1564533"/>
              <a:ext cx="946050" cy="985523"/>
            </a:xfrm>
            <a:custGeom>
              <a:avLst/>
              <a:gdLst>
                <a:gd name="T0" fmla="*/ 248 w 346"/>
                <a:gd name="T1" fmla="*/ 19 h 361"/>
                <a:gd name="T2" fmla="*/ 248 w 346"/>
                <a:gd name="T3" fmla="*/ 29 h 361"/>
                <a:gd name="T4" fmla="*/ 255 w 346"/>
                <a:gd name="T5" fmla="*/ 40 h 361"/>
                <a:gd name="T6" fmla="*/ 267 w 346"/>
                <a:gd name="T7" fmla="*/ 68 h 361"/>
                <a:gd name="T8" fmla="*/ 257 w 346"/>
                <a:gd name="T9" fmla="*/ 99 h 361"/>
                <a:gd name="T10" fmla="*/ 221 w 346"/>
                <a:gd name="T11" fmla="*/ 114 h 361"/>
                <a:gd name="T12" fmla="*/ 185 w 346"/>
                <a:gd name="T13" fmla="*/ 99 h 361"/>
                <a:gd name="T14" fmla="*/ 175 w 346"/>
                <a:gd name="T15" fmla="*/ 68 h 361"/>
                <a:gd name="T16" fmla="*/ 185 w 346"/>
                <a:gd name="T17" fmla="*/ 40 h 361"/>
                <a:gd name="T18" fmla="*/ 191 w 346"/>
                <a:gd name="T19" fmla="*/ 31 h 361"/>
                <a:gd name="T20" fmla="*/ 191 w 346"/>
                <a:gd name="T21" fmla="*/ 13 h 361"/>
                <a:gd name="T22" fmla="*/ 122 w 346"/>
                <a:gd name="T23" fmla="*/ 0 h 361"/>
                <a:gd name="T24" fmla="*/ 0 w 346"/>
                <a:gd name="T25" fmla="*/ 269 h 361"/>
                <a:gd name="T26" fmla="*/ 97 w 346"/>
                <a:gd name="T27" fmla="*/ 269 h 361"/>
                <a:gd name="T28" fmla="*/ 97 w 346"/>
                <a:gd name="T29" fmla="*/ 296 h 361"/>
                <a:gd name="T30" fmla="*/ 87 w 346"/>
                <a:gd name="T31" fmla="*/ 316 h 361"/>
                <a:gd name="T32" fmla="*/ 81 w 346"/>
                <a:gd name="T33" fmla="*/ 333 h 361"/>
                <a:gd name="T34" fmla="*/ 87 w 346"/>
                <a:gd name="T35" fmla="*/ 353 h 361"/>
                <a:gd name="T36" fmla="*/ 108 w 346"/>
                <a:gd name="T37" fmla="*/ 361 h 361"/>
                <a:gd name="T38" fmla="*/ 130 w 346"/>
                <a:gd name="T39" fmla="*/ 352 h 361"/>
                <a:gd name="T40" fmla="*/ 136 w 346"/>
                <a:gd name="T41" fmla="*/ 333 h 361"/>
                <a:gd name="T42" fmla="*/ 129 w 346"/>
                <a:gd name="T43" fmla="*/ 316 h 361"/>
                <a:gd name="T44" fmla="*/ 118 w 346"/>
                <a:gd name="T45" fmla="*/ 296 h 361"/>
                <a:gd name="T46" fmla="*/ 118 w 346"/>
                <a:gd name="T47" fmla="*/ 295 h 361"/>
                <a:gd name="T48" fmla="*/ 118 w 346"/>
                <a:gd name="T49" fmla="*/ 269 h 361"/>
                <a:gd name="T50" fmla="*/ 229 w 346"/>
                <a:gd name="T51" fmla="*/ 269 h 361"/>
                <a:gd name="T52" fmla="*/ 346 w 346"/>
                <a:gd name="T53" fmla="*/ 18 h 361"/>
                <a:gd name="T54" fmla="*/ 248 w 346"/>
                <a:gd name="T55" fmla="*/ 1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6" h="361">
                  <a:moveTo>
                    <a:pt x="248" y="19"/>
                  </a:moveTo>
                  <a:cubicBezTo>
                    <a:pt x="248" y="29"/>
                    <a:pt x="248" y="29"/>
                    <a:pt x="248" y="29"/>
                  </a:cubicBezTo>
                  <a:cubicBezTo>
                    <a:pt x="248" y="31"/>
                    <a:pt x="250" y="32"/>
                    <a:pt x="255" y="40"/>
                  </a:cubicBezTo>
                  <a:cubicBezTo>
                    <a:pt x="260" y="46"/>
                    <a:pt x="267" y="55"/>
                    <a:pt x="267" y="68"/>
                  </a:cubicBezTo>
                  <a:cubicBezTo>
                    <a:pt x="267" y="78"/>
                    <a:pt x="264" y="89"/>
                    <a:pt x="257" y="99"/>
                  </a:cubicBezTo>
                  <a:cubicBezTo>
                    <a:pt x="250" y="108"/>
                    <a:pt x="236" y="114"/>
                    <a:pt x="221" y="114"/>
                  </a:cubicBezTo>
                  <a:cubicBezTo>
                    <a:pt x="206" y="114"/>
                    <a:pt x="192" y="108"/>
                    <a:pt x="185" y="99"/>
                  </a:cubicBezTo>
                  <a:cubicBezTo>
                    <a:pt x="177" y="89"/>
                    <a:pt x="175" y="78"/>
                    <a:pt x="175" y="68"/>
                  </a:cubicBezTo>
                  <a:cubicBezTo>
                    <a:pt x="175" y="56"/>
                    <a:pt x="181" y="46"/>
                    <a:pt x="185" y="40"/>
                  </a:cubicBezTo>
                  <a:cubicBezTo>
                    <a:pt x="190" y="33"/>
                    <a:pt x="191" y="33"/>
                    <a:pt x="191" y="31"/>
                  </a:cubicBezTo>
                  <a:cubicBezTo>
                    <a:pt x="191" y="13"/>
                    <a:pt x="191" y="13"/>
                    <a:pt x="191" y="13"/>
                  </a:cubicBezTo>
                  <a:cubicBezTo>
                    <a:pt x="168" y="10"/>
                    <a:pt x="145" y="6"/>
                    <a:pt x="122" y="0"/>
                  </a:cubicBezTo>
                  <a:cubicBezTo>
                    <a:pt x="0" y="269"/>
                    <a:pt x="0" y="269"/>
                    <a:pt x="0" y="269"/>
                  </a:cubicBezTo>
                  <a:cubicBezTo>
                    <a:pt x="97" y="269"/>
                    <a:pt x="97" y="269"/>
                    <a:pt x="97" y="269"/>
                  </a:cubicBezTo>
                  <a:cubicBezTo>
                    <a:pt x="97" y="296"/>
                    <a:pt x="97" y="296"/>
                    <a:pt x="97" y="296"/>
                  </a:cubicBezTo>
                  <a:cubicBezTo>
                    <a:pt x="97" y="305"/>
                    <a:pt x="91" y="311"/>
                    <a:pt x="87" y="316"/>
                  </a:cubicBezTo>
                  <a:cubicBezTo>
                    <a:pt x="83" y="321"/>
                    <a:pt x="81" y="326"/>
                    <a:pt x="81" y="333"/>
                  </a:cubicBezTo>
                  <a:cubicBezTo>
                    <a:pt x="81" y="340"/>
                    <a:pt x="82" y="348"/>
                    <a:pt x="87" y="353"/>
                  </a:cubicBezTo>
                  <a:cubicBezTo>
                    <a:pt x="91" y="358"/>
                    <a:pt x="97" y="361"/>
                    <a:pt x="108" y="361"/>
                  </a:cubicBezTo>
                  <a:cubicBezTo>
                    <a:pt x="120" y="361"/>
                    <a:pt x="126" y="357"/>
                    <a:pt x="130" y="352"/>
                  </a:cubicBezTo>
                  <a:cubicBezTo>
                    <a:pt x="134" y="347"/>
                    <a:pt x="136" y="340"/>
                    <a:pt x="136" y="333"/>
                  </a:cubicBezTo>
                  <a:cubicBezTo>
                    <a:pt x="136" y="326"/>
                    <a:pt x="133" y="321"/>
                    <a:pt x="129" y="316"/>
                  </a:cubicBezTo>
                  <a:cubicBezTo>
                    <a:pt x="125" y="310"/>
                    <a:pt x="118" y="305"/>
                    <a:pt x="118" y="296"/>
                  </a:cubicBezTo>
                  <a:cubicBezTo>
                    <a:pt x="118" y="295"/>
                    <a:pt x="118" y="295"/>
                    <a:pt x="118" y="295"/>
                  </a:cubicBezTo>
                  <a:cubicBezTo>
                    <a:pt x="118" y="269"/>
                    <a:pt x="118" y="269"/>
                    <a:pt x="118" y="269"/>
                  </a:cubicBezTo>
                  <a:cubicBezTo>
                    <a:pt x="229" y="269"/>
                    <a:pt x="229" y="269"/>
                    <a:pt x="229" y="269"/>
                  </a:cubicBezTo>
                  <a:cubicBezTo>
                    <a:pt x="346" y="18"/>
                    <a:pt x="346" y="18"/>
                    <a:pt x="346" y="18"/>
                  </a:cubicBezTo>
                  <a:cubicBezTo>
                    <a:pt x="313" y="20"/>
                    <a:pt x="281" y="21"/>
                    <a:pt x="248" y="19"/>
                  </a:cubicBezTo>
                  <a:close/>
                </a:path>
              </a:pathLst>
            </a:custGeom>
            <a:solidFill>
              <a:schemeClr val="accent2"/>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任意多边形: 形状 34"/>
            <p:cNvSpPr/>
            <p:nvPr/>
          </p:nvSpPr>
          <p:spPr bwMode="auto">
            <a:xfrm>
              <a:off x="4888110" y="1569796"/>
              <a:ext cx="880260" cy="856576"/>
            </a:xfrm>
            <a:custGeom>
              <a:avLst/>
              <a:gdLst>
                <a:gd name="T0" fmla="*/ 223 w 322"/>
                <a:gd name="T1" fmla="*/ 217 h 314"/>
                <a:gd name="T2" fmla="*/ 322 w 322"/>
                <a:gd name="T3" fmla="*/ 217 h 314"/>
                <a:gd name="T4" fmla="*/ 224 w 322"/>
                <a:gd name="T5" fmla="*/ 0 h 314"/>
                <a:gd name="T6" fmla="*/ 156 w 322"/>
                <a:gd name="T7" fmla="*/ 12 h 314"/>
                <a:gd name="T8" fmla="*/ 156 w 322"/>
                <a:gd name="T9" fmla="*/ 25 h 314"/>
                <a:gd name="T10" fmla="*/ 163 w 322"/>
                <a:gd name="T11" fmla="*/ 35 h 314"/>
                <a:gd name="T12" fmla="*/ 175 w 322"/>
                <a:gd name="T13" fmla="*/ 63 h 314"/>
                <a:gd name="T14" fmla="*/ 165 w 322"/>
                <a:gd name="T15" fmla="*/ 94 h 314"/>
                <a:gd name="T16" fmla="*/ 129 w 322"/>
                <a:gd name="T17" fmla="*/ 109 h 314"/>
                <a:gd name="T18" fmla="*/ 93 w 322"/>
                <a:gd name="T19" fmla="*/ 94 h 314"/>
                <a:gd name="T20" fmla="*/ 83 w 322"/>
                <a:gd name="T21" fmla="*/ 63 h 314"/>
                <a:gd name="T22" fmla="*/ 93 w 322"/>
                <a:gd name="T23" fmla="*/ 36 h 314"/>
                <a:gd name="T24" fmla="*/ 99 w 322"/>
                <a:gd name="T25" fmla="*/ 27 h 314"/>
                <a:gd name="T26" fmla="*/ 99 w 322"/>
                <a:gd name="T27" fmla="*/ 17 h 314"/>
                <a:gd name="T28" fmla="*/ 0 w 322"/>
                <a:gd name="T29" fmla="*/ 15 h 314"/>
                <a:gd name="T30" fmla="*/ 93 w 322"/>
                <a:gd name="T31" fmla="*/ 217 h 314"/>
                <a:gd name="T32" fmla="*/ 202 w 322"/>
                <a:gd name="T33" fmla="*/ 217 h 314"/>
                <a:gd name="T34" fmla="*/ 202 w 322"/>
                <a:gd name="T35" fmla="*/ 249 h 314"/>
                <a:gd name="T36" fmla="*/ 193 w 322"/>
                <a:gd name="T37" fmla="*/ 269 h 314"/>
                <a:gd name="T38" fmla="*/ 186 w 322"/>
                <a:gd name="T39" fmla="*/ 286 h 314"/>
                <a:gd name="T40" fmla="*/ 192 w 322"/>
                <a:gd name="T41" fmla="*/ 306 h 314"/>
                <a:gd name="T42" fmla="*/ 214 w 322"/>
                <a:gd name="T43" fmla="*/ 314 h 314"/>
                <a:gd name="T44" fmla="*/ 236 w 322"/>
                <a:gd name="T45" fmla="*/ 305 h 314"/>
                <a:gd name="T46" fmla="*/ 242 w 322"/>
                <a:gd name="T47" fmla="*/ 286 h 314"/>
                <a:gd name="T48" fmla="*/ 234 w 322"/>
                <a:gd name="T49" fmla="*/ 269 h 314"/>
                <a:gd name="T50" fmla="*/ 223 w 322"/>
                <a:gd name="T51" fmla="*/ 249 h 314"/>
                <a:gd name="T52" fmla="*/ 223 w 322"/>
                <a:gd name="T53" fmla="*/ 248 h 314"/>
                <a:gd name="T54" fmla="*/ 223 w 322"/>
                <a:gd name="T55" fmla="*/ 21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2" h="314">
                  <a:moveTo>
                    <a:pt x="223" y="217"/>
                  </a:moveTo>
                  <a:cubicBezTo>
                    <a:pt x="322" y="217"/>
                    <a:pt x="322" y="217"/>
                    <a:pt x="322" y="217"/>
                  </a:cubicBezTo>
                  <a:cubicBezTo>
                    <a:pt x="224" y="0"/>
                    <a:pt x="224" y="0"/>
                    <a:pt x="224" y="0"/>
                  </a:cubicBezTo>
                  <a:cubicBezTo>
                    <a:pt x="201" y="5"/>
                    <a:pt x="179" y="9"/>
                    <a:pt x="156" y="12"/>
                  </a:cubicBezTo>
                  <a:cubicBezTo>
                    <a:pt x="156" y="25"/>
                    <a:pt x="156" y="25"/>
                    <a:pt x="156" y="25"/>
                  </a:cubicBezTo>
                  <a:cubicBezTo>
                    <a:pt x="156" y="26"/>
                    <a:pt x="158" y="28"/>
                    <a:pt x="163" y="35"/>
                  </a:cubicBezTo>
                  <a:cubicBezTo>
                    <a:pt x="168" y="41"/>
                    <a:pt x="175" y="51"/>
                    <a:pt x="175" y="63"/>
                  </a:cubicBezTo>
                  <a:cubicBezTo>
                    <a:pt x="175" y="74"/>
                    <a:pt x="172" y="85"/>
                    <a:pt x="165" y="94"/>
                  </a:cubicBezTo>
                  <a:cubicBezTo>
                    <a:pt x="158" y="103"/>
                    <a:pt x="144" y="109"/>
                    <a:pt x="129" y="109"/>
                  </a:cubicBezTo>
                  <a:cubicBezTo>
                    <a:pt x="114" y="110"/>
                    <a:pt x="100" y="103"/>
                    <a:pt x="93" y="94"/>
                  </a:cubicBezTo>
                  <a:cubicBezTo>
                    <a:pt x="85" y="85"/>
                    <a:pt x="83" y="74"/>
                    <a:pt x="83" y="63"/>
                  </a:cubicBezTo>
                  <a:cubicBezTo>
                    <a:pt x="83" y="51"/>
                    <a:pt x="89" y="42"/>
                    <a:pt x="93" y="36"/>
                  </a:cubicBezTo>
                  <a:cubicBezTo>
                    <a:pt x="98" y="29"/>
                    <a:pt x="99" y="28"/>
                    <a:pt x="99" y="27"/>
                  </a:cubicBezTo>
                  <a:cubicBezTo>
                    <a:pt x="99" y="17"/>
                    <a:pt x="99" y="17"/>
                    <a:pt x="99" y="17"/>
                  </a:cubicBezTo>
                  <a:cubicBezTo>
                    <a:pt x="66" y="19"/>
                    <a:pt x="33" y="18"/>
                    <a:pt x="0" y="15"/>
                  </a:cubicBezTo>
                  <a:cubicBezTo>
                    <a:pt x="93" y="217"/>
                    <a:pt x="93" y="217"/>
                    <a:pt x="93" y="217"/>
                  </a:cubicBezTo>
                  <a:cubicBezTo>
                    <a:pt x="202" y="217"/>
                    <a:pt x="202" y="217"/>
                    <a:pt x="202" y="217"/>
                  </a:cubicBezTo>
                  <a:cubicBezTo>
                    <a:pt x="202" y="249"/>
                    <a:pt x="202" y="249"/>
                    <a:pt x="202" y="249"/>
                  </a:cubicBezTo>
                  <a:cubicBezTo>
                    <a:pt x="202" y="258"/>
                    <a:pt x="197" y="264"/>
                    <a:pt x="193" y="269"/>
                  </a:cubicBezTo>
                  <a:cubicBezTo>
                    <a:pt x="189" y="274"/>
                    <a:pt x="186" y="279"/>
                    <a:pt x="186" y="286"/>
                  </a:cubicBezTo>
                  <a:cubicBezTo>
                    <a:pt x="186" y="293"/>
                    <a:pt x="188" y="301"/>
                    <a:pt x="192" y="306"/>
                  </a:cubicBezTo>
                  <a:cubicBezTo>
                    <a:pt x="196" y="311"/>
                    <a:pt x="202" y="314"/>
                    <a:pt x="214" y="314"/>
                  </a:cubicBezTo>
                  <a:cubicBezTo>
                    <a:pt x="226" y="314"/>
                    <a:pt x="232" y="310"/>
                    <a:pt x="236" y="305"/>
                  </a:cubicBezTo>
                  <a:cubicBezTo>
                    <a:pt x="240" y="300"/>
                    <a:pt x="242" y="293"/>
                    <a:pt x="242" y="286"/>
                  </a:cubicBezTo>
                  <a:cubicBezTo>
                    <a:pt x="242" y="279"/>
                    <a:pt x="239" y="274"/>
                    <a:pt x="234" y="269"/>
                  </a:cubicBezTo>
                  <a:cubicBezTo>
                    <a:pt x="230" y="263"/>
                    <a:pt x="224" y="258"/>
                    <a:pt x="223" y="249"/>
                  </a:cubicBezTo>
                  <a:cubicBezTo>
                    <a:pt x="223" y="248"/>
                    <a:pt x="223" y="248"/>
                    <a:pt x="223" y="248"/>
                  </a:cubicBezTo>
                  <a:lnTo>
                    <a:pt x="223" y="217"/>
                  </a:lnTo>
                  <a:close/>
                </a:path>
              </a:pathLst>
            </a:custGeom>
            <a:solidFill>
              <a:schemeClr val="accent1"/>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任意多边形: 形状 35"/>
            <p:cNvSpPr/>
            <p:nvPr/>
          </p:nvSpPr>
          <p:spPr bwMode="auto">
            <a:xfrm>
              <a:off x="5169688" y="2217162"/>
              <a:ext cx="905260" cy="1242101"/>
            </a:xfrm>
            <a:custGeom>
              <a:avLst/>
              <a:gdLst>
                <a:gd name="T0" fmla="*/ 138 w 331"/>
                <a:gd name="T1" fmla="*/ 0 h 455"/>
                <a:gd name="T2" fmla="*/ 138 w 331"/>
                <a:gd name="T3" fmla="*/ 10 h 455"/>
                <a:gd name="T4" fmla="*/ 145 w 331"/>
                <a:gd name="T5" fmla="*/ 21 h 455"/>
                <a:gd name="T6" fmla="*/ 157 w 331"/>
                <a:gd name="T7" fmla="*/ 49 h 455"/>
                <a:gd name="T8" fmla="*/ 147 w 331"/>
                <a:gd name="T9" fmla="*/ 80 h 455"/>
                <a:gd name="T10" fmla="*/ 111 w 331"/>
                <a:gd name="T11" fmla="*/ 95 h 455"/>
                <a:gd name="T12" fmla="*/ 75 w 331"/>
                <a:gd name="T13" fmla="*/ 80 h 455"/>
                <a:gd name="T14" fmla="*/ 65 w 331"/>
                <a:gd name="T15" fmla="*/ 49 h 455"/>
                <a:gd name="T16" fmla="*/ 75 w 331"/>
                <a:gd name="T17" fmla="*/ 21 h 455"/>
                <a:gd name="T18" fmla="*/ 81 w 331"/>
                <a:gd name="T19" fmla="*/ 12 h 455"/>
                <a:gd name="T20" fmla="*/ 81 w 331"/>
                <a:gd name="T21" fmla="*/ 0 h 455"/>
                <a:gd name="T22" fmla="*/ 0 w 331"/>
                <a:gd name="T23" fmla="*/ 0 h 455"/>
                <a:gd name="T24" fmla="*/ 168 w 331"/>
                <a:gd name="T25" fmla="*/ 363 h 455"/>
                <a:gd name="T26" fmla="*/ 218 w 331"/>
                <a:gd name="T27" fmla="*/ 363 h 455"/>
                <a:gd name="T28" fmla="*/ 218 w 331"/>
                <a:gd name="T29" fmla="*/ 390 h 455"/>
                <a:gd name="T30" fmla="*/ 208 w 331"/>
                <a:gd name="T31" fmla="*/ 409 h 455"/>
                <a:gd name="T32" fmla="*/ 202 w 331"/>
                <a:gd name="T33" fmla="*/ 426 h 455"/>
                <a:gd name="T34" fmla="*/ 208 w 331"/>
                <a:gd name="T35" fmla="*/ 446 h 455"/>
                <a:gd name="T36" fmla="*/ 229 w 331"/>
                <a:gd name="T37" fmla="*/ 454 h 455"/>
                <a:gd name="T38" fmla="*/ 251 w 331"/>
                <a:gd name="T39" fmla="*/ 446 h 455"/>
                <a:gd name="T40" fmla="*/ 257 w 331"/>
                <a:gd name="T41" fmla="*/ 426 h 455"/>
                <a:gd name="T42" fmla="*/ 250 w 331"/>
                <a:gd name="T43" fmla="*/ 409 h 455"/>
                <a:gd name="T44" fmla="*/ 239 w 331"/>
                <a:gd name="T45" fmla="*/ 389 h 455"/>
                <a:gd name="T46" fmla="*/ 239 w 331"/>
                <a:gd name="T47" fmla="*/ 389 h 455"/>
                <a:gd name="T48" fmla="*/ 239 w 331"/>
                <a:gd name="T49" fmla="*/ 363 h 455"/>
                <a:gd name="T50" fmla="*/ 275 w 331"/>
                <a:gd name="T51" fmla="*/ 363 h 455"/>
                <a:gd name="T52" fmla="*/ 291 w 331"/>
                <a:gd name="T53" fmla="*/ 322 h 455"/>
                <a:gd name="T54" fmla="*/ 280 w 331"/>
                <a:gd name="T55" fmla="*/ 318 h 455"/>
                <a:gd name="T56" fmla="*/ 268 w 331"/>
                <a:gd name="T57" fmla="*/ 320 h 455"/>
                <a:gd name="T58" fmla="*/ 238 w 331"/>
                <a:gd name="T59" fmla="*/ 320 h 455"/>
                <a:gd name="T60" fmla="*/ 213 w 331"/>
                <a:gd name="T61" fmla="*/ 299 h 455"/>
                <a:gd name="T62" fmla="*/ 212 w 331"/>
                <a:gd name="T63" fmla="*/ 260 h 455"/>
                <a:gd name="T64" fmla="*/ 240 w 331"/>
                <a:gd name="T65" fmla="*/ 233 h 455"/>
                <a:gd name="T66" fmla="*/ 273 w 331"/>
                <a:gd name="T67" fmla="*/ 236 h 455"/>
                <a:gd name="T68" fmla="*/ 294 w 331"/>
                <a:gd name="T69" fmla="*/ 255 h 455"/>
                <a:gd name="T70" fmla="*/ 300 w 331"/>
                <a:gd name="T71" fmla="*/ 264 h 455"/>
                <a:gd name="T72" fmla="*/ 313 w 331"/>
                <a:gd name="T73" fmla="*/ 270 h 455"/>
                <a:gd name="T74" fmla="*/ 331 w 331"/>
                <a:gd name="T75" fmla="*/ 228 h 455"/>
                <a:gd name="T76" fmla="*/ 228 w 331"/>
                <a:gd name="T77" fmla="*/ 0 h 455"/>
                <a:gd name="T78" fmla="*/ 138 w 331"/>
                <a:gd name="T7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1" h="455">
                  <a:moveTo>
                    <a:pt x="138" y="0"/>
                  </a:moveTo>
                  <a:cubicBezTo>
                    <a:pt x="138" y="10"/>
                    <a:pt x="138" y="10"/>
                    <a:pt x="138" y="10"/>
                  </a:cubicBezTo>
                  <a:cubicBezTo>
                    <a:pt x="138" y="12"/>
                    <a:pt x="140" y="13"/>
                    <a:pt x="145" y="21"/>
                  </a:cubicBezTo>
                  <a:cubicBezTo>
                    <a:pt x="150" y="27"/>
                    <a:pt x="157" y="36"/>
                    <a:pt x="157" y="49"/>
                  </a:cubicBezTo>
                  <a:cubicBezTo>
                    <a:pt x="157" y="59"/>
                    <a:pt x="154" y="70"/>
                    <a:pt x="147" y="80"/>
                  </a:cubicBezTo>
                  <a:cubicBezTo>
                    <a:pt x="140" y="89"/>
                    <a:pt x="126" y="95"/>
                    <a:pt x="111" y="95"/>
                  </a:cubicBezTo>
                  <a:cubicBezTo>
                    <a:pt x="96" y="95"/>
                    <a:pt x="82" y="89"/>
                    <a:pt x="75" y="80"/>
                  </a:cubicBezTo>
                  <a:cubicBezTo>
                    <a:pt x="67" y="70"/>
                    <a:pt x="65" y="59"/>
                    <a:pt x="65" y="49"/>
                  </a:cubicBezTo>
                  <a:cubicBezTo>
                    <a:pt x="65" y="37"/>
                    <a:pt x="71" y="27"/>
                    <a:pt x="75" y="21"/>
                  </a:cubicBezTo>
                  <a:cubicBezTo>
                    <a:pt x="80" y="14"/>
                    <a:pt x="81" y="14"/>
                    <a:pt x="81" y="12"/>
                  </a:cubicBezTo>
                  <a:cubicBezTo>
                    <a:pt x="81" y="0"/>
                    <a:pt x="81" y="0"/>
                    <a:pt x="81" y="0"/>
                  </a:cubicBezTo>
                  <a:cubicBezTo>
                    <a:pt x="0" y="0"/>
                    <a:pt x="0" y="0"/>
                    <a:pt x="0" y="0"/>
                  </a:cubicBezTo>
                  <a:cubicBezTo>
                    <a:pt x="168" y="363"/>
                    <a:pt x="168" y="363"/>
                    <a:pt x="168" y="363"/>
                  </a:cubicBezTo>
                  <a:cubicBezTo>
                    <a:pt x="218" y="363"/>
                    <a:pt x="218" y="363"/>
                    <a:pt x="218" y="363"/>
                  </a:cubicBezTo>
                  <a:cubicBezTo>
                    <a:pt x="218" y="390"/>
                    <a:pt x="218" y="390"/>
                    <a:pt x="218" y="390"/>
                  </a:cubicBezTo>
                  <a:cubicBezTo>
                    <a:pt x="218" y="399"/>
                    <a:pt x="212" y="404"/>
                    <a:pt x="208" y="409"/>
                  </a:cubicBezTo>
                  <a:cubicBezTo>
                    <a:pt x="204" y="415"/>
                    <a:pt x="202" y="420"/>
                    <a:pt x="202" y="426"/>
                  </a:cubicBezTo>
                  <a:cubicBezTo>
                    <a:pt x="202" y="434"/>
                    <a:pt x="203" y="441"/>
                    <a:pt x="208" y="446"/>
                  </a:cubicBezTo>
                  <a:cubicBezTo>
                    <a:pt x="212" y="451"/>
                    <a:pt x="218" y="455"/>
                    <a:pt x="229" y="454"/>
                  </a:cubicBezTo>
                  <a:cubicBezTo>
                    <a:pt x="241" y="454"/>
                    <a:pt x="247" y="451"/>
                    <a:pt x="251" y="446"/>
                  </a:cubicBezTo>
                  <a:cubicBezTo>
                    <a:pt x="255" y="441"/>
                    <a:pt x="257" y="434"/>
                    <a:pt x="257" y="426"/>
                  </a:cubicBezTo>
                  <a:cubicBezTo>
                    <a:pt x="257" y="419"/>
                    <a:pt x="254" y="415"/>
                    <a:pt x="250" y="409"/>
                  </a:cubicBezTo>
                  <a:cubicBezTo>
                    <a:pt x="246" y="404"/>
                    <a:pt x="239" y="398"/>
                    <a:pt x="239" y="389"/>
                  </a:cubicBezTo>
                  <a:cubicBezTo>
                    <a:pt x="239" y="389"/>
                    <a:pt x="239" y="389"/>
                    <a:pt x="239" y="389"/>
                  </a:cubicBezTo>
                  <a:cubicBezTo>
                    <a:pt x="239" y="363"/>
                    <a:pt x="239" y="363"/>
                    <a:pt x="239" y="363"/>
                  </a:cubicBezTo>
                  <a:cubicBezTo>
                    <a:pt x="275" y="363"/>
                    <a:pt x="275" y="363"/>
                    <a:pt x="275" y="363"/>
                  </a:cubicBezTo>
                  <a:cubicBezTo>
                    <a:pt x="291" y="322"/>
                    <a:pt x="291" y="322"/>
                    <a:pt x="291" y="322"/>
                  </a:cubicBezTo>
                  <a:cubicBezTo>
                    <a:pt x="280" y="318"/>
                    <a:pt x="280" y="318"/>
                    <a:pt x="280" y="318"/>
                  </a:cubicBezTo>
                  <a:cubicBezTo>
                    <a:pt x="279" y="317"/>
                    <a:pt x="277" y="318"/>
                    <a:pt x="268" y="320"/>
                  </a:cubicBezTo>
                  <a:cubicBezTo>
                    <a:pt x="260" y="323"/>
                    <a:pt x="249" y="325"/>
                    <a:pt x="238" y="320"/>
                  </a:cubicBezTo>
                  <a:cubicBezTo>
                    <a:pt x="228" y="316"/>
                    <a:pt x="218" y="310"/>
                    <a:pt x="213" y="299"/>
                  </a:cubicBezTo>
                  <a:cubicBezTo>
                    <a:pt x="207" y="289"/>
                    <a:pt x="207" y="275"/>
                    <a:pt x="212" y="260"/>
                  </a:cubicBezTo>
                  <a:cubicBezTo>
                    <a:pt x="218" y="246"/>
                    <a:pt x="229" y="236"/>
                    <a:pt x="240" y="233"/>
                  </a:cubicBezTo>
                  <a:cubicBezTo>
                    <a:pt x="252" y="229"/>
                    <a:pt x="263" y="232"/>
                    <a:pt x="273" y="236"/>
                  </a:cubicBezTo>
                  <a:cubicBezTo>
                    <a:pt x="284" y="240"/>
                    <a:pt x="290" y="249"/>
                    <a:pt x="294" y="255"/>
                  </a:cubicBezTo>
                  <a:cubicBezTo>
                    <a:pt x="299" y="263"/>
                    <a:pt x="299" y="264"/>
                    <a:pt x="300" y="264"/>
                  </a:cubicBezTo>
                  <a:cubicBezTo>
                    <a:pt x="313" y="270"/>
                    <a:pt x="313" y="270"/>
                    <a:pt x="313" y="270"/>
                  </a:cubicBezTo>
                  <a:cubicBezTo>
                    <a:pt x="331" y="228"/>
                    <a:pt x="331" y="228"/>
                    <a:pt x="331" y="228"/>
                  </a:cubicBezTo>
                  <a:cubicBezTo>
                    <a:pt x="228" y="0"/>
                    <a:pt x="228" y="0"/>
                    <a:pt x="228" y="0"/>
                  </a:cubicBezTo>
                  <a:lnTo>
                    <a:pt x="138" y="0"/>
                  </a:lnTo>
                  <a:close/>
                </a:path>
              </a:pathLst>
            </a:custGeom>
            <a:solidFill>
              <a:schemeClr val="accent1">
                <a:lumMod val="60000"/>
                <a:lumOff val="40000"/>
              </a:schemeClr>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任意多边形: 形状 36"/>
            <p:cNvSpPr/>
            <p:nvPr/>
          </p:nvSpPr>
          <p:spPr bwMode="auto">
            <a:xfrm>
              <a:off x="5785475" y="2352688"/>
              <a:ext cx="1176311" cy="1106575"/>
            </a:xfrm>
            <a:custGeom>
              <a:avLst/>
              <a:gdLst>
                <a:gd name="T0" fmla="*/ 346 w 430"/>
                <a:gd name="T1" fmla="*/ 5 h 405"/>
                <a:gd name="T2" fmla="*/ 353 w 430"/>
                <a:gd name="T3" fmla="*/ 16 h 405"/>
                <a:gd name="T4" fmla="*/ 364 w 430"/>
                <a:gd name="T5" fmla="*/ 44 h 405"/>
                <a:gd name="T6" fmla="*/ 354 w 430"/>
                <a:gd name="T7" fmla="*/ 75 h 405"/>
                <a:gd name="T8" fmla="*/ 319 w 430"/>
                <a:gd name="T9" fmla="*/ 90 h 405"/>
                <a:gd name="T10" fmla="*/ 282 w 430"/>
                <a:gd name="T11" fmla="*/ 75 h 405"/>
                <a:gd name="T12" fmla="*/ 273 w 430"/>
                <a:gd name="T13" fmla="*/ 44 h 405"/>
                <a:gd name="T14" fmla="*/ 283 w 430"/>
                <a:gd name="T15" fmla="*/ 16 h 405"/>
                <a:gd name="T16" fmla="*/ 289 w 430"/>
                <a:gd name="T17" fmla="*/ 7 h 405"/>
                <a:gd name="T18" fmla="*/ 289 w 430"/>
                <a:gd name="T19" fmla="*/ 0 h 405"/>
                <a:gd name="T20" fmla="*/ 201 w 430"/>
                <a:gd name="T21" fmla="*/ 0 h 405"/>
                <a:gd name="T22" fmla="*/ 201 w 430"/>
                <a:gd name="T23" fmla="*/ 0 h 405"/>
                <a:gd name="T24" fmla="*/ 191 w 430"/>
                <a:gd name="T25" fmla="*/ 22 h 405"/>
                <a:gd name="T26" fmla="*/ 100 w 430"/>
                <a:gd name="T27" fmla="*/ 244 h 405"/>
                <a:gd name="T28" fmla="*/ 68 w 430"/>
                <a:gd name="T29" fmla="*/ 231 h 405"/>
                <a:gd name="T30" fmla="*/ 54 w 430"/>
                <a:gd name="T31" fmla="*/ 215 h 405"/>
                <a:gd name="T32" fmla="*/ 41 w 430"/>
                <a:gd name="T33" fmla="*/ 202 h 405"/>
                <a:gd name="T34" fmla="*/ 20 w 430"/>
                <a:gd name="T35" fmla="*/ 200 h 405"/>
                <a:gd name="T36" fmla="*/ 4 w 430"/>
                <a:gd name="T37" fmla="*/ 217 h 405"/>
                <a:gd name="T38" fmla="*/ 4 w 430"/>
                <a:gd name="T39" fmla="*/ 241 h 405"/>
                <a:gd name="T40" fmla="*/ 20 w 430"/>
                <a:gd name="T41" fmla="*/ 253 h 405"/>
                <a:gd name="T42" fmla="*/ 38 w 430"/>
                <a:gd name="T43" fmla="*/ 253 h 405"/>
                <a:gd name="T44" fmla="*/ 61 w 430"/>
                <a:gd name="T45" fmla="*/ 250 h 405"/>
                <a:gd name="T46" fmla="*/ 61 w 430"/>
                <a:gd name="T47" fmla="*/ 251 h 405"/>
                <a:gd name="T48" fmla="*/ 92 w 430"/>
                <a:gd name="T49" fmla="*/ 263 h 405"/>
                <a:gd name="T50" fmla="*/ 71 w 430"/>
                <a:gd name="T51" fmla="*/ 313 h 405"/>
                <a:gd name="T52" fmla="*/ 193 w 430"/>
                <a:gd name="T53" fmla="*/ 313 h 405"/>
                <a:gd name="T54" fmla="*/ 193 w 430"/>
                <a:gd name="T55" fmla="*/ 340 h 405"/>
                <a:gd name="T56" fmla="*/ 183 w 430"/>
                <a:gd name="T57" fmla="*/ 359 h 405"/>
                <a:gd name="T58" fmla="*/ 177 w 430"/>
                <a:gd name="T59" fmla="*/ 376 h 405"/>
                <a:gd name="T60" fmla="*/ 183 w 430"/>
                <a:gd name="T61" fmla="*/ 396 h 405"/>
                <a:gd name="T62" fmla="*/ 204 w 430"/>
                <a:gd name="T63" fmla="*/ 404 h 405"/>
                <a:gd name="T64" fmla="*/ 226 w 430"/>
                <a:gd name="T65" fmla="*/ 396 h 405"/>
                <a:gd name="T66" fmla="*/ 232 w 430"/>
                <a:gd name="T67" fmla="*/ 376 h 405"/>
                <a:gd name="T68" fmla="*/ 225 w 430"/>
                <a:gd name="T69" fmla="*/ 359 h 405"/>
                <a:gd name="T70" fmla="*/ 214 w 430"/>
                <a:gd name="T71" fmla="*/ 339 h 405"/>
                <a:gd name="T72" fmla="*/ 214 w 430"/>
                <a:gd name="T73" fmla="*/ 339 h 405"/>
                <a:gd name="T74" fmla="*/ 214 w 430"/>
                <a:gd name="T75" fmla="*/ 313 h 405"/>
                <a:gd name="T76" fmla="*/ 284 w 430"/>
                <a:gd name="T77" fmla="*/ 313 h 405"/>
                <a:gd name="T78" fmla="*/ 430 w 430"/>
                <a:gd name="T79" fmla="*/ 0 h 405"/>
                <a:gd name="T80" fmla="*/ 346 w 430"/>
                <a:gd name="T81" fmla="*/ 0 h 405"/>
                <a:gd name="T82" fmla="*/ 346 w 430"/>
                <a:gd name="T83" fmla="*/ 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0" h="405">
                  <a:moveTo>
                    <a:pt x="346" y="5"/>
                  </a:moveTo>
                  <a:cubicBezTo>
                    <a:pt x="346" y="7"/>
                    <a:pt x="347" y="8"/>
                    <a:pt x="353" y="16"/>
                  </a:cubicBezTo>
                  <a:cubicBezTo>
                    <a:pt x="358" y="22"/>
                    <a:pt x="364" y="31"/>
                    <a:pt x="364" y="44"/>
                  </a:cubicBezTo>
                  <a:cubicBezTo>
                    <a:pt x="364" y="54"/>
                    <a:pt x="362" y="65"/>
                    <a:pt x="354" y="75"/>
                  </a:cubicBezTo>
                  <a:cubicBezTo>
                    <a:pt x="347" y="84"/>
                    <a:pt x="334" y="90"/>
                    <a:pt x="319" y="90"/>
                  </a:cubicBezTo>
                  <a:cubicBezTo>
                    <a:pt x="303" y="90"/>
                    <a:pt x="289" y="84"/>
                    <a:pt x="282" y="75"/>
                  </a:cubicBezTo>
                  <a:cubicBezTo>
                    <a:pt x="275" y="65"/>
                    <a:pt x="273" y="54"/>
                    <a:pt x="273" y="44"/>
                  </a:cubicBezTo>
                  <a:cubicBezTo>
                    <a:pt x="273" y="32"/>
                    <a:pt x="278" y="22"/>
                    <a:pt x="283" y="16"/>
                  </a:cubicBezTo>
                  <a:cubicBezTo>
                    <a:pt x="288" y="9"/>
                    <a:pt x="289" y="9"/>
                    <a:pt x="289" y="7"/>
                  </a:cubicBezTo>
                  <a:cubicBezTo>
                    <a:pt x="289" y="0"/>
                    <a:pt x="289" y="0"/>
                    <a:pt x="289" y="0"/>
                  </a:cubicBezTo>
                  <a:cubicBezTo>
                    <a:pt x="201" y="0"/>
                    <a:pt x="201" y="0"/>
                    <a:pt x="201" y="0"/>
                  </a:cubicBezTo>
                  <a:cubicBezTo>
                    <a:pt x="201" y="0"/>
                    <a:pt x="201" y="0"/>
                    <a:pt x="201" y="0"/>
                  </a:cubicBezTo>
                  <a:cubicBezTo>
                    <a:pt x="191" y="22"/>
                    <a:pt x="191" y="22"/>
                    <a:pt x="191" y="22"/>
                  </a:cubicBezTo>
                  <a:cubicBezTo>
                    <a:pt x="100" y="244"/>
                    <a:pt x="100" y="244"/>
                    <a:pt x="100" y="244"/>
                  </a:cubicBezTo>
                  <a:cubicBezTo>
                    <a:pt x="68" y="231"/>
                    <a:pt x="68" y="231"/>
                    <a:pt x="68" y="231"/>
                  </a:cubicBezTo>
                  <a:cubicBezTo>
                    <a:pt x="60" y="228"/>
                    <a:pt x="57" y="220"/>
                    <a:pt x="54" y="215"/>
                  </a:cubicBezTo>
                  <a:cubicBezTo>
                    <a:pt x="50" y="209"/>
                    <a:pt x="47" y="205"/>
                    <a:pt x="41" y="202"/>
                  </a:cubicBezTo>
                  <a:cubicBezTo>
                    <a:pt x="34" y="199"/>
                    <a:pt x="26" y="198"/>
                    <a:pt x="20" y="200"/>
                  </a:cubicBezTo>
                  <a:cubicBezTo>
                    <a:pt x="14" y="202"/>
                    <a:pt x="8" y="206"/>
                    <a:pt x="4" y="217"/>
                  </a:cubicBezTo>
                  <a:cubicBezTo>
                    <a:pt x="0" y="228"/>
                    <a:pt x="1" y="235"/>
                    <a:pt x="4" y="241"/>
                  </a:cubicBezTo>
                  <a:cubicBezTo>
                    <a:pt x="7" y="246"/>
                    <a:pt x="12" y="250"/>
                    <a:pt x="20" y="253"/>
                  </a:cubicBezTo>
                  <a:cubicBezTo>
                    <a:pt x="26" y="256"/>
                    <a:pt x="31" y="255"/>
                    <a:pt x="38" y="253"/>
                  </a:cubicBezTo>
                  <a:cubicBezTo>
                    <a:pt x="44" y="251"/>
                    <a:pt x="52" y="248"/>
                    <a:pt x="61" y="250"/>
                  </a:cubicBezTo>
                  <a:cubicBezTo>
                    <a:pt x="61" y="251"/>
                    <a:pt x="61" y="251"/>
                    <a:pt x="61" y="251"/>
                  </a:cubicBezTo>
                  <a:cubicBezTo>
                    <a:pt x="92" y="263"/>
                    <a:pt x="92" y="263"/>
                    <a:pt x="92" y="263"/>
                  </a:cubicBezTo>
                  <a:cubicBezTo>
                    <a:pt x="71" y="313"/>
                    <a:pt x="71" y="313"/>
                    <a:pt x="71" y="313"/>
                  </a:cubicBezTo>
                  <a:cubicBezTo>
                    <a:pt x="193" y="313"/>
                    <a:pt x="193" y="313"/>
                    <a:pt x="193" y="313"/>
                  </a:cubicBezTo>
                  <a:cubicBezTo>
                    <a:pt x="193" y="340"/>
                    <a:pt x="193" y="340"/>
                    <a:pt x="193" y="340"/>
                  </a:cubicBezTo>
                  <a:cubicBezTo>
                    <a:pt x="193" y="349"/>
                    <a:pt x="187" y="354"/>
                    <a:pt x="183" y="359"/>
                  </a:cubicBezTo>
                  <a:cubicBezTo>
                    <a:pt x="179" y="365"/>
                    <a:pt x="177" y="370"/>
                    <a:pt x="177" y="376"/>
                  </a:cubicBezTo>
                  <a:cubicBezTo>
                    <a:pt x="177" y="384"/>
                    <a:pt x="178" y="391"/>
                    <a:pt x="183" y="396"/>
                  </a:cubicBezTo>
                  <a:cubicBezTo>
                    <a:pt x="187" y="401"/>
                    <a:pt x="193" y="405"/>
                    <a:pt x="204" y="404"/>
                  </a:cubicBezTo>
                  <a:cubicBezTo>
                    <a:pt x="216" y="404"/>
                    <a:pt x="222" y="401"/>
                    <a:pt x="226" y="396"/>
                  </a:cubicBezTo>
                  <a:cubicBezTo>
                    <a:pt x="230" y="391"/>
                    <a:pt x="232" y="384"/>
                    <a:pt x="232" y="376"/>
                  </a:cubicBezTo>
                  <a:cubicBezTo>
                    <a:pt x="232" y="369"/>
                    <a:pt x="229" y="365"/>
                    <a:pt x="225" y="359"/>
                  </a:cubicBezTo>
                  <a:cubicBezTo>
                    <a:pt x="221" y="354"/>
                    <a:pt x="214" y="348"/>
                    <a:pt x="214" y="339"/>
                  </a:cubicBezTo>
                  <a:cubicBezTo>
                    <a:pt x="214" y="339"/>
                    <a:pt x="214" y="339"/>
                    <a:pt x="214" y="339"/>
                  </a:cubicBezTo>
                  <a:cubicBezTo>
                    <a:pt x="214" y="313"/>
                    <a:pt x="214" y="313"/>
                    <a:pt x="214" y="313"/>
                  </a:cubicBezTo>
                  <a:cubicBezTo>
                    <a:pt x="284" y="313"/>
                    <a:pt x="284" y="313"/>
                    <a:pt x="284" y="313"/>
                  </a:cubicBezTo>
                  <a:cubicBezTo>
                    <a:pt x="430" y="0"/>
                    <a:pt x="430" y="0"/>
                    <a:pt x="430" y="0"/>
                  </a:cubicBezTo>
                  <a:cubicBezTo>
                    <a:pt x="346" y="0"/>
                    <a:pt x="346" y="0"/>
                    <a:pt x="346" y="0"/>
                  </a:cubicBezTo>
                  <a:lnTo>
                    <a:pt x="346" y="5"/>
                  </a:lnTo>
                  <a:close/>
                </a:path>
              </a:pathLst>
            </a:custGeom>
            <a:solidFill>
              <a:schemeClr val="accent2">
                <a:lumMod val="60000"/>
                <a:lumOff val="40000"/>
              </a:schemeClr>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任意多边形: 形状 37"/>
            <p:cNvSpPr/>
            <p:nvPr/>
          </p:nvSpPr>
          <p:spPr bwMode="auto">
            <a:xfrm>
              <a:off x="4946004" y="3261895"/>
              <a:ext cx="1260522" cy="953944"/>
            </a:xfrm>
            <a:custGeom>
              <a:avLst/>
              <a:gdLst>
                <a:gd name="T0" fmla="*/ 453 w 461"/>
                <a:gd name="T1" fmla="*/ 136 h 349"/>
                <a:gd name="T2" fmla="*/ 433 w 461"/>
                <a:gd name="T3" fmla="*/ 130 h 349"/>
                <a:gd name="T4" fmla="*/ 416 w 461"/>
                <a:gd name="T5" fmla="*/ 137 h 349"/>
                <a:gd name="T6" fmla="*/ 396 w 461"/>
                <a:gd name="T7" fmla="*/ 148 h 349"/>
                <a:gd name="T8" fmla="*/ 395 w 461"/>
                <a:gd name="T9" fmla="*/ 148 h 349"/>
                <a:gd name="T10" fmla="*/ 358 w 461"/>
                <a:gd name="T11" fmla="*/ 148 h 349"/>
                <a:gd name="T12" fmla="*/ 358 w 461"/>
                <a:gd name="T13" fmla="*/ 0 h 349"/>
                <a:gd name="T14" fmla="*/ 339 w 461"/>
                <a:gd name="T15" fmla="*/ 0 h 349"/>
                <a:gd name="T16" fmla="*/ 339 w 461"/>
                <a:gd name="T17" fmla="*/ 5 h 349"/>
                <a:gd name="T18" fmla="*/ 346 w 461"/>
                <a:gd name="T19" fmla="*/ 15 h 349"/>
                <a:gd name="T20" fmla="*/ 357 w 461"/>
                <a:gd name="T21" fmla="*/ 43 h 349"/>
                <a:gd name="T22" fmla="*/ 347 w 461"/>
                <a:gd name="T23" fmla="*/ 74 h 349"/>
                <a:gd name="T24" fmla="*/ 312 w 461"/>
                <a:gd name="T25" fmla="*/ 89 h 349"/>
                <a:gd name="T26" fmla="*/ 275 w 461"/>
                <a:gd name="T27" fmla="*/ 74 h 349"/>
                <a:gd name="T28" fmla="*/ 266 w 461"/>
                <a:gd name="T29" fmla="*/ 43 h 349"/>
                <a:gd name="T30" fmla="*/ 276 w 461"/>
                <a:gd name="T31" fmla="*/ 16 h 349"/>
                <a:gd name="T32" fmla="*/ 282 w 461"/>
                <a:gd name="T33" fmla="*/ 7 h 349"/>
                <a:gd name="T34" fmla="*/ 282 w 461"/>
                <a:gd name="T35" fmla="*/ 0 h 349"/>
                <a:gd name="T36" fmla="*/ 21 w 461"/>
                <a:gd name="T37" fmla="*/ 0 h 349"/>
                <a:gd name="T38" fmla="*/ 1 w 461"/>
                <a:gd name="T39" fmla="*/ 19 h 349"/>
                <a:gd name="T40" fmla="*/ 0 w 461"/>
                <a:gd name="T41" fmla="*/ 74 h 349"/>
                <a:gd name="T42" fmla="*/ 19 w 461"/>
                <a:gd name="T43" fmla="*/ 93 h 349"/>
                <a:gd name="T44" fmla="*/ 271 w 461"/>
                <a:gd name="T45" fmla="*/ 93 h 349"/>
                <a:gd name="T46" fmla="*/ 274 w 461"/>
                <a:gd name="T47" fmla="*/ 252 h 349"/>
                <a:gd name="T48" fmla="*/ 300 w 461"/>
                <a:gd name="T49" fmla="*/ 252 h 349"/>
                <a:gd name="T50" fmla="*/ 300 w 461"/>
                <a:gd name="T51" fmla="*/ 284 h 349"/>
                <a:gd name="T52" fmla="*/ 290 w 461"/>
                <a:gd name="T53" fmla="*/ 304 h 349"/>
                <a:gd name="T54" fmla="*/ 284 w 461"/>
                <a:gd name="T55" fmla="*/ 321 h 349"/>
                <a:gd name="T56" fmla="*/ 290 w 461"/>
                <a:gd name="T57" fmla="*/ 341 h 349"/>
                <a:gd name="T58" fmla="*/ 311 w 461"/>
                <a:gd name="T59" fmla="*/ 349 h 349"/>
                <a:gd name="T60" fmla="*/ 333 w 461"/>
                <a:gd name="T61" fmla="*/ 340 h 349"/>
                <a:gd name="T62" fmla="*/ 339 w 461"/>
                <a:gd name="T63" fmla="*/ 321 h 349"/>
                <a:gd name="T64" fmla="*/ 332 w 461"/>
                <a:gd name="T65" fmla="*/ 304 h 349"/>
                <a:gd name="T66" fmla="*/ 321 w 461"/>
                <a:gd name="T67" fmla="*/ 284 h 349"/>
                <a:gd name="T68" fmla="*/ 321 w 461"/>
                <a:gd name="T69" fmla="*/ 283 h 349"/>
                <a:gd name="T70" fmla="*/ 321 w 461"/>
                <a:gd name="T71" fmla="*/ 252 h 349"/>
                <a:gd name="T72" fmla="*/ 358 w 461"/>
                <a:gd name="T73" fmla="*/ 252 h 349"/>
                <a:gd name="T74" fmla="*/ 358 w 461"/>
                <a:gd name="T75" fmla="*/ 169 h 349"/>
                <a:gd name="T76" fmla="*/ 397 w 461"/>
                <a:gd name="T77" fmla="*/ 169 h 349"/>
                <a:gd name="T78" fmla="*/ 416 w 461"/>
                <a:gd name="T79" fmla="*/ 179 h 349"/>
                <a:gd name="T80" fmla="*/ 433 w 461"/>
                <a:gd name="T81" fmla="*/ 185 h 349"/>
                <a:gd name="T82" fmla="*/ 453 w 461"/>
                <a:gd name="T83" fmla="*/ 179 h 349"/>
                <a:gd name="T84" fmla="*/ 461 w 461"/>
                <a:gd name="T85" fmla="*/ 158 h 349"/>
                <a:gd name="T86" fmla="*/ 453 w 461"/>
                <a:gd name="T87" fmla="*/ 13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349">
                  <a:moveTo>
                    <a:pt x="453" y="136"/>
                  </a:moveTo>
                  <a:cubicBezTo>
                    <a:pt x="448" y="132"/>
                    <a:pt x="441" y="130"/>
                    <a:pt x="433" y="130"/>
                  </a:cubicBezTo>
                  <a:cubicBezTo>
                    <a:pt x="426" y="130"/>
                    <a:pt x="422" y="133"/>
                    <a:pt x="416" y="137"/>
                  </a:cubicBezTo>
                  <a:cubicBezTo>
                    <a:pt x="411" y="141"/>
                    <a:pt x="405" y="147"/>
                    <a:pt x="396" y="148"/>
                  </a:cubicBezTo>
                  <a:cubicBezTo>
                    <a:pt x="395" y="148"/>
                    <a:pt x="395" y="148"/>
                    <a:pt x="395" y="148"/>
                  </a:cubicBezTo>
                  <a:cubicBezTo>
                    <a:pt x="358" y="148"/>
                    <a:pt x="358" y="148"/>
                    <a:pt x="358" y="148"/>
                  </a:cubicBezTo>
                  <a:cubicBezTo>
                    <a:pt x="358" y="0"/>
                    <a:pt x="358" y="0"/>
                    <a:pt x="358" y="0"/>
                  </a:cubicBezTo>
                  <a:cubicBezTo>
                    <a:pt x="352" y="0"/>
                    <a:pt x="345" y="0"/>
                    <a:pt x="339" y="0"/>
                  </a:cubicBezTo>
                  <a:cubicBezTo>
                    <a:pt x="339" y="5"/>
                    <a:pt x="339" y="5"/>
                    <a:pt x="339" y="5"/>
                  </a:cubicBezTo>
                  <a:cubicBezTo>
                    <a:pt x="339" y="6"/>
                    <a:pt x="340" y="8"/>
                    <a:pt x="346" y="15"/>
                  </a:cubicBezTo>
                  <a:cubicBezTo>
                    <a:pt x="351" y="21"/>
                    <a:pt x="357" y="31"/>
                    <a:pt x="357" y="43"/>
                  </a:cubicBezTo>
                  <a:cubicBezTo>
                    <a:pt x="357" y="54"/>
                    <a:pt x="355" y="65"/>
                    <a:pt x="347" y="74"/>
                  </a:cubicBezTo>
                  <a:cubicBezTo>
                    <a:pt x="340" y="83"/>
                    <a:pt x="327" y="89"/>
                    <a:pt x="312" y="89"/>
                  </a:cubicBezTo>
                  <a:cubicBezTo>
                    <a:pt x="296" y="90"/>
                    <a:pt x="282" y="83"/>
                    <a:pt x="275" y="74"/>
                  </a:cubicBezTo>
                  <a:cubicBezTo>
                    <a:pt x="268" y="65"/>
                    <a:pt x="266" y="54"/>
                    <a:pt x="266" y="43"/>
                  </a:cubicBezTo>
                  <a:cubicBezTo>
                    <a:pt x="266" y="31"/>
                    <a:pt x="271" y="22"/>
                    <a:pt x="276" y="16"/>
                  </a:cubicBezTo>
                  <a:cubicBezTo>
                    <a:pt x="281" y="9"/>
                    <a:pt x="282" y="8"/>
                    <a:pt x="282" y="7"/>
                  </a:cubicBezTo>
                  <a:cubicBezTo>
                    <a:pt x="282" y="0"/>
                    <a:pt x="282" y="0"/>
                    <a:pt x="282" y="0"/>
                  </a:cubicBezTo>
                  <a:cubicBezTo>
                    <a:pt x="195" y="0"/>
                    <a:pt x="108" y="0"/>
                    <a:pt x="21" y="0"/>
                  </a:cubicBezTo>
                  <a:cubicBezTo>
                    <a:pt x="11" y="0"/>
                    <a:pt x="1" y="8"/>
                    <a:pt x="1" y="19"/>
                  </a:cubicBezTo>
                  <a:cubicBezTo>
                    <a:pt x="0" y="74"/>
                    <a:pt x="0" y="74"/>
                    <a:pt x="0" y="74"/>
                  </a:cubicBezTo>
                  <a:cubicBezTo>
                    <a:pt x="0" y="85"/>
                    <a:pt x="9" y="93"/>
                    <a:pt x="19" y="93"/>
                  </a:cubicBezTo>
                  <a:cubicBezTo>
                    <a:pt x="271" y="93"/>
                    <a:pt x="271" y="93"/>
                    <a:pt x="271" y="93"/>
                  </a:cubicBezTo>
                  <a:cubicBezTo>
                    <a:pt x="274" y="252"/>
                    <a:pt x="274" y="252"/>
                    <a:pt x="274" y="252"/>
                  </a:cubicBezTo>
                  <a:cubicBezTo>
                    <a:pt x="300" y="252"/>
                    <a:pt x="300" y="252"/>
                    <a:pt x="300" y="252"/>
                  </a:cubicBezTo>
                  <a:cubicBezTo>
                    <a:pt x="300" y="284"/>
                    <a:pt x="300" y="284"/>
                    <a:pt x="300" y="284"/>
                  </a:cubicBezTo>
                  <a:cubicBezTo>
                    <a:pt x="300" y="293"/>
                    <a:pt x="294" y="299"/>
                    <a:pt x="290" y="304"/>
                  </a:cubicBezTo>
                  <a:cubicBezTo>
                    <a:pt x="286" y="309"/>
                    <a:pt x="284" y="314"/>
                    <a:pt x="284" y="321"/>
                  </a:cubicBezTo>
                  <a:cubicBezTo>
                    <a:pt x="284" y="328"/>
                    <a:pt x="285" y="336"/>
                    <a:pt x="290" y="341"/>
                  </a:cubicBezTo>
                  <a:cubicBezTo>
                    <a:pt x="294" y="346"/>
                    <a:pt x="300" y="349"/>
                    <a:pt x="311" y="349"/>
                  </a:cubicBezTo>
                  <a:cubicBezTo>
                    <a:pt x="323" y="349"/>
                    <a:pt x="329" y="345"/>
                    <a:pt x="333" y="340"/>
                  </a:cubicBezTo>
                  <a:cubicBezTo>
                    <a:pt x="337" y="335"/>
                    <a:pt x="339" y="328"/>
                    <a:pt x="339" y="321"/>
                  </a:cubicBezTo>
                  <a:cubicBezTo>
                    <a:pt x="339" y="314"/>
                    <a:pt x="336" y="309"/>
                    <a:pt x="332" y="304"/>
                  </a:cubicBezTo>
                  <a:cubicBezTo>
                    <a:pt x="328" y="298"/>
                    <a:pt x="321" y="293"/>
                    <a:pt x="321" y="284"/>
                  </a:cubicBezTo>
                  <a:cubicBezTo>
                    <a:pt x="321" y="283"/>
                    <a:pt x="321" y="283"/>
                    <a:pt x="321" y="283"/>
                  </a:cubicBezTo>
                  <a:cubicBezTo>
                    <a:pt x="321" y="252"/>
                    <a:pt x="321" y="252"/>
                    <a:pt x="321" y="252"/>
                  </a:cubicBezTo>
                  <a:cubicBezTo>
                    <a:pt x="358" y="252"/>
                    <a:pt x="358" y="252"/>
                    <a:pt x="358" y="252"/>
                  </a:cubicBezTo>
                  <a:cubicBezTo>
                    <a:pt x="358" y="169"/>
                    <a:pt x="358" y="169"/>
                    <a:pt x="358" y="169"/>
                  </a:cubicBezTo>
                  <a:cubicBezTo>
                    <a:pt x="397" y="169"/>
                    <a:pt x="397" y="169"/>
                    <a:pt x="397" y="169"/>
                  </a:cubicBezTo>
                  <a:cubicBezTo>
                    <a:pt x="405" y="169"/>
                    <a:pt x="411" y="175"/>
                    <a:pt x="416" y="179"/>
                  </a:cubicBezTo>
                  <a:cubicBezTo>
                    <a:pt x="422" y="182"/>
                    <a:pt x="426" y="185"/>
                    <a:pt x="433" y="185"/>
                  </a:cubicBezTo>
                  <a:cubicBezTo>
                    <a:pt x="440" y="185"/>
                    <a:pt x="448" y="183"/>
                    <a:pt x="453" y="179"/>
                  </a:cubicBezTo>
                  <a:cubicBezTo>
                    <a:pt x="458" y="175"/>
                    <a:pt x="461" y="169"/>
                    <a:pt x="461" y="158"/>
                  </a:cubicBezTo>
                  <a:cubicBezTo>
                    <a:pt x="461" y="146"/>
                    <a:pt x="457" y="140"/>
                    <a:pt x="453" y="136"/>
                  </a:cubicBezTo>
                  <a:close/>
                </a:path>
              </a:pathLst>
            </a:custGeom>
            <a:solidFill>
              <a:schemeClr val="accent3"/>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任意多边形: 形状 38"/>
            <p:cNvSpPr/>
            <p:nvPr/>
          </p:nvSpPr>
          <p:spPr bwMode="auto">
            <a:xfrm>
              <a:off x="5980211" y="3261895"/>
              <a:ext cx="1260522" cy="953944"/>
            </a:xfrm>
            <a:custGeom>
              <a:avLst/>
              <a:gdLst>
                <a:gd name="T0" fmla="*/ 441 w 461"/>
                <a:gd name="T1" fmla="*/ 0 h 349"/>
                <a:gd name="T2" fmla="*/ 161 w 461"/>
                <a:gd name="T3" fmla="*/ 0 h 349"/>
                <a:gd name="T4" fmla="*/ 161 w 461"/>
                <a:gd name="T5" fmla="*/ 5 h 349"/>
                <a:gd name="T6" fmla="*/ 168 w 461"/>
                <a:gd name="T7" fmla="*/ 15 h 349"/>
                <a:gd name="T8" fmla="*/ 179 w 461"/>
                <a:gd name="T9" fmla="*/ 43 h 349"/>
                <a:gd name="T10" fmla="*/ 169 w 461"/>
                <a:gd name="T11" fmla="*/ 74 h 349"/>
                <a:gd name="T12" fmla="*/ 134 w 461"/>
                <a:gd name="T13" fmla="*/ 89 h 349"/>
                <a:gd name="T14" fmla="*/ 97 w 461"/>
                <a:gd name="T15" fmla="*/ 74 h 349"/>
                <a:gd name="T16" fmla="*/ 88 w 461"/>
                <a:gd name="T17" fmla="*/ 43 h 349"/>
                <a:gd name="T18" fmla="*/ 98 w 461"/>
                <a:gd name="T19" fmla="*/ 16 h 349"/>
                <a:gd name="T20" fmla="*/ 104 w 461"/>
                <a:gd name="T21" fmla="*/ 7 h 349"/>
                <a:gd name="T22" fmla="*/ 104 w 461"/>
                <a:gd name="T23" fmla="*/ 0 h 349"/>
                <a:gd name="T24" fmla="*/ 0 w 461"/>
                <a:gd name="T25" fmla="*/ 0 h 349"/>
                <a:gd name="T26" fmla="*/ 0 w 461"/>
                <a:gd name="T27" fmla="*/ 130 h 349"/>
                <a:gd name="T28" fmla="*/ 16 w 461"/>
                <a:gd name="T29" fmla="*/ 130 h 349"/>
                <a:gd name="T30" fmla="*/ 27 w 461"/>
                <a:gd name="T31" fmla="*/ 123 h 349"/>
                <a:gd name="T32" fmla="*/ 55 w 461"/>
                <a:gd name="T33" fmla="*/ 112 h 349"/>
                <a:gd name="T34" fmla="*/ 86 w 461"/>
                <a:gd name="T35" fmla="*/ 122 h 349"/>
                <a:gd name="T36" fmla="*/ 101 w 461"/>
                <a:gd name="T37" fmla="*/ 157 h 349"/>
                <a:gd name="T38" fmla="*/ 86 w 461"/>
                <a:gd name="T39" fmla="*/ 194 h 349"/>
                <a:gd name="T40" fmla="*/ 55 w 461"/>
                <a:gd name="T41" fmla="*/ 203 h 349"/>
                <a:gd name="T42" fmla="*/ 28 w 461"/>
                <a:gd name="T43" fmla="*/ 193 h 349"/>
                <a:gd name="T44" fmla="*/ 19 w 461"/>
                <a:gd name="T45" fmla="*/ 187 h 349"/>
                <a:gd name="T46" fmla="*/ 0 w 461"/>
                <a:gd name="T47" fmla="*/ 187 h 349"/>
                <a:gd name="T48" fmla="*/ 0 w 461"/>
                <a:gd name="T49" fmla="*/ 252 h 349"/>
                <a:gd name="T50" fmla="*/ 122 w 461"/>
                <a:gd name="T51" fmla="*/ 252 h 349"/>
                <a:gd name="T52" fmla="*/ 122 w 461"/>
                <a:gd name="T53" fmla="*/ 284 h 349"/>
                <a:gd name="T54" fmla="*/ 112 w 461"/>
                <a:gd name="T55" fmla="*/ 304 h 349"/>
                <a:gd name="T56" fmla="*/ 106 w 461"/>
                <a:gd name="T57" fmla="*/ 321 h 349"/>
                <a:gd name="T58" fmla="*/ 112 w 461"/>
                <a:gd name="T59" fmla="*/ 341 h 349"/>
                <a:gd name="T60" fmla="*/ 133 w 461"/>
                <a:gd name="T61" fmla="*/ 349 h 349"/>
                <a:gd name="T62" fmla="*/ 155 w 461"/>
                <a:gd name="T63" fmla="*/ 340 h 349"/>
                <a:gd name="T64" fmla="*/ 161 w 461"/>
                <a:gd name="T65" fmla="*/ 321 h 349"/>
                <a:gd name="T66" fmla="*/ 154 w 461"/>
                <a:gd name="T67" fmla="*/ 304 h 349"/>
                <a:gd name="T68" fmla="*/ 143 w 461"/>
                <a:gd name="T69" fmla="*/ 284 h 349"/>
                <a:gd name="T70" fmla="*/ 143 w 461"/>
                <a:gd name="T71" fmla="*/ 283 h 349"/>
                <a:gd name="T72" fmla="*/ 143 w 461"/>
                <a:gd name="T73" fmla="*/ 252 h 349"/>
                <a:gd name="T74" fmla="*/ 190 w 461"/>
                <a:gd name="T75" fmla="*/ 252 h 349"/>
                <a:gd name="T76" fmla="*/ 188 w 461"/>
                <a:gd name="T77" fmla="*/ 93 h 349"/>
                <a:gd name="T78" fmla="*/ 441 w 461"/>
                <a:gd name="T79" fmla="*/ 93 h 349"/>
                <a:gd name="T80" fmla="*/ 460 w 461"/>
                <a:gd name="T81" fmla="*/ 74 h 349"/>
                <a:gd name="T82" fmla="*/ 461 w 461"/>
                <a:gd name="T83" fmla="*/ 20 h 349"/>
                <a:gd name="T84" fmla="*/ 441 w 461"/>
                <a:gd name="T85"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1" h="349">
                  <a:moveTo>
                    <a:pt x="441" y="0"/>
                  </a:moveTo>
                  <a:cubicBezTo>
                    <a:pt x="347" y="0"/>
                    <a:pt x="254" y="0"/>
                    <a:pt x="161" y="0"/>
                  </a:cubicBezTo>
                  <a:cubicBezTo>
                    <a:pt x="161" y="5"/>
                    <a:pt x="161" y="5"/>
                    <a:pt x="161" y="5"/>
                  </a:cubicBezTo>
                  <a:cubicBezTo>
                    <a:pt x="161" y="6"/>
                    <a:pt x="162" y="8"/>
                    <a:pt x="168" y="15"/>
                  </a:cubicBezTo>
                  <a:cubicBezTo>
                    <a:pt x="173" y="21"/>
                    <a:pt x="179" y="31"/>
                    <a:pt x="179" y="43"/>
                  </a:cubicBezTo>
                  <a:cubicBezTo>
                    <a:pt x="179" y="54"/>
                    <a:pt x="177" y="65"/>
                    <a:pt x="169" y="74"/>
                  </a:cubicBezTo>
                  <a:cubicBezTo>
                    <a:pt x="162" y="83"/>
                    <a:pt x="149" y="89"/>
                    <a:pt x="134" y="89"/>
                  </a:cubicBezTo>
                  <a:cubicBezTo>
                    <a:pt x="118" y="90"/>
                    <a:pt x="104" y="83"/>
                    <a:pt x="97" y="74"/>
                  </a:cubicBezTo>
                  <a:cubicBezTo>
                    <a:pt x="90" y="65"/>
                    <a:pt x="88" y="54"/>
                    <a:pt x="88" y="43"/>
                  </a:cubicBezTo>
                  <a:cubicBezTo>
                    <a:pt x="88" y="31"/>
                    <a:pt x="93" y="22"/>
                    <a:pt x="98" y="16"/>
                  </a:cubicBezTo>
                  <a:cubicBezTo>
                    <a:pt x="103" y="9"/>
                    <a:pt x="104" y="8"/>
                    <a:pt x="104" y="7"/>
                  </a:cubicBezTo>
                  <a:cubicBezTo>
                    <a:pt x="104" y="0"/>
                    <a:pt x="104" y="0"/>
                    <a:pt x="104" y="0"/>
                  </a:cubicBezTo>
                  <a:cubicBezTo>
                    <a:pt x="69" y="0"/>
                    <a:pt x="35" y="0"/>
                    <a:pt x="0" y="0"/>
                  </a:cubicBezTo>
                  <a:cubicBezTo>
                    <a:pt x="0" y="130"/>
                    <a:pt x="0" y="130"/>
                    <a:pt x="0" y="130"/>
                  </a:cubicBezTo>
                  <a:cubicBezTo>
                    <a:pt x="16" y="130"/>
                    <a:pt x="16" y="130"/>
                    <a:pt x="16" y="130"/>
                  </a:cubicBezTo>
                  <a:cubicBezTo>
                    <a:pt x="18" y="130"/>
                    <a:pt x="20" y="129"/>
                    <a:pt x="27" y="123"/>
                  </a:cubicBezTo>
                  <a:cubicBezTo>
                    <a:pt x="33" y="118"/>
                    <a:pt x="43" y="112"/>
                    <a:pt x="55" y="112"/>
                  </a:cubicBezTo>
                  <a:cubicBezTo>
                    <a:pt x="66" y="112"/>
                    <a:pt x="77" y="114"/>
                    <a:pt x="86" y="122"/>
                  </a:cubicBezTo>
                  <a:cubicBezTo>
                    <a:pt x="95" y="129"/>
                    <a:pt x="101" y="142"/>
                    <a:pt x="101" y="157"/>
                  </a:cubicBezTo>
                  <a:cubicBezTo>
                    <a:pt x="102" y="173"/>
                    <a:pt x="95" y="187"/>
                    <a:pt x="86" y="194"/>
                  </a:cubicBezTo>
                  <a:cubicBezTo>
                    <a:pt x="77" y="201"/>
                    <a:pt x="65" y="203"/>
                    <a:pt x="55" y="203"/>
                  </a:cubicBezTo>
                  <a:cubicBezTo>
                    <a:pt x="43" y="203"/>
                    <a:pt x="34" y="198"/>
                    <a:pt x="28" y="193"/>
                  </a:cubicBezTo>
                  <a:cubicBezTo>
                    <a:pt x="20" y="188"/>
                    <a:pt x="20" y="187"/>
                    <a:pt x="19" y="187"/>
                  </a:cubicBezTo>
                  <a:cubicBezTo>
                    <a:pt x="0" y="187"/>
                    <a:pt x="0" y="187"/>
                    <a:pt x="0" y="187"/>
                  </a:cubicBezTo>
                  <a:cubicBezTo>
                    <a:pt x="0" y="252"/>
                    <a:pt x="0" y="252"/>
                    <a:pt x="0" y="252"/>
                  </a:cubicBezTo>
                  <a:cubicBezTo>
                    <a:pt x="122" y="252"/>
                    <a:pt x="122" y="252"/>
                    <a:pt x="122" y="252"/>
                  </a:cubicBezTo>
                  <a:cubicBezTo>
                    <a:pt x="122" y="284"/>
                    <a:pt x="122" y="284"/>
                    <a:pt x="122" y="284"/>
                  </a:cubicBezTo>
                  <a:cubicBezTo>
                    <a:pt x="122" y="293"/>
                    <a:pt x="116" y="299"/>
                    <a:pt x="112" y="304"/>
                  </a:cubicBezTo>
                  <a:cubicBezTo>
                    <a:pt x="108" y="309"/>
                    <a:pt x="106" y="314"/>
                    <a:pt x="106" y="321"/>
                  </a:cubicBezTo>
                  <a:cubicBezTo>
                    <a:pt x="106" y="328"/>
                    <a:pt x="107" y="336"/>
                    <a:pt x="112" y="341"/>
                  </a:cubicBezTo>
                  <a:cubicBezTo>
                    <a:pt x="116" y="346"/>
                    <a:pt x="122" y="349"/>
                    <a:pt x="133" y="349"/>
                  </a:cubicBezTo>
                  <a:cubicBezTo>
                    <a:pt x="145" y="349"/>
                    <a:pt x="151" y="345"/>
                    <a:pt x="155" y="340"/>
                  </a:cubicBezTo>
                  <a:cubicBezTo>
                    <a:pt x="159" y="335"/>
                    <a:pt x="161" y="328"/>
                    <a:pt x="161" y="321"/>
                  </a:cubicBezTo>
                  <a:cubicBezTo>
                    <a:pt x="161" y="314"/>
                    <a:pt x="158" y="309"/>
                    <a:pt x="154" y="304"/>
                  </a:cubicBezTo>
                  <a:cubicBezTo>
                    <a:pt x="150" y="298"/>
                    <a:pt x="143" y="293"/>
                    <a:pt x="143" y="284"/>
                  </a:cubicBezTo>
                  <a:cubicBezTo>
                    <a:pt x="143" y="283"/>
                    <a:pt x="143" y="283"/>
                    <a:pt x="143" y="283"/>
                  </a:cubicBezTo>
                  <a:cubicBezTo>
                    <a:pt x="143" y="252"/>
                    <a:pt x="143" y="252"/>
                    <a:pt x="143" y="252"/>
                  </a:cubicBezTo>
                  <a:cubicBezTo>
                    <a:pt x="190" y="252"/>
                    <a:pt x="190" y="252"/>
                    <a:pt x="190" y="252"/>
                  </a:cubicBezTo>
                  <a:cubicBezTo>
                    <a:pt x="188" y="93"/>
                    <a:pt x="188" y="93"/>
                    <a:pt x="188" y="93"/>
                  </a:cubicBezTo>
                  <a:cubicBezTo>
                    <a:pt x="441" y="93"/>
                    <a:pt x="441" y="93"/>
                    <a:pt x="441" y="93"/>
                  </a:cubicBezTo>
                  <a:cubicBezTo>
                    <a:pt x="450" y="93"/>
                    <a:pt x="459" y="85"/>
                    <a:pt x="460" y="74"/>
                  </a:cubicBezTo>
                  <a:cubicBezTo>
                    <a:pt x="461" y="20"/>
                    <a:pt x="461" y="20"/>
                    <a:pt x="461" y="20"/>
                  </a:cubicBezTo>
                  <a:cubicBezTo>
                    <a:pt x="461" y="9"/>
                    <a:pt x="452" y="0"/>
                    <a:pt x="441" y="0"/>
                  </a:cubicBezTo>
                  <a:close/>
                </a:path>
              </a:pathLst>
            </a:custGeom>
            <a:solidFill>
              <a:schemeClr val="accent4"/>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任意多边形: 形状 39"/>
            <p:cNvSpPr/>
            <p:nvPr/>
          </p:nvSpPr>
          <p:spPr bwMode="auto">
            <a:xfrm>
              <a:off x="4946004" y="4002682"/>
              <a:ext cx="1209207" cy="865786"/>
            </a:xfrm>
            <a:custGeom>
              <a:avLst/>
              <a:gdLst>
                <a:gd name="T0" fmla="*/ 339 w 442"/>
                <a:gd name="T1" fmla="*/ 11 h 317"/>
                <a:gd name="T2" fmla="*/ 346 w 442"/>
                <a:gd name="T3" fmla="*/ 22 h 317"/>
                <a:gd name="T4" fmla="*/ 357 w 442"/>
                <a:gd name="T5" fmla="*/ 50 h 317"/>
                <a:gd name="T6" fmla="*/ 347 w 442"/>
                <a:gd name="T7" fmla="*/ 81 h 317"/>
                <a:gd name="T8" fmla="*/ 312 w 442"/>
                <a:gd name="T9" fmla="*/ 96 h 317"/>
                <a:gd name="T10" fmla="*/ 275 w 442"/>
                <a:gd name="T11" fmla="*/ 81 h 317"/>
                <a:gd name="T12" fmla="*/ 266 w 442"/>
                <a:gd name="T13" fmla="*/ 50 h 317"/>
                <a:gd name="T14" fmla="*/ 276 w 442"/>
                <a:gd name="T15" fmla="*/ 22 h 317"/>
                <a:gd name="T16" fmla="*/ 282 w 442"/>
                <a:gd name="T17" fmla="*/ 13 h 317"/>
                <a:gd name="T18" fmla="*/ 282 w 442"/>
                <a:gd name="T19" fmla="*/ 0 h 317"/>
                <a:gd name="T20" fmla="*/ 21 w 442"/>
                <a:gd name="T21" fmla="*/ 0 h 317"/>
                <a:gd name="T22" fmla="*/ 1 w 442"/>
                <a:gd name="T23" fmla="*/ 20 h 317"/>
                <a:gd name="T24" fmla="*/ 0 w 442"/>
                <a:gd name="T25" fmla="*/ 75 h 317"/>
                <a:gd name="T26" fmla="*/ 19 w 442"/>
                <a:gd name="T27" fmla="*/ 95 h 317"/>
                <a:gd name="T28" fmla="*/ 271 w 442"/>
                <a:gd name="T29" fmla="*/ 95 h 317"/>
                <a:gd name="T30" fmla="*/ 272 w 442"/>
                <a:gd name="T31" fmla="*/ 221 h 317"/>
                <a:gd name="T32" fmla="*/ 401 w 442"/>
                <a:gd name="T33" fmla="*/ 221 h 317"/>
                <a:gd name="T34" fmla="*/ 401 w 442"/>
                <a:gd name="T35" fmla="*/ 252 h 317"/>
                <a:gd name="T36" fmla="*/ 392 w 442"/>
                <a:gd name="T37" fmla="*/ 272 h 317"/>
                <a:gd name="T38" fmla="*/ 385 w 442"/>
                <a:gd name="T39" fmla="*/ 289 h 317"/>
                <a:gd name="T40" fmla="*/ 391 w 442"/>
                <a:gd name="T41" fmla="*/ 309 h 317"/>
                <a:gd name="T42" fmla="*/ 413 w 442"/>
                <a:gd name="T43" fmla="*/ 317 h 317"/>
                <a:gd name="T44" fmla="*/ 435 w 442"/>
                <a:gd name="T45" fmla="*/ 309 h 317"/>
                <a:gd name="T46" fmla="*/ 441 w 442"/>
                <a:gd name="T47" fmla="*/ 289 h 317"/>
                <a:gd name="T48" fmla="*/ 433 w 442"/>
                <a:gd name="T49" fmla="*/ 272 h 317"/>
                <a:gd name="T50" fmla="*/ 422 w 442"/>
                <a:gd name="T51" fmla="*/ 252 h 317"/>
                <a:gd name="T52" fmla="*/ 422 w 442"/>
                <a:gd name="T53" fmla="*/ 251 h 317"/>
                <a:gd name="T54" fmla="*/ 422 w 442"/>
                <a:gd name="T55" fmla="*/ 221 h 317"/>
                <a:gd name="T56" fmla="*/ 442 w 442"/>
                <a:gd name="T57" fmla="*/ 221 h 317"/>
                <a:gd name="T58" fmla="*/ 442 w 442"/>
                <a:gd name="T59" fmla="*/ 170 h 317"/>
                <a:gd name="T60" fmla="*/ 428 w 442"/>
                <a:gd name="T61" fmla="*/ 170 h 317"/>
                <a:gd name="T62" fmla="*/ 417 w 442"/>
                <a:gd name="T63" fmla="*/ 178 h 317"/>
                <a:gd name="T64" fmla="*/ 389 w 442"/>
                <a:gd name="T65" fmla="*/ 189 h 317"/>
                <a:gd name="T66" fmla="*/ 358 w 442"/>
                <a:gd name="T67" fmla="*/ 179 h 317"/>
                <a:gd name="T68" fmla="*/ 343 w 442"/>
                <a:gd name="T69" fmla="*/ 143 h 317"/>
                <a:gd name="T70" fmla="*/ 358 w 442"/>
                <a:gd name="T71" fmla="*/ 107 h 317"/>
                <a:gd name="T72" fmla="*/ 389 w 442"/>
                <a:gd name="T73" fmla="*/ 97 h 317"/>
                <a:gd name="T74" fmla="*/ 416 w 442"/>
                <a:gd name="T75" fmla="*/ 107 h 317"/>
                <a:gd name="T76" fmla="*/ 426 w 442"/>
                <a:gd name="T77" fmla="*/ 113 h 317"/>
                <a:gd name="T78" fmla="*/ 442 w 442"/>
                <a:gd name="T79" fmla="*/ 113 h 317"/>
                <a:gd name="T80" fmla="*/ 442 w 442"/>
                <a:gd name="T81" fmla="*/ 1 h 317"/>
                <a:gd name="T82" fmla="*/ 339 w 442"/>
                <a:gd name="T83" fmla="*/ 1 h 317"/>
                <a:gd name="T84" fmla="*/ 339 w 442"/>
                <a:gd name="T85" fmla="*/ 1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2" h="317">
                  <a:moveTo>
                    <a:pt x="339" y="11"/>
                  </a:moveTo>
                  <a:cubicBezTo>
                    <a:pt x="339" y="13"/>
                    <a:pt x="340" y="14"/>
                    <a:pt x="346" y="22"/>
                  </a:cubicBezTo>
                  <a:cubicBezTo>
                    <a:pt x="351" y="28"/>
                    <a:pt x="357" y="37"/>
                    <a:pt x="357" y="50"/>
                  </a:cubicBezTo>
                  <a:cubicBezTo>
                    <a:pt x="357" y="60"/>
                    <a:pt x="355" y="71"/>
                    <a:pt x="347" y="81"/>
                  </a:cubicBezTo>
                  <a:cubicBezTo>
                    <a:pt x="340" y="90"/>
                    <a:pt x="327" y="96"/>
                    <a:pt x="312" y="96"/>
                  </a:cubicBezTo>
                  <a:cubicBezTo>
                    <a:pt x="296" y="96"/>
                    <a:pt x="282" y="90"/>
                    <a:pt x="275" y="81"/>
                  </a:cubicBezTo>
                  <a:cubicBezTo>
                    <a:pt x="268" y="71"/>
                    <a:pt x="266" y="60"/>
                    <a:pt x="266" y="50"/>
                  </a:cubicBezTo>
                  <a:cubicBezTo>
                    <a:pt x="266" y="38"/>
                    <a:pt x="271" y="28"/>
                    <a:pt x="276" y="22"/>
                  </a:cubicBezTo>
                  <a:cubicBezTo>
                    <a:pt x="281" y="15"/>
                    <a:pt x="282" y="15"/>
                    <a:pt x="282" y="13"/>
                  </a:cubicBezTo>
                  <a:cubicBezTo>
                    <a:pt x="282" y="0"/>
                    <a:pt x="282" y="0"/>
                    <a:pt x="282" y="0"/>
                  </a:cubicBezTo>
                  <a:cubicBezTo>
                    <a:pt x="195" y="0"/>
                    <a:pt x="108" y="0"/>
                    <a:pt x="21" y="0"/>
                  </a:cubicBezTo>
                  <a:cubicBezTo>
                    <a:pt x="11" y="0"/>
                    <a:pt x="1" y="10"/>
                    <a:pt x="1" y="20"/>
                  </a:cubicBezTo>
                  <a:cubicBezTo>
                    <a:pt x="0" y="75"/>
                    <a:pt x="0" y="75"/>
                    <a:pt x="0" y="75"/>
                  </a:cubicBezTo>
                  <a:cubicBezTo>
                    <a:pt x="0" y="86"/>
                    <a:pt x="9" y="95"/>
                    <a:pt x="19" y="95"/>
                  </a:cubicBezTo>
                  <a:cubicBezTo>
                    <a:pt x="271" y="95"/>
                    <a:pt x="271" y="95"/>
                    <a:pt x="271" y="95"/>
                  </a:cubicBezTo>
                  <a:cubicBezTo>
                    <a:pt x="272" y="221"/>
                    <a:pt x="272" y="221"/>
                    <a:pt x="272" y="221"/>
                  </a:cubicBezTo>
                  <a:cubicBezTo>
                    <a:pt x="401" y="221"/>
                    <a:pt x="401" y="221"/>
                    <a:pt x="401" y="221"/>
                  </a:cubicBezTo>
                  <a:cubicBezTo>
                    <a:pt x="401" y="252"/>
                    <a:pt x="401" y="252"/>
                    <a:pt x="401" y="252"/>
                  </a:cubicBezTo>
                  <a:cubicBezTo>
                    <a:pt x="401" y="261"/>
                    <a:pt x="396" y="267"/>
                    <a:pt x="392" y="272"/>
                  </a:cubicBezTo>
                  <a:cubicBezTo>
                    <a:pt x="388" y="278"/>
                    <a:pt x="385" y="282"/>
                    <a:pt x="385" y="289"/>
                  </a:cubicBezTo>
                  <a:cubicBezTo>
                    <a:pt x="385" y="297"/>
                    <a:pt x="387" y="304"/>
                    <a:pt x="391" y="309"/>
                  </a:cubicBezTo>
                  <a:cubicBezTo>
                    <a:pt x="395" y="314"/>
                    <a:pt x="401" y="317"/>
                    <a:pt x="413" y="317"/>
                  </a:cubicBezTo>
                  <a:cubicBezTo>
                    <a:pt x="425" y="317"/>
                    <a:pt x="431" y="313"/>
                    <a:pt x="435" y="309"/>
                  </a:cubicBezTo>
                  <a:cubicBezTo>
                    <a:pt x="439" y="304"/>
                    <a:pt x="441" y="297"/>
                    <a:pt x="441" y="289"/>
                  </a:cubicBezTo>
                  <a:cubicBezTo>
                    <a:pt x="441" y="282"/>
                    <a:pt x="438" y="278"/>
                    <a:pt x="433" y="272"/>
                  </a:cubicBezTo>
                  <a:cubicBezTo>
                    <a:pt x="429" y="267"/>
                    <a:pt x="423" y="261"/>
                    <a:pt x="422" y="252"/>
                  </a:cubicBezTo>
                  <a:cubicBezTo>
                    <a:pt x="422" y="251"/>
                    <a:pt x="422" y="251"/>
                    <a:pt x="422" y="251"/>
                  </a:cubicBezTo>
                  <a:cubicBezTo>
                    <a:pt x="422" y="221"/>
                    <a:pt x="422" y="221"/>
                    <a:pt x="422" y="221"/>
                  </a:cubicBezTo>
                  <a:cubicBezTo>
                    <a:pt x="442" y="221"/>
                    <a:pt x="442" y="221"/>
                    <a:pt x="442" y="221"/>
                  </a:cubicBezTo>
                  <a:cubicBezTo>
                    <a:pt x="442" y="170"/>
                    <a:pt x="442" y="170"/>
                    <a:pt x="442" y="170"/>
                  </a:cubicBezTo>
                  <a:cubicBezTo>
                    <a:pt x="428" y="170"/>
                    <a:pt x="428" y="170"/>
                    <a:pt x="428" y="170"/>
                  </a:cubicBezTo>
                  <a:cubicBezTo>
                    <a:pt x="426" y="171"/>
                    <a:pt x="424" y="172"/>
                    <a:pt x="417" y="178"/>
                  </a:cubicBezTo>
                  <a:cubicBezTo>
                    <a:pt x="411" y="183"/>
                    <a:pt x="401" y="189"/>
                    <a:pt x="389" y="189"/>
                  </a:cubicBezTo>
                  <a:cubicBezTo>
                    <a:pt x="379" y="189"/>
                    <a:pt x="367" y="187"/>
                    <a:pt x="358" y="179"/>
                  </a:cubicBezTo>
                  <a:cubicBezTo>
                    <a:pt x="349" y="172"/>
                    <a:pt x="343" y="159"/>
                    <a:pt x="343" y="143"/>
                  </a:cubicBezTo>
                  <a:cubicBezTo>
                    <a:pt x="342" y="128"/>
                    <a:pt x="349" y="114"/>
                    <a:pt x="358" y="107"/>
                  </a:cubicBezTo>
                  <a:cubicBezTo>
                    <a:pt x="367" y="99"/>
                    <a:pt x="379" y="97"/>
                    <a:pt x="389" y="97"/>
                  </a:cubicBezTo>
                  <a:cubicBezTo>
                    <a:pt x="401" y="97"/>
                    <a:pt x="410" y="103"/>
                    <a:pt x="416" y="107"/>
                  </a:cubicBezTo>
                  <a:cubicBezTo>
                    <a:pt x="423" y="113"/>
                    <a:pt x="424" y="113"/>
                    <a:pt x="426" y="113"/>
                  </a:cubicBezTo>
                  <a:cubicBezTo>
                    <a:pt x="442" y="113"/>
                    <a:pt x="442" y="113"/>
                    <a:pt x="442" y="113"/>
                  </a:cubicBezTo>
                  <a:cubicBezTo>
                    <a:pt x="442" y="1"/>
                    <a:pt x="442" y="1"/>
                    <a:pt x="442" y="1"/>
                  </a:cubicBezTo>
                  <a:cubicBezTo>
                    <a:pt x="407" y="1"/>
                    <a:pt x="373" y="1"/>
                    <a:pt x="339" y="1"/>
                  </a:cubicBezTo>
                  <a:lnTo>
                    <a:pt x="339" y="11"/>
                  </a:lnTo>
                  <a:close/>
                </a:path>
              </a:pathLst>
            </a:custGeom>
            <a:solidFill>
              <a:schemeClr val="accent5"/>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任意多边形: 形状 40"/>
            <p:cNvSpPr/>
            <p:nvPr/>
          </p:nvSpPr>
          <p:spPr bwMode="auto">
            <a:xfrm>
              <a:off x="5932843" y="4002682"/>
              <a:ext cx="1307890" cy="602629"/>
            </a:xfrm>
            <a:custGeom>
              <a:avLst/>
              <a:gdLst>
                <a:gd name="T0" fmla="*/ 458 w 478"/>
                <a:gd name="T1" fmla="*/ 0 h 221"/>
                <a:gd name="T2" fmla="*/ 368 w 478"/>
                <a:gd name="T3" fmla="*/ 0 h 221"/>
                <a:gd name="T4" fmla="*/ 178 w 478"/>
                <a:gd name="T5" fmla="*/ 1 h 221"/>
                <a:gd name="T6" fmla="*/ 178 w 478"/>
                <a:gd name="T7" fmla="*/ 11 h 221"/>
                <a:gd name="T8" fmla="*/ 185 w 478"/>
                <a:gd name="T9" fmla="*/ 22 h 221"/>
                <a:gd name="T10" fmla="*/ 196 w 478"/>
                <a:gd name="T11" fmla="*/ 50 h 221"/>
                <a:gd name="T12" fmla="*/ 186 w 478"/>
                <a:gd name="T13" fmla="*/ 81 h 221"/>
                <a:gd name="T14" fmla="*/ 151 w 478"/>
                <a:gd name="T15" fmla="*/ 96 h 221"/>
                <a:gd name="T16" fmla="*/ 114 w 478"/>
                <a:gd name="T17" fmla="*/ 81 h 221"/>
                <a:gd name="T18" fmla="*/ 105 w 478"/>
                <a:gd name="T19" fmla="*/ 50 h 221"/>
                <a:gd name="T20" fmla="*/ 115 w 478"/>
                <a:gd name="T21" fmla="*/ 22 h 221"/>
                <a:gd name="T22" fmla="*/ 121 w 478"/>
                <a:gd name="T23" fmla="*/ 13 h 221"/>
                <a:gd name="T24" fmla="*/ 121 w 478"/>
                <a:gd name="T25" fmla="*/ 1 h 221"/>
                <a:gd name="T26" fmla="*/ 101 w 478"/>
                <a:gd name="T27" fmla="*/ 1 h 221"/>
                <a:gd name="T28" fmla="*/ 101 w 478"/>
                <a:gd name="T29" fmla="*/ 132 h 221"/>
                <a:gd name="T30" fmla="*/ 65 w 478"/>
                <a:gd name="T31" fmla="*/ 132 h 221"/>
                <a:gd name="T32" fmla="*/ 45 w 478"/>
                <a:gd name="T33" fmla="*/ 122 h 221"/>
                <a:gd name="T34" fmla="*/ 28 w 478"/>
                <a:gd name="T35" fmla="*/ 116 h 221"/>
                <a:gd name="T36" fmla="*/ 8 w 478"/>
                <a:gd name="T37" fmla="*/ 121 h 221"/>
                <a:gd name="T38" fmla="*/ 0 w 478"/>
                <a:gd name="T39" fmla="*/ 143 h 221"/>
                <a:gd name="T40" fmla="*/ 8 w 478"/>
                <a:gd name="T41" fmla="*/ 165 h 221"/>
                <a:gd name="T42" fmla="*/ 28 w 478"/>
                <a:gd name="T43" fmla="*/ 171 h 221"/>
                <a:gd name="T44" fmla="*/ 45 w 478"/>
                <a:gd name="T45" fmla="*/ 164 h 221"/>
                <a:gd name="T46" fmla="*/ 65 w 478"/>
                <a:gd name="T47" fmla="*/ 152 h 221"/>
                <a:gd name="T48" fmla="*/ 66 w 478"/>
                <a:gd name="T49" fmla="*/ 152 h 221"/>
                <a:gd name="T50" fmla="*/ 101 w 478"/>
                <a:gd name="T51" fmla="*/ 152 h 221"/>
                <a:gd name="T52" fmla="*/ 101 w 478"/>
                <a:gd name="T53" fmla="*/ 221 h 221"/>
                <a:gd name="T54" fmla="*/ 206 w 478"/>
                <a:gd name="T55" fmla="*/ 221 h 221"/>
                <a:gd name="T56" fmla="*/ 205 w 478"/>
                <a:gd name="T57" fmla="*/ 95 h 221"/>
                <a:gd name="T58" fmla="*/ 458 w 478"/>
                <a:gd name="T59" fmla="*/ 95 h 221"/>
                <a:gd name="T60" fmla="*/ 477 w 478"/>
                <a:gd name="T61" fmla="*/ 76 h 221"/>
                <a:gd name="T62" fmla="*/ 478 w 478"/>
                <a:gd name="T63" fmla="*/ 21 h 221"/>
                <a:gd name="T64" fmla="*/ 458 w 478"/>
                <a:gd name="T6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8" h="221">
                  <a:moveTo>
                    <a:pt x="458" y="0"/>
                  </a:moveTo>
                  <a:cubicBezTo>
                    <a:pt x="428" y="0"/>
                    <a:pt x="398" y="0"/>
                    <a:pt x="368" y="0"/>
                  </a:cubicBezTo>
                  <a:cubicBezTo>
                    <a:pt x="305" y="0"/>
                    <a:pt x="241" y="0"/>
                    <a:pt x="178" y="1"/>
                  </a:cubicBezTo>
                  <a:cubicBezTo>
                    <a:pt x="178" y="11"/>
                    <a:pt x="178" y="11"/>
                    <a:pt x="178" y="11"/>
                  </a:cubicBezTo>
                  <a:cubicBezTo>
                    <a:pt x="178" y="13"/>
                    <a:pt x="179" y="14"/>
                    <a:pt x="185" y="22"/>
                  </a:cubicBezTo>
                  <a:cubicBezTo>
                    <a:pt x="190" y="28"/>
                    <a:pt x="196" y="37"/>
                    <a:pt x="196" y="50"/>
                  </a:cubicBezTo>
                  <a:cubicBezTo>
                    <a:pt x="196" y="60"/>
                    <a:pt x="194" y="71"/>
                    <a:pt x="186" y="81"/>
                  </a:cubicBezTo>
                  <a:cubicBezTo>
                    <a:pt x="179" y="90"/>
                    <a:pt x="166" y="96"/>
                    <a:pt x="151" y="96"/>
                  </a:cubicBezTo>
                  <a:cubicBezTo>
                    <a:pt x="135" y="96"/>
                    <a:pt x="121" y="90"/>
                    <a:pt x="114" y="81"/>
                  </a:cubicBezTo>
                  <a:cubicBezTo>
                    <a:pt x="107" y="71"/>
                    <a:pt x="105" y="60"/>
                    <a:pt x="105" y="50"/>
                  </a:cubicBezTo>
                  <a:cubicBezTo>
                    <a:pt x="105" y="38"/>
                    <a:pt x="110" y="28"/>
                    <a:pt x="115" y="22"/>
                  </a:cubicBezTo>
                  <a:cubicBezTo>
                    <a:pt x="120" y="15"/>
                    <a:pt x="121" y="15"/>
                    <a:pt x="121" y="13"/>
                  </a:cubicBezTo>
                  <a:cubicBezTo>
                    <a:pt x="121" y="1"/>
                    <a:pt x="121" y="1"/>
                    <a:pt x="121" y="1"/>
                  </a:cubicBezTo>
                  <a:cubicBezTo>
                    <a:pt x="114" y="1"/>
                    <a:pt x="108" y="1"/>
                    <a:pt x="101" y="1"/>
                  </a:cubicBezTo>
                  <a:cubicBezTo>
                    <a:pt x="101" y="132"/>
                    <a:pt x="101" y="132"/>
                    <a:pt x="101" y="132"/>
                  </a:cubicBezTo>
                  <a:cubicBezTo>
                    <a:pt x="65" y="132"/>
                    <a:pt x="65" y="132"/>
                    <a:pt x="65" y="132"/>
                  </a:cubicBezTo>
                  <a:cubicBezTo>
                    <a:pt x="56" y="132"/>
                    <a:pt x="50" y="126"/>
                    <a:pt x="45" y="122"/>
                  </a:cubicBezTo>
                  <a:cubicBezTo>
                    <a:pt x="39" y="118"/>
                    <a:pt x="35" y="116"/>
                    <a:pt x="28" y="116"/>
                  </a:cubicBezTo>
                  <a:cubicBezTo>
                    <a:pt x="20" y="116"/>
                    <a:pt x="13" y="117"/>
                    <a:pt x="8" y="121"/>
                  </a:cubicBezTo>
                  <a:cubicBezTo>
                    <a:pt x="3" y="125"/>
                    <a:pt x="0" y="132"/>
                    <a:pt x="0" y="143"/>
                  </a:cubicBezTo>
                  <a:cubicBezTo>
                    <a:pt x="0" y="155"/>
                    <a:pt x="4" y="161"/>
                    <a:pt x="8" y="165"/>
                  </a:cubicBezTo>
                  <a:cubicBezTo>
                    <a:pt x="13" y="169"/>
                    <a:pt x="20" y="171"/>
                    <a:pt x="28" y="171"/>
                  </a:cubicBezTo>
                  <a:cubicBezTo>
                    <a:pt x="35" y="171"/>
                    <a:pt x="39" y="168"/>
                    <a:pt x="45" y="164"/>
                  </a:cubicBezTo>
                  <a:cubicBezTo>
                    <a:pt x="50" y="159"/>
                    <a:pt x="56" y="153"/>
                    <a:pt x="65" y="152"/>
                  </a:cubicBezTo>
                  <a:cubicBezTo>
                    <a:pt x="66" y="152"/>
                    <a:pt x="66" y="152"/>
                    <a:pt x="66" y="152"/>
                  </a:cubicBezTo>
                  <a:cubicBezTo>
                    <a:pt x="101" y="152"/>
                    <a:pt x="101" y="152"/>
                    <a:pt x="101" y="152"/>
                  </a:cubicBezTo>
                  <a:cubicBezTo>
                    <a:pt x="101" y="221"/>
                    <a:pt x="101" y="221"/>
                    <a:pt x="101" y="221"/>
                  </a:cubicBezTo>
                  <a:cubicBezTo>
                    <a:pt x="206" y="221"/>
                    <a:pt x="206" y="221"/>
                    <a:pt x="206" y="221"/>
                  </a:cubicBezTo>
                  <a:cubicBezTo>
                    <a:pt x="205" y="95"/>
                    <a:pt x="205" y="95"/>
                    <a:pt x="205" y="95"/>
                  </a:cubicBezTo>
                  <a:cubicBezTo>
                    <a:pt x="458" y="95"/>
                    <a:pt x="458" y="95"/>
                    <a:pt x="458" y="95"/>
                  </a:cubicBezTo>
                  <a:cubicBezTo>
                    <a:pt x="467" y="95"/>
                    <a:pt x="476" y="86"/>
                    <a:pt x="477" y="76"/>
                  </a:cubicBezTo>
                  <a:cubicBezTo>
                    <a:pt x="478" y="21"/>
                    <a:pt x="478" y="21"/>
                    <a:pt x="478" y="21"/>
                  </a:cubicBezTo>
                  <a:cubicBezTo>
                    <a:pt x="478" y="11"/>
                    <a:pt x="469" y="0"/>
                    <a:pt x="458" y="0"/>
                  </a:cubicBezTo>
                  <a:close/>
                </a:path>
              </a:pathLst>
            </a:custGeom>
            <a:solidFill>
              <a:schemeClr val="accent6"/>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任意多边形: 形状 41"/>
            <p:cNvSpPr/>
            <p:nvPr/>
          </p:nvSpPr>
          <p:spPr bwMode="auto">
            <a:xfrm>
              <a:off x="5692055" y="4660574"/>
              <a:ext cx="807892" cy="493420"/>
            </a:xfrm>
            <a:custGeom>
              <a:avLst/>
              <a:gdLst>
                <a:gd name="T0" fmla="*/ 167 w 295"/>
                <a:gd name="T1" fmla="*/ 0 h 181"/>
                <a:gd name="T2" fmla="*/ 167 w 295"/>
                <a:gd name="T3" fmla="*/ 9 h 181"/>
                <a:gd name="T4" fmla="*/ 175 w 295"/>
                <a:gd name="T5" fmla="*/ 20 h 181"/>
                <a:gd name="T6" fmla="*/ 186 w 295"/>
                <a:gd name="T7" fmla="*/ 48 h 181"/>
                <a:gd name="T8" fmla="*/ 176 w 295"/>
                <a:gd name="T9" fmla="*/ 79 h 181"/>
                <a:gd name="T10" fmla="*/ 140 w 295"/>
                <a:gd name="T11" fmla="*/ 94 h 181"/>
                <a:gd name="T12" fmla="*/ 104 w 295"/>
                <a:gd name="T13" fmla="*/ 79 h 181"/>
                <a:gd name="T14" fmla="*/ 94 w 295"/>
                <a:gd name="T15" fmla="*/ 48 h 181"/>
                <a:gd name="T16" fmla="*/ 104 w 295"/>
                <a:gd name="T17" fmla="*/ 21 h 181"/>
                <a:gd name="T18" fmla="*/ 110 w 295"/>
                <a:gd name="T19" fmla="*/ 11 h 181"/>
                <a:gd name="T20" fmla="*/ 110 w 295"/>
                <a:gd name="T21" fmla="*/ 0 h 181"/>
                <a:gd name="T22" fmla="*/ 0 w 295"/>
                <a:gd name="T23" fmla="*/ 0 h 181"/>
                <a:gd name="T24" fmla="*/ 1 w 295"/>
                <a:gd name="T25" fmla="*/ 180 h 181"/>
                <a:gd name="T26" fmla="*/ 23 w 295"/>
                <a:gd name="T27" fmla="*/ 176 h 181"/>
                <a:gd name="T28" fmla="*/ 23 w 295"/>
                <a:gd name="T29" fmla="*/ 156 h 181"/>
                <a:gd name="T30" fmla="*/ 15 w 295"/>
                <a:gd name="T31" fmla="*/ 145 h 181"/>
                <a:gd name="T32" fmla="*/ 4 w 295"/>
                <a:gd name="T33" fmla="*/ 117 h 181"/>
                <a:gd name="T34" fmla="*/ 14 w 295"/>
                <a:gd name="T35" fmla="*/ 86 h 181"/>
                <a:gd name="T36" fmla="*/ 50 w 295"/>
                <a:gd name="T37" fmla="*/ 71 h 181"/>
                <a:gd name="T38" fmla="*/ 86 w 295"/>
                <a:gd name="T39" fmla="*/ 86 h 181"/>
                <a:gd name="T40" fmla="*/ 96 w 295"/>
                <a:gd name="T41" fmla="*/ 117 h 181"/>
                <a:gd name="T42" fmla="*/ 86 w 295"/>
                <a:gd name="T43" fmla="*/ 145 h 181"/>
                <a:gd name="T44" fmla="*/ 80 w 295"/>
                <a:gd name="T45" fmla="*/ 154 h 181"/>
                <a:gd name="T46" fmla="*/ 80 w 295"/>
                <a:gd name="T47" fmla="*/ 171 h 181"/>
                <a:gd name="T48" fmla="*/ 215 w 295"/>
                <a:gd name="T49" fmla="*/ 172 h 181"/>
                <a:gd name="T50" fmla="*/ 215 w 295"/>
                <a:gd name="T51" fmla="*/ 156 h 181"/>
                <a:gd name="T52" fmla="*/ 207 w 295"/>
                <a:gd name="T53" fmla="*/ 145 h 181"/>
                <a:gd name="T54" fmla="*/ 196 w 295"/>
                <a:gd name="T55" fmla="*/ 117 h 181"/>
                <a:gd name="T56" fmla="*/ 206 w 295"/>
                <a:gd name="T57" fmla="*/ 86 h 181"/>
                <a:gd name="T58" fmla="*/ 242 w 295"/>
                <a:gd name="T59" fmla="*/ 71 h 181"/>
                <a:gd name="T60" fmla="*/ 278 w 295"/>
                <a:gd name="T61" fmla="*/ 86 h 181"/>
                <a:gd name="T62" fmla="*/ 288 w 295"/>
                <a:gd name="T63" fmla="*/ 117 h 181"/>
                <a:gd name="T64" fmla="*/ 278 w 295"/>
                <a:gd name="T65" fmla="*/ 145 h 181"/>
                <a:gd name="T66" fmla="*/ 272 w 295"/>
                <a:gd name="T67" fmla="*/ 154 h 181"/>
                <a:gd name="T68" fmla="*/ 272 w 295"/>
                <a:gd name="T69" fmla="*/ 178 h 181"/>
                <a:gd name="T70" fmla="*/ 295 w 295"/>
                <a:gd name="T71" fmla="*/ 181 h 181"/>
                <a:gd name="T72" fmla="*/ 294 w 295"/>
                <a:gd name="T73" fmla="*/ 0 h 181"/>
                <a:gd name="T74" fmla="*/ 167 w 295"/>
                <a:gd name="T7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5" h="181">
                  <a:moveTo>
                    <a:pt x="167" y="0"/>
                  </a:moveTo>
                  <a:cubicBezTo>
                    <a:pt x="167" y="9"/>
                    <a:pt x="167" y="9"/>
                    <a:pt x="167" y="9"/>
                  </a:cubicBezTo>
                  <a:cubicBezTo>
                    <a:pt x="167" y="11"/>
                    <a:pt x="169" y="13"/>
                    <a:pt x="175" y="20"/>
                  </a:cubicBezTo>
                  <a:cubicBezTo>
                    <a:pt x="179" y="26"/>
                    <a:pt x="186" y="36"/>
                    <a:pt x="186" y="48"/>
                  </a:cubicBezTo>
                  <a:cubicBezTo>
                    <a:pt x="186" y="58"/>
                    <a:pt x="184" y="70"/>
                    <a:pt x="176" y="79"/>
                  </a:cubicBezTo>
                  <a:cubicBezTo>
                    <a:pt x="169" y="88"/>
                    <a:pt x="156" y="94"/>
                    <a:pt x="140" y="94"/>
                  </a:cubicBezTo>
                  <a:cubicBezTo>
                    <a:pt x="125" y="95"/>
                    <a:pt x="111" y="88"/>
                    <a:pt x="104" y="79"/>
                  </a:cubicBezTo>
                  <a:cubicBezTo>
                    <a:pt x="96" y="70"/>
                    <a:pt x="94" y="58"/>
                    <a:pt x="94" y="48"/>
                  </a:cubicBezTo>
                  <a:cubicBezTo>
                    <a:pt x="94" y="36"/>
                    <a:pt x="100" y="27"/>
                    <a:pt x="104" y="21"/>
                  </a:cubicBezTo>
                  <a:cubicBezTo>
                    <a:pt x="109" y="13"/>
                    <a:pt x="110" y="13"/>
                    <a:pt x="110" y="11"/>
                  </a:cubicBezTo>
                  <a:cubicBezTo>
                    <a:pt x="110" y="0"/>
                    <a:pt x="110" y="0"/>
                    <a:pt x="110" y="0"/>
                  </a:cubicBezTo>
                  <a:cubicBezTo>
                    <a:pt x="0" y="0"/>
                    <a:pt x="0" y="0"/>
                    <a:pt x="0" y="0"/>
                  </a:cubicBezTo>
                  <a:cubicBezTo>
                    <a:pt x="1" y="180"/>
                    <a:pt x="1" y="180"/>
                    <a:pt x="1" y="180"/>
                  </a:cubicBezTo>
                  <a:cubicBezTo>
                    <a:pt x="8" y="178"/>
                    <a:pt x="15" y="177"/>
                    <a:pt x="23" y="176"/>
                  </a:cubicBezTo>
                  <a:cubicBezTo>
                    <a:pt x="23" y="156"/>
                    <a:pt x="23" y="156"/>
                    <a:pt x="23" y="156"/>
                  </a:cubicBezTo>
                  <a:cubicBezTo>
                    <a:pt x="22" y="154"/>
                    <a:pt x="21" y="153"/>
                    <a:pt x="15" y="145"/>
                  </a:cubicBezTo>
                  <a:cubicBezTo>
                    <a:pt x="11" y="139"/>
                    <a:pt x="4" y="130"/>
                    <a:pt x="4" y="117"/>
                  </a:cubicBezTo>
                  <a:cubicBezTo>
                    <a:pt x="4" y="107"/>
                    <a:pt x="6" y="96"/>
                    <a:pt x="14" y="86"/>
                  </a:cubicBezTo>
                  <a:cubicBezTo>
                    <a:pt x="21" y="77"/>
                    <a:pt x="34" y="71"/>
                    <a:pt x="50" y="71"/>
                  </a:cubicBezTo>
                  <a:cubicBezTo>
                    <a:pt x="65" y="71"/>
                    <a:pt x="79" y="77"/>
                    <a:pt x="86" y="86"/>
                  </a:cubicBezTo>
                  <a:cubicBezTo>
                    <a:pt x="94" y="96"/>
                    <a:pt x="96" y="107"/>
                    <a:pt x="96" y="117"/>
                  </a:cubicBezTo>
                  <a:cubicBezTo>
                    <a:pt x="96" y="129"/>
                    <a:pt x="90" y="139"/>
                    <a:pt x="86" y="145"/>
                  </a:cubicBezTo>
                  <a:cubicBezTo>
                    <a:pt x="80" y="152"/>
                    <a:pt x="80" y="152"/>
                    <a:pt x="80" y="154"/>
                  </a:cubicBezTo>
                  <a:cubicBezTo>
                    <a:pt x="80" y="171"/>
                    <a:pt x="80" y="171"/>
                    <a:pt x="80" y="171"/>
                  </a:cubicBezTo>
                  <a:cubicBezTo>
                    <a:pt x="125" y="168"/>
                    <a:pt x="171" y="169"/>
                    <a:pt x="215" y="172"/>
                  </a:cubicBezTo>
                  <a:cubicBezTo>
                    <a:pt x="215" y="156"/>
                    <a:pt x="215" y="156"/>
                    <a:pt x="215" y="156"/>
                  </a:cubicBezTo>
                  <a:cubicBezTo>
                    <a:pt x="214" y="154"/>
                    <a:pt x="213" y="153"/>
                    <a:pt x="207" y="145"/>
                  </a:cubicBezTo>
                  <a:cubicBezTo>
                    <a:pt x="203" y="139"/>
                    <a:pt x="196" y="130"/>
                    <a:pt x="196" y="117"/>
                  </a:cubicBezTo>
                  <a:cubicBezTo>
                    <a:pt x="196" y="107"/>
                    <a:pt x="198" y="96"/>
                    <a:pt x="206" y="86"/>
                  </a:cubicBezTo>
                  <a:cubicBezTo>
                    <a:pt x="213" y="77"/>
                    <a:pt x="226" y="71"/>
                    <a:pt x="242" y="71"/>
                  </a:cubicBezTo>
                  <a:cubicBezTo>
                    <a:pt x="257" y="71"/>
                    <a:pt x="271" y="77"/>
                    <a:pt x="278" y="86"/>
                  </a:cubicBezTo>
                  <a:cubicBezTo>
                    <a:pt x="286" y="96"/>
                    <a:pt x="288" y="107"/>
                    <a:pt x="288" y="117"/>
                  </a:cubicBezTo>
                  <a:cubicBezTo>
                    <a:pt x="288" y="129"/>
                    <a:pt x="282" y="139"/>
                    <a:pt x="278" y="145"/>
                  </a:cubicBezTo>
                  <a:cubicBezTo>
                    <a:pt x="272" y="152"/>
                    <a:pt x="272" y="152"/>
                    <a:pt x="272" y="154"/>
                  </a:cubicBezTo>
                  <a:cubicBezTo>
                    <a:pt x="272" y="178"/>
                    <a:pt x="272" y="178"/>
                    <a:pt x="272" y="178"/>
                  </a:cubicBezTo>
                  <a:cubicBezTo>
                    <a:pt x="279" y="179"/>
                    <a:pt x="287" y="180"/>
                    <a:pt x="295" y="181"/>
                  </a:cubicBezTo>
                  <a:cubicBezTo>
                    <a:pt x="294" y="0"/>
                    <a:pt x="294" y="0"/>
                    <a:pt x="294" y="0"/>
                  </a:cubicBezTo>
                  <a:lnTo>
                    <a:pt x="167" y="0"/>
                  </a:lnTo>
                  <a:close/>
                </a:path>
              </a:pathLst>
            </a:custGeom>
            <a:solidFill>
              <a:schemeClr val="accent3">
                <a:lumMod val="75000"/>
              </a:schemeClr>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任意多边形: 形状 42"/>
            <p:cNvSpPr/>
            <p:nvPr/>
          </p:nvSpPr>
          <p:spPr bwMode="auto">
            <a:xfrm>
              <a:off x="5980211" y="4903995"/>
              <a:ext cx="926312" cy="703945"/>
            </a:xfrm>
            <a:custGeom>
              <a:avLst/>
              <a:gdLst>
                <a:gd name="T0" fmla="*/ 149 w 339"/>
                <a:gd name="T1" fmla="*/ 106 h 258"/>
                <a:gd name="T2" fmla="*/ 149 w 339"/>
                <a:gd name="T3" fmla="*/ 65 h 258"/>
                <a:gd name="T4" fmla="*/ 158 w 339"/>
                <a:gd name="T5" fmla="*/ 45 h 258"/>
                <a:gd name="T6" fmla="*/ 165 w 339"/>
                <a:gd name="T7" fmla="*/ 28 h 258"/>
                <a:gd name="T8" fmla="*/ 159 w 339"/>
                <a:gd name="T9" fmla="*/ 8 h 258"/>
                <a:gd name="T10" fmla="*/ 137 w 339"/>
                <a:gd name="T11" fmla="*/ 0 h 258"/>
                <a:gd name="T12" fmla="*/ 115 w 339"/>
                <a:gd name="T13" fmla="*/ 9 h 258"/>
                <a:gd name="T14" fmla="*/ 109 w 339"/>
                <a:gd name="T15" fmla="*/ 28 h 258"/>
                <a:gd name="T16" fmla="*/ 117 w 339"/>
                <a:gd name="T17" fmla="*/ 45 h 258"/>
                <a:gd name="T18" fmla="*/ 128 w 339"/>
                <a:gd name="T19" fmla="*/ 65 h 258"/>
                <a:gd name="T20" fmla="*/ 128 w 339"/>
                <a:gd name="T21" fmla="*/ 66 h 258"/>
                <a:gd name="T22" fmla="*/ 128 w 339"/>
                <a:gd name="T23" fmla="*/ 104 h 258"/>
                <a:gd name="T24" fmla="*/ 46 w 339"/>
                <a:gd name="T25" fmla="*/ 100 h 258"/>
                <a:gd name="T26" fmla="*/ 24 w 339"/>
                <a:gd name="T27" fmla="*/ 100 h 258"/>
                <a:gd name="T28" fmla="*/ 0 w 339"/>
                <a:gd name="T29" fmla="*/ 100 h 258"/>
                <a:gd name="T30" fmla="*/ 0 w 339"/>
                <a:gd name="T31" fmla="*/ 159 h 258"/>
                <a:gd name="T32" fmla="*/ 19 w 339"/>
                <a:gd name="T33" fmla="*/ 159 h 258"/>
                <a:gd name="T34" fmla="*/ 29 w 339"/>
                <a:gd name="T35" fmla="*/ 152 h 258"/>
                <a:gd name="T36" fmla="*/ 57 w 339"/>
                <a:gd name="T37" fmla="*/ 141 h 258"/>
                <a:gd name="T38" fmla="*/ 89 w 339"/>
                <a:gd name="T39" fmla="*/ 151 h 258"/>
                <a:gd name="T40" fmla="*/ 104 w 339"/>
                <a:gd name="T41" fmla="*/ 186 h 258"/>
                <a:gd name="T42" fmla="*/ 89 w 339"/>
                <a:gd name="T43" fmla="*/ 223 h 258"/>
                <a:gd name="T44" fmla="*/ 57 w 339"/>
                <a:gd name="T45" fmla="*/ 232 h 258"/>
                <a:gd name="T46" fmla="*/ 30 w 339"/>
                <a:gd name="T47" fmla="*/ 222 h 258"/>
                <a:gd name="T48" fmla="*/ 21 w 339"/>
                <a:gd name="T49" fmla="*/ 216 h 258"/>
                <a:gd name="T50" fmla="*/ 0 w 339"/>
                <a:gd name="T51" fmla="*/ 216 h 258"/>
                <a:gd name="T52" fmla="*/ 0 w 339"/>
                <a:gd name="T53" fmla="*/ 258 h 258"/>
                <a:gd name="T54" fmla="*/ 318 w 339"/>
                <a:gd name="T55" fmla="*/ 258 h 258"/>
                <a:gd name="T56" fmla="*/ 339 w 339"/>
                <a:gd name="T57" fmla="*/ 236 h 258"/>
                <a:gd name="T58" fmla="*/ 149 w 339"/>
                <a:gd name="T59" fmla="*/ 10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9" h="258">
                  <a:moveTo>
                    <a:pt x="149" y="106"/>
                  </a:moveTo>
                  <a:cubicBezTo>
                    <a:pt x="149" y="65"/>
                    <a:pt x="149" y="65"/>
                    <a:pt x="149" y="65"/>
                  </a:cubicBezTo>
                  <a:cubicBezTo>
                    <a:pt x="149" y="56"/>
                    <a:pt x="154" y="50"/>
                    <a:pt x="158" y="45"/>
                  </a:cubicBezTo>
                  <a:cubicBezTo>
                    <a:pt x="162" y="40"/>
                    <a:pt x="165" y="35"/>
                    <a:pt x="165" y="28"/>
                  </a:cubicBezTo>
                  <a:cubicBezTo>
                    <a:pt x="165" y="21"/>
                    <a:pt x="163" y="13"/>
                    <a:pt x="159" y="8"/>
                  </a:cubicBezTo>
                  <a:cubicBezTo>
                    <a:pt x="155" y="3"/>
                    <a:pt x="149" y="0"/>
                    <a:pt x="137" y="0"/>
                  </a:cubicBezTo>
                  <a:cubicBezTo>
                    <a:pt x="125" y="0"/>
                    <a:pt x="119" y="4"/>
                    <a:pt x="115" y="9"/>
                  </a:cubicBezTo>
                  <a:cubicBezTo>
                    <a:pt x="111" y="14"/>
                    <a:pt x="109" y="21"/>
                    <a:pt x="109" y="28"/>
                  </a:cubicBezTo>
                  <a:cubicBezTo>
                    <a:pt x="109" y="35"/>
                    <a:pt x="112" y="40"/>
                    <a:pt x="117" y="45"/>
                  </a:cubicBezTo>
                  <a:cubicBezTo>
                    <a:pt x="121" y="51"/>
                    <a:pt x="127" y="56"/>
                    <a:pt x="128" y="65"/>
                  </a:cubicBezTo>
                  <a:cubicBezTo>
                    <a:pt x="128" y="66"/>
                    <a:pt x="128" y="66"/>
                    <a:pt x="128" y="66"/>
                  </a:cubicBezTo>
                  <a:cubicBezTo>
                    <a:pt x="128" y="104"/>
                    <a:pt x="128" y="104"/>
                    <a:pt x="128" y="104"/>
                  </a:cubicBezTo>
                  <a:cubicBezTo>
                    <a:pt x="100" y="100"/>
                    <a:pt x="72" y="100"/>
                    <a:pt x="46" y="100"/>
                  </a:cubicBezTo>
                  <a:cubicBezTo>
                    <a:pt x="38" y="100"/>
                    <a:pt x="31" y="100"/>
                    <a:pt x="24" y="100"/>
                  </a:cubicBezTo>
                  <a:cubicBezTo>
                    <a:pt x="16" y="100"/>
                    <a:pt x="8" y="100"/>
                    <a:pt x="0" y="100"/>
                  </a:cubicBezTo>
                  <a:cubicBezTo>
                    <a:pt x="0" y="159"/>
                    <a:pt x="0" y="159"/>
                    <a:pt x="0" y="159"/>
                  </a:cubicBezTo>
                  <a:cubicBezTo>
                    <a:pt x="19" y="159"/>
                    <a:pt x="19" y="159"/>
                    <a:pt x="19" y="159"/>
                  </a:cubicBezTo>
                  <a:cubicBezTo>
                    <a:pt x="21" y="159"/>
                    <a:pt x="22" y="158"/>
                    <a:pt x="29" y="152"/>
                  </a:cubicBezTo>
                  <a:cubicBezTo>
                    <a:pt x="36" y="147"/>
                    <a:pt x="45" y="141"/>
                    <a:pt x="57" y="141"/>
                  </a:cubicBezTo>
                  <a:cubicBezTo>
                    <a:pt x="68" y="141"/>
                    <a:pt x="79" y="143"/>
                    <a:pt x="89" y="151"/>
                  </a:cubicBezTo>
                  <a:cubicBezTo>
                    <a:pt x="97" y="158"/>
                    <a:pt x="103" y="171"/>
                    <a:pt x="104" y="186"/>
                  </a:cubicBezTo>
                  <a:cubicBezTo>
                    <a:pt x="104" y="202"/>
                    <a:pt x="97" y="216"/>
                    <a:pt x="89" y="223"/>
                  </a:cubicBezTo>
                  <a:cubicBezTo>
                    <a:pt x="79" y="230"/>
                    <a:pt x="68" y="232"/>
                    <a:pt x="57" y="232"/>
                  </a:cubicBezTo>
                  <a:cubicBezTo>
                    <a:pt x="45" y="232"/>
                    <a:pt x="36" y="227"/>
                    <a:pt x="30" y="222"/>
                  </a:cubicBezTo>
                  <a:cubicBezTo>
                    <a:pt x="23" y="217"/>
                    <a:pt x="22" y="216"/>
                    <a:pt x="21" y="216"/>
                  </a:cubicBezTo>
                  <a:cubicBezTo>
                    <a:pt x="0" y="216"/>
                    <a:pt x="0" y="216"/>
                    <a:pt x="0" y="216"/>
                  </a:cubicBezTo>
                  <a:cubicBezTo>
                    <a:pt x="0" y="258"/>
                    <a:pt x="0" y="258"/>
                    <a:pt x="0" y="258"/>
                  </a:cubicBezTo>
                  <a:cubicBezTo>
                    <a:pt x="318" y="258"/>
                    <a:pt x="318" y="258"/>
                    <a:pt x="318" y="258"/>
                  </a:cubicBezTo>
                  <a:cubicBezTo>
                    <a:pt x="329" y="258"/>
                    <a:pt x="339" y="247"/>
                    <a:pt x="339" y="236"/>
                  </a:cubicBezTo>
                  <a:cubicBezTo>
                    <a:pt x="303" y="152"/>
                    <a:pt x="228" y="119"/>
                    <a:pt x="149" y="106"/>
                  </a:cubicBezTo>
                  <a:close/>
                </a:path>
              </a:pathLst>
            </a:custGeom>
            <a:solidFill>
              <a:schemeClr val="bg2">
                <a:lumMod val="50000"/>
              </a:schemeClr>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任意多边形: 形状 43"/>
            <p:cNvSpPr/>
            <p:nvPr/>
          </p:nvSpPr>
          <p:spPr bwMode="auto">
            <a:xfrm>
              <a:off x="5288108" y="4903995"/>
              <a:ext cx="926312" cy="703945"/>
            </a:xfrm>
            <a:custGeom>
              <a:avLst/>
              <a:gdLst>
                <a:gd name="T0" fmla="*/ 330 w 339"/>
                <a:gd name="T1" fmla="*/ 165 h 258"/>
                <a:gd name="T2" fmla="*/ 310 w 339"/>
                <a:gd name="T3" fmla="*/ 159 h 258"/>
                <a:gd name="T4" fmla="*/ 294 w 339"/>
                <a:gd name="T5" fmla="*/ 166 h 258"/>
                <a:gd name="T6" fmla="*/ 274 w 339"/>
                <a:gd name="T7" fmla="*/ 177 h 258"/>
                <a:gd name="T8" fmla="*/ 273 w 339"/>
                <a:gd name="T9" fmla="*/ 177 h 258"/>
                <a:gd name="T10" fmla="*/ 233 w 339"/>
                <a:gd name="T11" fmla="*/ 177 h 258"/>
                <a:gd name="T12" fmla="*/ 233 w 339"/>
                <a:gd name="T13" fmla="*/ 102 h 258"/>
                <a:gd name="T14" fmla="*/ 210 w 339"/>
                <a:gd name="T15" fmla="*/ 103 h 258"/>
                <a:gd name="T16" fmla="*/ 210 w 339"/>
                <a:gd name="T17" fmla="*/ 65 h 258"/>
                <a:gd name="T18" fmla="*/ 219 w 339"/>
                <a:gd name="T19" fmla="*/ 45 h 258"/>
                <a:gd name="T20" fmla="*/ 226 w 339"/>
                <a:gd name="T21" fmla="*/ 28 h 258"/>
                <a:gd name="T22" fmla="*/ 220 w 339"/>
                <a:gd name="T23" fmla="*/ 8 h 258"/>
                <a:gd name="T24" fmla="*/ 198 w 339"/>
                <a:gd name="T25" fmla="*/ 0 h 258"/>
                <a:gd name="T26" fmla="*/ 176 w 339"/>
                <a:gd name="T27" fmla="*/ 9 h 258"/>
                <a:gd name="T28" fmla="*/ 170 w 339"/>
                <a:gd name="T29" fmla="*/ 28 h 258"/>
                <a:gd name="T30" fmla="*/ 178 w 339"/>
                <a:gd name="T31" fmla="*/ 45 h 258"/>
                <a:gd name="T32" fmla="*/ 189 w 339"/>
                <a:gd name="T33" fmla="*/ 65 h 258"/>
                <a:gd name="T34" fmla="*/ 189 w 339"/>
                <a:gd name="T35" fmla="*/ 66 h 258"/>
                <a:gd name="T36" fmla="*/ 189 w 339"/>
                <a:gd name="T37" fmla="*/ 105 h 258"/>
                <a:gd name="T38" fmla="*/ 0 w 339"/>
                <a:gd name="T39" fmla="*/ 237 h 258"/>
                <a:gd name="T40" fmla="*/ 20 w 339"/>
                <a:gd name="T41" fmla="*/ 258 h 258"/>
                <a:gd name="T42" fmla="*/ 233 w 339"/>
                <a:gd name="T43" fmla="*/ 258 h 258"/>
                <a:gd name="T44" fmla="*/ 233 w 339"/>
                <a:gd name="T45" fmla="*/ 198 h 258"/>
                <a:gd name="T46" fmla="*/ 274 w 339"/>
                <a:gd name="T47" fmla="*/ 198 h 258"/>
                <a:gd name="T48" fmla="*/ 294 w 339"/>
                <a:gd name="T49" fmla="*/ 208 h 258"/>
                <a:gd name="T50" fmla="*/ 310 w 339"/>
                <a:gd name="T51" fmla="*/ 214 h 258"/>
                <a:gd name="T52" fmla="*/ 330 w 339"/>
                <a:gd name="T53" fmla="*/ 208 h 258"/>
                <a:gd name="T54" fmla="*/ 339 w 339"/>
                <a:gd name="T55" fmla="*/ 187 h 258"/>
                <a:gd name="T56" fmla="*/ 330 w 339"/>
                <a:gd name="T57" fmla="*/ 16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9" h="258">
                  <a:moveTo>
                    <a:pt x="330" y="165"/>
                  </a:moveTo>
                  <a:cubicBezTo>
                    <a:pt x="325" y="161"/>
                    <a:pt x="318" y="159"/>
                    <a:pt x="310" y="159"/>
                  </a:cubicBezTo>
                  <a:cubicBezTo>
                    <a:pt x="304" y="159"/>
                    <a:pt x="299" y="162"/>
                    <a:pt x="294" y="166"/>
                  </a:cubicBezTo>
                  <a:cubicBezTo>
                    <a:pt x="288" y="170"/>
                    <a:pt x="283" y="176"/>
                    <a:pt x="274" y="177"/>
                  </a:cubicBezTo>
                  <a:cubicBezTo>
                    <a:pt x="273" y="177"/>
                    <a:pt x="273" y="177"/>
                    <a:pt x="273" y="177"/>
                  </a:cubicBezTo>
                  <a:cubicBezTo>
                    <a:pt x="233" y="177"/>
                    <a:pt x="233" y="177"/>
                    <a:pt x="233" y="177"/>
                  </a:cubicBezTo>
                  <a:cubicBezTo>
                    <a:pt x="233" y="102"/>
                    <a:pt x="233" y="102"/>
                    <a:pt x="233" y="102"/>
                  </a:cubicBezTo>
                  <a:cubicBezTo>
                    <a:pt x="226" y="102"/>
                    <a:pt x="218" y="102"/>
                    <a:pt x="210" y="103"/>
                  </a:cubicBezTo>
                  <a:cubicBezTo>
                    <a:pt x="210" y="65"/>
                    <a:pt x="210" y="65"/>
                    <a:pt x="210" y="65"/>
                  </a:cubicBezTo>
                  <a:cubicBezTo>
                    <a:pt x="210" y="56"/>
                    <a:pt x="215" y="50"/>
                    <a:pt x="219" y="45"/>
                  </a:cubicBezTo>
                  <a:cubicBezTo>
                    <a:pt x="223" y="40"/>
                    <a:pt x="226" y="35"/>
                    <a:pt x="226" y="28"/>
                  </a:cubicBezTo>
                  <a:cubicBezTo>
                    <a:pt x="226" y="21"/>
                    <a:pt x="224" y="13"/>
                    <a:pt x="220" y="8"/>
                  </a:cubicBezTo>
                  <a:cubicBezTo>
                    <a:pt x="216" y="3"/>
                    <a:pt x="210" y="0"/>
                    <a:pt x="198" y="0"/>
                  </a:cubicBezTo>
                  <a:cubicBezTo>
                    <a:pt x="186" y="0"/>
                    <a:pt x="180" y="4"/>
                    <a:pt x="176" y="9"/>
                  </a:cubicBezTo>
                  <a:cubicBezTo>
                    <a:pt x="172" y="14"/>
                    <a:pt x="170" y="21"/>
                    <a:pt x="170" y="28"/>
                  </a:cubicBezTo>
                  <a:cubicBezTo>
                    <a:pt x="170" y="35"/>
                    <a:pt x="173" y="40"/>
                    <a:pt x="178" y="45"/>
                  </a:cubicBezTo>
                  <a:cubicBezTo>
                    <a:pt x="182" y="51"/>
                    <a:pt x="188" y="56"/>
                    <a:pt x="189" y="65"/>
                  </a:cubicBezTo>
                  <a:cubicBezTo>
                    <a:pt x="189" y="66"/>
                    <a:pt x="189" y="66"/>
                    <a:pt x="189" y="66"/>
                  </a:cubicBezTo>
                  <a:cubicBezTo>
                    <a:pt x="189" y="105"/>
                    <a:pt x="189" y="105"/>
                    <a:pt x="189" y="105"/>
                  </a:cubicBezTo>
                  <a:cubicBezTo>
                    <a:pt x="104" y="118"/>
                    <a:pt x="9" y="164"/>
                    <a:pt x="0" y="237"/>
                  </a:cubicBezTo>
                  <a:cubicBezTo>
                    <a:pt x="0" y="248"/>
                    <a:pt x="10" y="258"/>
                    <a:pt x="20" y="258"/>
                  </a:cubicBezTo>
                  <a:cubicBezTo>
                    <a:pt x="233" y="258"/>
                    <a:pt x="233" y="258"/>
                    <a:pt x="233" y="258"/>
                  </a:cubicBezTo>
                  <a:cubicBezTo>
                    <a:pt x="233" y="198"/>
                    <a:pt x="233" y="198"/>
                    <a:pt x="233" y="198"/>
                  </a:cubicBezTo>
                  <a:cubicBezTo>
                    <a:pt x="274" y="198"/>
                    <a:pt x="274" y="198"/>
                    <a:pt x="274" y="198"/>
                  </a:cubicBezTo>
                  <a:cubicBezTo>
                    <a:pt x="283" y="198"/>
                    <a:pt x="288" y="204"/>
                    <a:pt x="294" y="208"/>
                  </a:cubicBezTo>
                  <a:cubicBezTo>
                    <a:pt x="299" y="211"/>
                    <a:pt x="304" y="214"/>
                    <a:pt x="310" y="214"/>
                  </a:cubicBezTo>
                  <a:cubicBezTo>
                    <a:pt x="318" y="214"/>
                    <a:pt x="325" y="212"/>
                    <a:pt x="330" y="208"/>
                  </a:cubicBezTo>
                  <a:cubicBezTo>
                    <a:pt x="335" y="204"/>
                    <a:pt x="339" y="198"/>
                    <a:pt x="339" y="187"/>
                  </a:cubicBezTo>
                  <a:cubicBezTo>
                    <a:pt x="338" y="175"/>
                    <a:pt x="335" y="169"/>
                    <a:pt x="330" y="165"/>
                  </a:cubicBezTo>
                  <a:close/>
                </a:path>
              </a:pathLst>
            </a:custGeom>
            <a:solidFill>
              <a:schemeClr val="tx2"/>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967099" y="1302609"/>
            <a:ext cx="7209802" cy="2597568"/>
            <a:chOff x="967099" y="1302609"/>
            <a:chExt cx="7209802" cy="2597568"/>
          </a:xfrm>
        </p:grpSpPr>
        <p:grpSp>
          <p:nvGrpSpPr>
            <p:cNvPr id="5" name="组合 4"/>
            <p:cNvGrpSpPr/>
            <p:nvPr/>
          </p:nvGrpSpPr>
          <p:grpSpPr>
            <a:xfrm>
              <a:off x="6114609" y="1302609"/>
              <a:ext cx="2062292" cy="2597568"/>
              <a:chOff x="8170814" y="1912116"/>
              <a:chExt cx="2749722" cy="3463424"/>
            </a:xfrm>
          </p:grpSpPr>
          <p:grpSp>
            <p:nvGrpSpPr>
              <p:cNvPr id="20" name="组合 19"/>
              <p:cNvGrpSpPr/>
              <p:nvPr/>
            </p:nvGrpSpPr>
            <p:grpSpPr>
              <a:xfrm>
                <a:off x="8170814" y="1912116"/>
                <a:ext cx="2611177" cy="3463424"/>
                <a:chOff x="1193500" y="1491637"/>
                <a:chExt cx="3761195" cy="3463424"/>
              </a:xfrm>
            </p:grpSpPr>
            <p:grpSp>
              <p:nvGrpSpPr>
                <p:cNvPr id="23" name="组合 22"/>
                <p:cNvGrpSpPr/>
                <p:nvPr/>
              </p:nvGrpSpPr>
              <p:grpSpPr>
                <a:xfrm>
                  <a:off x="1193500" y="1491637"/>
                  <a:ext cx="3761195" cy="815608"/>
                  <a:chOff x="1317257" y="1824875"/>
                  <a:chExt cx="3761195" cy="815608"/>
                </a:xfrm>
              </p:grpSpPr>
              <p:sp>
                <p:nvSpPr>
                  <p:cNvPr id="30" name="文本框 132"/>
                  <p:cNvSpPr txBox="1"/>
                  <p:nvPr/>
                </p:nvSpPr>
                <p:spPr>
                  <a:xfrm>
                    <a:off x="1317257" y="2132652"/>
                    <a:ext cx="3761195" cy="507831"/>
                  </a:xfrm>
                  <a:prstGeom prst="rect">
                    <a:avLst/>
                  </a:prstGeom>
                  <a:noFill/>
                </p:spPr>
                <p:txBody>
                  <a:bodyPr wrap="square" lIns="0" tIns="0" rIns="0" bIns="0">
                    <a:normAutofit/>
                  </a:bodyPr>
                  <a:lstStyle/>
                  <a:p>
                    <a:pPr algn="r">
                      <a:lnSpc>
                        <a:spcPct val="120000"/>
                      </a:lnSpc>
                      <a:defRPr>
                        <a:solidFill>
                          <a:srgbClr val="000000"/>
                        </a:solidFill>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31" name="矩形 30"/>
                  <p:cNvSpPr/>
                  <p:nvPr/>
                </p:nvSpPr>
                <p:spPr>
                  <a:xfrm>
                    <a:off x="1317257" y="1824875"/>
                    <a:ext cx="3761195" cy="307777"/>
                  </a:xfrm>
                  <a:prstGeom prst="rect">
                    <a:avLst/>
                  </a:prstGeom>
                </p:spPr>
                <p:txBody>
                  <a:bodyPr wrap="none" lIns="0" tIns="0" rIns="0" bIns="0">
                    <a:normAutofit/>
                  </a:bodyPr>
                  <a:lstStyle/>
                  <a:p>
                    <a:pPr algn="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nvGrpSpPr>
                <p:cNvPr id="24" name="组合 23"/>
                <p:cNvGrpSpPr/>
                <p:nvPr/>
              </p:nvGrpSpPr>
              <p:grpSpPr>
                <a:xfrm>
                  <a:off x="1193500" y="2815545"/>
                  <a:ext cx="3761195" cy="815608"/>
                  <a:chOff x="1317257" y="1824875"/>
                  <a:chExt cx="3761195" cy="815608"/>
                </a:xfrm>
              </p:grpSpPr>
              <p:sp>
                <p:nvSpPr>
                  <p:cNvPr id="28" name="文本框 130"/>
                  <p:cNvSpPr txBox="1"/>
                  <p:nvPr/>
                </p:nvSpPr>
                <p:spPr>
                  <a:xfrm>
                    <a:off x="1317257" y="2132652"/>
                    <a:ext cx="3761195" cy="507831"/>
                  </a:xfrm>
                  <a:prstGeom prst="rect">
                    <a:avLst/>
                  </a:prstGeom>
                  <a:noFill/>
                </p:spPr>
                <p:txBody>
                  <a:bodyPr wrap="square" lIns="0" tIns="0" rIns="0" bIns="0">
                    <a:normAutofit/>
                  </a:bodyPr>
                  <a:lstStyle/>
                  <a:p>
                    <a:pPr algn="r">
                      <a:lnSpc>
                        <a:spcPct val="120000"/>
                      </a:lnSpc>
                      <a:defRPr>
                        <a:solidFill>
                          <a:srgbClr val="000000"/>
                        </a:solidFill>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29" name="矩形 28"/>
                  <p:cNvSpPr/>
                  <p:nvPr/>
                </p:nvSpPr>
                <p:spPr>
                  <a:xfrm>
                    <a:off x="1317257" y="1824875"/>
                    <a:ext cx="3761195" cy="307777"/>
                  </a:xfrm>
                  <a:prstGeom prst="rect">
                    <a:avLst/>
                  </a:prstGeom>
                </p:spPr>
                <p:txBody>
                  <a:bodyPr wrap="none" lIns="0" tIns="0" rIns="0" bIns="0">
                    <a:normAutofit/>
                  </a:bodyPr>
                  <a:lstStyle/>
                  <a:p>
                    <a:pPr algn="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nvGrpSpPr>
                <p:cNvPr id="25" name="组合 24"/>
                <p:cNvGrpSpPr/>
                <p:nvPr/>
              </p:nvGrpSpPr>
              <p:grpSpPr>
                <a:xfrm>
                  <a:off x="1193500" y="4139453"/>
                  <a:ext cx="3761195" cy="815608"/>
                  <a:chOff x="1317257" y="1824875"/>
                  <a:chExt cx="3761195" cy="815608"/>
                </a:xfrm>
              </p:grpSpPr>
              <p:sp>
                <p:nvSpPr>
                  <p:cNvPr id="26" name="文本框 128"/>
                  <p:cNvSpPr txBox="1"/>
                  <p:nvPr/>
                </p:nvSpPr>
                <p:spPr>
                  <a:xfrm>
                    <a:off x="1317257" y="2132652"/>
                    <a:ext cx="3761195" cy="507831"/>
                  </a:xfrm>
                  <a:prstGeom prst="rect">
                    <a:avLst/>
                  </a:prstGeom>
                  <a:noFill/>
                </p:spPr>
                <p:txBody>
                  <a:bodyPr wrap="square" lIns="0" tIns="0" rIns="0" bIns="0">
                    <a:normAutofit/>
                  </a:bodyPr>
                  <a:lstStyle/>
                  <a:p>
                    <a:pPr algn="r">
                      <a:lnSpc>
                        <a:spcPct val="120000"/>
                      </a:lnSpc>
                      <a:defRPr>
                        <a:solidFill>
                          <a:srgbClr val="000000"/>
                        </a:solidFill>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27" name="矩形 26"/>
                  <p:cNvSpPr/>
                  <p:nvPr/>
                </p:nvSpPr>
                <p:spPr>
                  <a:xfrm>
                    <a:off x="1317257" y="1824875"/>
                    <a:ext cx="3761195" cy="307777"/>
                  </a:xfrm>
                  <a:prstGeom prst="rect">
                    <a:avLst/>
                  </a:prstGeom>
                </p:spPr>
                <p:txBody>
                  <a:bodyPr wrap="none" lIns="0" tIns="0" rIns="0" bIns="0">
                    <a:normAutofit/>
                  </a:bodyPr>
                  <a:lstStyle/>
                  <a:p>
                    <a:pPr algn="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cxnSp>
            <p:nvCxnSpPr>
              <p:cNvPr id="21" name="直接连接符 20"/>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967099" y="1302609"/>
              <a:ext cx="2035289" cy="2597568"/>
              <a:chOff x="1307468" y="1697288"/>
              <a:chExt cx="2713719" cy="3463424"/>
            </a:xfrm>
          </p:grpSpPr>
          <p:grpSp>
            <p:nvGrpSpPr>
              <p:cNvPr id="7" name="组合 6"/>
              <p:cNvGrpSpPr/>
              <p:nvPr/>
            </p:nvGrpSpPr>
            <p:grpSpPr>
              <a:xfrm>
                <a:off x="1410010" y="1697288"/>
                <a:ext cx="2611177" cy="3463424"/>
                <a:chOff x="1193500" y="1491637"/>
                <a:chExt cx="3761195" cy="3463424"/>
              </a:xfrm>
            </p:grpSpPr>
            <p:grpSp>
              <p:nvGrpSpPr>
                <p:cNvPr id="11" name="组合 10"/>
                <p:cNvGrpSpPr/>
                <p:nvPr/>
              </p:nvGrpSpPr>
              <p:grpSpPr>
                <a:xfrm>
                  <a:off x="1193500" y="1491637"/>
                  <a:ext cx="3761195" cy="815608"/>
                  <a:chOff x="1317257" y="1824875"/>
                  <a:chExt cx="3761195" cy="815608"/>
                </a:xfrm>
              </p:grpSpPr>
              <p:sp>
                <p:nvSpPr>
                  <p:cNvPr id="18" name="文本框 146"/>
                  <p:cNvSpPr txBox="1"/>
                  <p:nvPr/>
                </p:nvSpPr>
                <p:spPr>
                  <a:xfrm>
                    <a:off x="1317257" y="2132652"/>
                    <a:ext cx="3761195" cy="507831"/>
                  </a:xfrm>
                  <a:prstGeom prst="rect">
                    <a:avLst/>
                  </a:prstGeom>
                  <a:noFill/>
                </p:spPr>
                <p:txBody>
                  <a:bodyPr wrap="square" lIns="0" tIns="0" rIns="0" bIns="0">
                    <a:normAutofit/>
                  </a:bodyPr>
                  <a:lstStyle/>
                  <a:p>
                    <a:pPr>
                      <a:lnSpc>
                        <a:spcPct val="120000"/>
                      </a:lnSpc>
                      <a:defRPr>
                        <a:solidFill>
                          <a:srgbClr val="000000"/>
                        </a:solidFill>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9" name="矩形 18"/>
                  <p:cNvSpPr/>
                  <p:nvPr/>
                </p:nvSpPr>
                <p:spPr>
                  <a:xfrm>
                    <a:off x="1317257" y="1824875"/>
                    <a:ext cx="3761195" cy="307777"/>
                  </a:xfrm>
                  <a:prstGeom prst="rect">
                    <a:avLst/>
                  </a:prstGeom>
                </p:spPr>
                <p:txBody>
                  <a:bodyPr wrap="none" lIns="0" tIns="0" rIns="0" bIns="0">
                    <a:norm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nvGrpSpPr>
                <p:cNvPr id="12" name="组合 11"/>
                <p:cNvGrpSpPr/>
                <p:nvPr/>
              </p:nvGrpSpPr>
              <p:grpSpPr>
                <a:xfrm>
                  <a:off x="1193500" y="2815545"/>
                  <a:ext cx="3761195" cy="815608"/>
                  <a:chOff x="1317257" y="1824875"/>
                  <a:chExt cx="3761195" cy="815608"/>
                </a:xfrm>
              </p:grpSpPr>
              <p:sp>
                <p:nvSpPr>
                  <p:cNvPr id="16" name="文本框 144"/>
                  <p:cNvSpPr txBox="1"/>
                  <p:nvPr/>
                </p:nvSpPr>
                <p:spPr>
                  <a:xfrm>
                    <a:off x="1317257" y="2132652"/>
                    <a:ext cx="3761195" cy="507831"/>
                  </a:xfrm>
                  <a:prstGeom prst="rect">
                    <a:avLst/>
                  </a:prstGeom>
                  <a:noFill/>
                </p:spPr>
                <p:txBody>
                  <a:bodyPr wrap="square" lIns="0" tIns="0" rIns="0" bIns="0">
                    <a:normAutofit/>
                  </a:bodyPr>
                  <a:lstStyle/>
                  <a:p>
                    <a:pPr>
                      <a:lnSpc>
                        <a:spcPct val="120000"/>
                      </a:lnSpc>
                      <a:defRPr>
                        <a:solidFill>
                          <a:srgbClr val="000000"/>
                        </a:solidFill>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7" name="矩形 16"/>
                  <p:cNvSpPr/>
                  <p:nvPr/>
                </p:nvSpPr>
                <p:spPr>
                  <a:xfrm>
                    <a:off x="1317257" y="1824875"/>
                    <a:ext cx="3761195" cy="307777"/>
                  </a:xfrm>
                  <a:prstGeom prst="rect">
                    <a:avLst/>
                  </a:prstGeom>
                </p:spPr>
                <p:txBody>
                  <a:bodyPr wrap="none" lIns="0" tIns="0" rIns="0" bIns="0">
                    <a:norm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nvGrpSpPr>
                <p:cNvPr id="13" name="组合 12"/>
                <p:cNvGrpSpPr/>
                <p:nvPr/>
              </p:nvGrpSpPr>
              <p:grpSpPr>
                <a:xfrm>
                  <a:off x="1193500" y="4139453"/>
                  <a:ext cx="3761195" cy="815608"/>
                  <a:chOff x="1317257" y="1824875"/>
                  <a:chExt cx="3761195" cy="815608"/>
                </a:xfrm>
              </p:grpSpPr>
              <p:sp>
                <p:nvSpPr>
                  <p:cNvPr id="14" name="文本框 142"/>
                  <p:cNvSpPr txBox="1"/>
                  <p:nvPr/>
                </p:nvSpPr>
                <p:spPr>
                  <a:xfrm>
                    <a:off x="1317257" y="2132652"/>
                    <a:ext cx="3761195" cy="507831"/>
                  </a:xfrm>
                  <a:prstGeom prst="rect">
                    <a:avLst/>
                  </a:prstGeom>
                  <a:noFill/>
                </p:spPr>
                <p:txBody>
                  <a:bodyPr wrap="square" lIns="0" tIns="0" rIns="0" bIns="0">
                    <a:normAutofit/>
                  </a:bodyPr>
                  <a:lstStyle/>
                  <a:p>
                    <a:pPr>
                      <a:lnSpc>
                        <a:spcPct val="120000"/>
                      </a:lnSpc>
                      <a:defRPr>
                        <a:solidFill>
                          <a:srgbClr val="000000"/>
                        </a:solidFill>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5" name="矩形 14"/>
                  <p:cNvSpPr/>
                  <p:nvPr/>
                </p:nvSpPr>
                <p:spPr>
                  <a:xfrm>
                    <a:off x="1317257" y="1824875"/>
                    <a:ext cx="3761195" cy="307777"/>
                  </a:xfrm>
                  <a:prstGeom prst="rect">
                    <a:avLst/>
                  </a:prstGeom>
                </p:spPr>
                <p:txBody>
                  <a:bodyPr wrap="none" lIns="0" tIns="0" rIns="0" bIns="0">
                    <a:norm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grpSp>
            <p:nvGrpSpPr>
              <p:cNvPr id="8" name="组合 7"/>
              <p:cNvGrpSpPr/>
              <p:nvPr/>
            </p:nvGrpSpPr>
            <p:grpSpPr>
              <a:xfrm>
                <a:off x="1307468" y="2710116"/>
                <a:ext cx="2448272" cy="1338747"/>
                <a:chOff x="1307468" y="2924944"/>
                <a:chExt cx="2448272" cy="1338747"/>
              </a:xfrm>
            </p:grpSpPr>
            <p:cxnSp>
              <p:nvCxnSpPr>
                <p:cNvPr id="9" name="直接连接符 8"/>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0b71456-bb78-4ace-824d-a189cb7ca7a1"/>
          <p:cNvGrpSpPr>
            <a:grpSpLocks noChangeAspect="1"/>
          </p:cNvGrpSpPr>
          <p:nvPr/>
        </p:nvGrpSpPr>
        <p:grpSpPr>
          <a:xfrm>
            <a:off x="579474" y="1832372"/>
            <a:ext cx="7985051" cy="1478756"/>
            <a:chOff x="544116" y="2443163"/>
            <a:chExt cx="11103769" cy="1971675"/>
          </a:xfrm>
        </p:grpSpPr>
        <p:grpSp>
          <p:nvGrpSpPr>
            <p:cNvPr id="4" name="组合 3"/>
            <p:cNvGrpSpPr/>
            <p:nvPr/>
          </p:nvGrpSpPr>
          <p:grpSpPr>
            <a:xfrm>
              <a:off x="544116" y="2443163"/>
              <a:ext cx="11103769" cy="1971675"/>
              <a:chOff x="544116" y="2730500"/>
              <a:chExt cx="11103769" cy="1971675"/>
            </a:xfrm>
          </p:grpSpPr>
          <p:sp>
            <p:nvSpPr>
              <p:cNvPr id="20" name="六边形 19"/>
              <p:cNvSpPr/>
              <p:nvPr/>
            </p:nvSpPr>
            <p:spPr>
              <a:xfrm>
                <a:off x="544116" y="2730500"/>
                <a:ext cx="3238500" cy="1971675"/>
              </a:xfrm>
              <a:prstGeom prst="hexagon">
                <a:avLst>
                  <a:gd name="adj" fmla="val 29094"/>
                  <a:gd name="vf" fmla="val 115470"/>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solidFill>
                  <a:latin typeface="微软雅黑" panose="020B0503020204020204" pitchFamily="34" charset="-122"/>
                  <a:ea typeface="微软雅黑" panose="020B0503020204020204" pitchFamily="34" charset="-122"/>
                </a:endParaRPr>
              </a:p>
            </p:txBody>
          </p:sp>
          <p:sp>
            <p:nvSpPr>
              <p:cNvPr id="21" name="六边形 20"/>
              <p:cNvSpPr/>
              <p:nvPr/>
            </p:nvSpPr>
            <p:spPr>
              <a:xfrm>
                <a:off x="8409385" y="2730500"/>
                <a:ext cx="3238500" cy="1971675"/>
              </a:xfrm>
              <a:prstGeom prst="hexagon">
                <a:avLst>
                  <a:gd name="adj" fmla="val 29094"/>
                  <a:gd name="vf" fmla="val 115470"/>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solidFill>
                  <a:latin typeface="微软雅黑" panose="020B0503020204020204" pitchFamily="34" charset="-122"/>
                  <a:ea typeface="微软雅黑" panose="020B0503020204020204" pitchFamily="34" charset="-122"/>
                </a:endParaRPr>
              </a:p>
            </p:txBody>
          </p:sp>
          <p:sp>
            <p:nvSpPr>
              <p:cNvPr id="22" name="六边形 21"/>
              <p:cNvSpPr/>
              <p:nvPr/>
            </p:nvSpPr>
            <p:spPr>
              <a:xfrm>
                <a:off x="2510433" y="2730500"/>
                <a:ext cx="3238500" cy="1971675"/>
              </a:xfrm>
              <a:prstGeom prst="hexagon">
                <a:avLst>
                  <a:gd name="adj" fmla="val 29094"/>
                  <a:gd name="vf" fmla="val 115470"/>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solidFill>
                  <a:latin typeface="微软雅黑" panose="020B0503020204020204" pitchFamily="34" charset="-122"/>
                  <a:ea typeface="微软雅黑" panose="020B0503020204020204" pitchFamily="34" charset="-122"/>
                </a:endParaRPr>
              </a:p>
            </p:txBody>
          </p:sp>
          <p:sp>
            <p:nvSpPr>
              <p:cNvPr id="23" name="六边形 22"/>
              <p:cNvSpPr/>
              <p:nvPr/>
            </p:nvSpPr>
            <p:spPr>
              <a:xfrm>
                <a:off x="6443067" y="2730500"/>
                <a:ext cx="3238500" cy="1971675"/>
              </a:xfrm>
              <a:prstGeom prst="hexagon">
                <a:avLst>
                  <a:gd name="adj" fmla="val 29094"/>
                  <a:gd name="vf" fmla="val 115470"/>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solidFill>
                  <a:latin typeface="微软雅黑" panose="020B0503020204020204" pitchFamily="34" charset="-122"/>
                  <a:ea typeface="微软雅黑" panose="020B0503020204020204" pitchFamily="34" charset="-122"/>
                </a:endParaRPr>
              </a:p>
            </p:txBody>
          </p:sp>
          <p:sp>
            <p:nvSpPr>
              <p:cNvPr id="24" name="六边形 23"/>
              <p:cNvSpPr/>
              <p:nvPr/>
            </p:nvSpPr>
            <p:spPr>
              <a:xfrm>
                <a:off x="4476750" y="2730500"/>
                <a:ext cx="3238500" cy="1971675"/>
              </a:xfrm>
              <a:prstGeom prst="hexagon">
                <a:avLst>
                  <a:gd name="adj" fmla="val 29094"/>
                  <a:gd name="vf" fmla="val 115470"/>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solidFill>
                  <a:latin typeface="微软雅黑" panose="020B0503020204020204" pitchFamily="34" charset="-122"/>
                  <a:ea typeface="微软雅黑" panose="020B0503020204020204" pitchFamily="34" charset="-122"/>
                </a:endParaRPr>
              </a:p>
            </p:txBody>
          </p:sp>
        </p:grpSp>
        <p:sp>
          <p:nvSpPr>
            <p:cNvPr id="5" name="文本框 9"/>
            <p:cNvSpPr txBox="1"/>
            <p:nvPr/>
          </p:nvSpPr>
          <p:spPr>
            <a:xfrm>
              <a:off x="5085513" y="3594786"/>
              <a:ext cx="2020975" cy="626646"/>
            </a:xfrm>
            <a:prstGeom prst="rect">
              <a:avLst/>
            </a:prstGeom>
            <a:noFill/>
          </p:spPr>
          <p:txBody>
            <a:bodyPr wrap="square" lIns="0" tIns="0" rIns="0" bIns="0" anchor="ctr" anchorCtr="1">
              <a:normAutofit/>
            </a:bodyPr>
            <a:lstStyle/>
            <a:p>
              <a:pPr>
                <a:lnSpc>
                  <a:spcPct val="120000"/>
                </a:lnSpc>
                <a:defRPr>
                  <a:solidFill>
                    <a:srgbClr val="000000"/>
                  </a:solidFill>
                </a:defRPr>
              </a:pPr>
              <a:r>
                <a:rPr lang="zh-CN" altLang="en-US" sz="800" dirty="0">
                  <a:solidFill>
                    <a:schemeClr val="bg1"/>
                  </a:solidFill>
                  <a:latin typeface="微软雅黑" panose="020B0503020204020204" pitchFamily="34" charset="-122"/>
                  <a:ea typeface="微软雅黑" panose="020B0503020204020204" pitchFamily="34" charset="-122"/>
                </a:rPr>
                <a:t>双击输入替换内容双击输入替换内容</a:t>
              </a:r>
            </a:p>
          </p:txBody>
        </p:sp>
        <p:sp>
          <p:nvSpPr>
            <p:cNvPr id="6" name="矩形 5"/>
            <p:cNvSpPr/>
            <p:nvPr/>
          </p:nvSpPr>
          <p:spPr>
            <a:xfrm>
              <a:off x="5085512" y="3266295"/>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600" b="1">
                  <a:solidFill>
                    <a:schemeClr val="bg1"/>
                  </a:solidFill>
                  <a:latin typeface="微软雅黑" panose="020B0503020204020204" pitchFamily="34" charset="-122"/>
                  <a:ea typeface="微软雅黑" panose="020B0503020204020204" pitchFamily="34" charset="-122"/>
                </a:rPr>
                <a:t>标题文本预设</a:t>
              </a:r>
            </a:p>
          </p:txBody>
        </p:sp>
        <p:sp>
          <p:nvSpPr>
            <p:cNvPr id="7" name="文本框 15"/>
            <p:cNvSpPr txBox="1"/>
            <p:nvPr/>
          </p:nvSpPr>
          <p:spPr>
            <a:xfrm>
              <a:off x="7662863" y="3626333"/>
              <a:ext cx="1611630" cy="589556"/>
            </a:xfrm>
            <a:prstGeom prst="rect">
              <a:avLst/>
            </a:prstGeom>
            <a:noFill/>
          </p:spPr>
          <p:txBody>
            <a:bodyPr wrap="square" lIns="72000" tIns="0" rIns="72000" bIns="0" anchor="ctr" anchorCtr="0">
              <a:normAutofit/>
            </a:bodyPr>
            <a:lstStyle/>
            <a:p>
              <a:pPr>
                <a:lnSpc>
                  <a:spcPct val="120000"/>
                </a:lnSpc>
                <a:defRPr>
                  <a:solidFill>
                    <a:srgbClr val="000000"/>
                  </a:solidFill>
                </a:defRPr>
              </a:pPr>
              <a:r>
                <a:rPr lang="zh-CN" altLang="en-US" sz="700" dirty="0">
                  <a:solidFill>
                    <a:schemeClr val="bg1"/>
                  </a:solidFill>
                  <a:latin typeface="微软雅黑" panose="020B0503020204020204" pitchFamily="34" charset="-122"/>
                  <a:ea typeface="微软雅黑" panose="020B0503020204020204" pitchFamily="34" charset="-122"/>
                </a:rPr>
                <a:t>双击输入替换内容双击输入替换内容</a:t>
              </a:r>
            </a:p>
          </p:txBody>
        </p:sp>
        <p:sp>
          <p:nvSpPr>
            <p:cNvPr id="8" name="矩形 7"/>
            <p:cNvSpPr/>
            <p:nvPr/>
          </p:nvSpPr>
          <p:spPr>
            <a:xfrm>
              <a:off x="7662863" y="3279297"/>
              <a:ext cx="1611630" cy="246221"/>
            </a:xfrm>
            <a:prstGeom prst="rect">
              <a:avLst/>
            </a:prstGeom>
          </p:spPr>
          <p:txBody>
            <a:bodyPr wrap="none" lIns="72000" tIns="0" rIns="72000" bIns="0">
              <a:noAutofit/>
            </a:bodyPr>
            <a:lstStyle/>
            <a:p>
              <a:pPr lvl="0" algn="ctr" defTabSz="914400">
                <a:defRPr/>
              </a:pPr>
              <a:r>
                <a:rPr lang="zh-CN" altLang="en-US" sz="1200" b="1">
                  <a:solidFill>
                    <a:schemeClr val="bg1"/>
                  </a:solidFill>
                  <a:latin typeface="微软雅黑" panose="020B0503020204020204" pitchFamily="34" charset="-122"/>
                  <a:ea typeface="微软雅黑" panose="020B0503020204020204" pitchFamily="34" charset="-122"/>
                </a:rPr>
                <a:t>标题文本预设</a:t>
              </a:r>
            </a:p>
          </p:txBody>
        </p:sp>
        <p:sp>
          <p:nvSpPr>
            <p:cNvPr id="9" name="文本框 17"/>
            <p:cNvSpPr txBox="1"/>
            <p:nvPr/>
          </p:nvSpPr>
          <p:spPr>
            <a:xfrm>
              <a:off x="2929768" y="3626333"/>
              <a:ext cx="1611630" cy="589556"/>
            </a:xfrm>
            <a:prstGeom prst="rect">
              <a:avLst/>
            </a:prstGeom>
            <a:noFill/>
          </p:spPr>
          <p:txBody>
            <a:bodyPr wrap="square" lIns="72000" tIns="0" rIns="72000" bIns="0" anchor="ctr" anchorCtr="0">
              <a:normAutofit/>
            </a:bodyPr>
            <a:lstStyle/>
            <a:p>
              <a:pPr>
                <a:lnSpc>
                  <a:spcPct val="120000"/>
                </a:lnSpc>
                <a:defRPr>
                  <a:solidFill>
                    <a:srgbClr val="000000"/>
                  </a:solidFill>
                </a:defRPr>
              </a:pPr>
              <a:r>
                <a:rPr lang="zh-CN" altLang="en-US" sz="700" dirty="0">
                  <a:solidFill>
                    <a:schemeClr val="bg1"/>
                  </a:solidFill>
                  <a:latin typeface="微软雅黑" panose="020B0503020204020204" pitchFamily="34" charset="-122"/>
                  <a:ea typeface="微软雅黑" panose="020B0503020204020204" pitchFamily="34" charset="-122"/>
                </a:rPr>
                <a:t>双击输入替换内容双击输入替换内容</a:t>
              </a:r>
            </a:p>
          </p:txBody>
        </p:sp>
        <p:sp>
          <p:nvSpPr>
            <p:cNvPr id="10" name="矩形 9"/>
            <p:cNvSpPr/>
            <p:nvPr/>
          </p:nvSpPr>
          <p:spPr>
            <a:xfrm>
              <a:off x="2929768" y="3279297"/>
              <a:ext cx="1611630" cy="246221"/>
            </a:xfrm>
            <a:prstGeom prst="rect">
              <a:avLst/>
            </a:prstGeom>
          </p:spPr>
          <p:txBody>
            <a:bodyPr wrap="none" lIns="72000" tIns="0" rIns="72000" bIns="0">
              <a:noAutofit/>
            </a:bodyPr>
            <a:lstStyle/>
            <a:p>
              <a:pPr lvl="0" algn="ctr" defTabSz="914400">
                <a:defRPr/>
              </a:pPr>
              <a:r>
                <a:rPr lang="zh-CN" altLang="en-US" sz="1200" b="1">
                  <a:solidFill>
                    <a:schemeClr val="bg1"/>
                  </a:solidFill>
                  <a:latin typeface="微软雅黑" panose="020B0503020204020204" pitchFamily="34" charset="-122"/>
                  <a:ea typeface="微软雅黑" panose="020B0503020204020204" pitchFamily="34" charset="-122"/>
                </a:rPr>
                <a:t>标题文本预设</a:t>
              </a:r>
            </a:p>
          </p:txBody>
        </p:sp>
        <p:sp>
          <p:nvSpPr>
            <p:cNvPr id="11" name="文本框 19"/>
            <p:cNvSpPr txBox="1"/>
            <p:nvPr/>
          </p:nvSpPr>
          <p:spPr>
            <a:xfrm>
              <a:off x="954918" y="3626333"/>
              <a:ext cx="1611630" cy="589556"/>
            </a:xfrm>
            <a:prstGeom prst="rect">
              <a:avLst/>
            </a:prstGeom>
            <a:noFill/>
          </p:spPr>
          <p:txBody>
            <a:bodyPr wrap="square" lIns="72000" tIns="0" rIns="72000" bIns="0" anchor="ctr" anchorCtr="0">
              <a:normAutofit/>
            </a:bodyPr>
            <a:lstStyle/>
            <a:p>
              <a:pPr>
                <a:lnSpc>
                  <a:spcPct val="120000"/>
                </a:lnSpc>
                <a:defRPr>
                  <a:solidFill>
                    <a:srgbClr val="000000"/>
                  </a:solidFill>
                </a:defRPr>
              </a:pPr>
              <a:r>
                <a:rPr lang="zh-CN" altLang="en-US" sz="700" dirty="0">
                  <a:solidFill>
                    <a:schemeClr val="bg1"/>
                  </a:solidFill>
                  <a:latin typeface="微软雅黑" panose="020B0503020204020204" pitchFamily="34" charset="-122"/>
                  <a:ea typeface="微软雅黑" panose="020B0503020204020204" pitchFamily="34" charset="-122"/>
                </a:rPr>
                <a:t>双击输入替换内容双击输入替换内容</a:t>
              </a:r>
            </a:p>
          </p:txBody>
        </p:sp>
        <p:sp>
          <p:nvSpPr>
            <p:cNvPr id="12" name="矩形 11"/>
            <p:cNvSpPr/>
            <p:nvPr/>
          </p:nvSpPr>
          <p:spPr>
            <a:xfrm>
              <a:off x="954918" y="3279297"/>
              <a:ext cx="1611630" cy="246221"/>
            </a:xfrm>
            <a:prstGeom prst="rect">
              <a:avLst/>
            </a:prstGeom>
          </p:spPr>
          <p:txBody>
            <a:bodyPr wrap="none" lIns="72000" tIns="0" rIns="72000" bIns="0">
              <a:noAutofit/>
            </a:bodyPr>
            <a:lstStyle/>
            <a:p>
              <a:pPr lvl="0" algn="ctr" defTabSz="914400">
                <a:defRPr/>
              </a:pPr>
              <a:r>
                <a:rPr lang="zh-CN" altLang="en-US" sz="1200" b="1">
                  <a:solidFill>
                    <a:schemeClr val="bg1"/>
                  </a:solidFill>
                  <a:latin typeface="微软雅黑" panose="020B0503020204020204" pitchFamily="34" charset="-122"/>
                  <a:ea typeface="微软雅黑" panose="020B0503020204020204" pitchFamily="34" charset="-122"/>
                </a:rPr>
                <a:t>标题文本预设</a:t>
              </a:r>
            </a:p>
          </p:txBody>
        </p:sp>
        <p:sp>
          <p:nvSpPr>
            <p:cNvPr id="13" name="文本框 21"/>
            <p:cNvSpPr txBox="1"/>
            <p:nvPr/>
          </p:nvSpPr>
          <p:spPr>
            <a:xfrm>
              <a:off x="9635847" y="3626333"/>
              <a:ext cx="1611630" cy="589556"/>
            </a:xfrm>
            <a:prstGeom prst="rect">
              <a:avLst/>
            </a:prstGeom>
            <a:noFill/>
          </p:spPr>
          <p:txBody>
            <a:bodyPr wrap="square" lIns="72000" tIns="0" rIns="72000" bIns="0" anchor="ctr" anchorCtr="0">
              <a:normAutofit/>
            </a:bodyPr>
            <a:lstStyle/>
            <a:p>
              <a:pPr>
                <a:lnSpc>
                  <a:spcPct val="120000"/>
                </a:lnSpc>
                <a:defRPr>
                  <a:solidFill>
                    <a:srgbClr val="000000"/>
                  </a:solidFill>
                </a:defRPr>
              </a:pPr>
              <a:r>
                <a:rPr lang="zh-CN" altLang="en-US" sz="700" dirty="0">
                  <a:solidFill>
                    <a:schemeClr val="bg1"/>
                  </a:solidFill>
                  <a:latin typeface="微软雅黑" panose="020B0503020204020204" pitchFamily="34" charset="-122"/>
                  <a:ea typeface="微软雅黑" panose="020B0503020204020204" pitchFamily="34" charset="-122"/>
                </a:rPr>
                <a:t>双击输入替换内容双击输入替换内容</a:t>
              </a:r>
            </a:p>
          </p:txBody>
        </p:sp>
        <p:sp>
          <p:nvSpPr>
            <p:cNvPr id="14" name="矩形 13"/>
            <p:cNvSpPr/>
            <p:nvPr/>
          </p:nvSpPr>
          <p:spPr>
            <a:xfrm>
              <a:off x="9635847" y="3279297"/>
              <a:ext cx="1611630" cy="246221"/>
            </a:xfrm>
            <a:prstGeom prst="rect">
              <a:avLst/>
            </a:prstGeom>
          </p:spPr>
          <p:txBody>
            <a:bodyPr wrap="none" lIns="72000" tIns="0" rIns="72000" bIns="0">
              <a:noAutofit/>
            </a:bodyPr>
            <a:lstStyle/>
            <a:p>
              <a:pPr lvl="0" algn="ctr" defTabSz="914400">
                <a:defRPr/>
              </a:pPr>
              <a:r>
                <a:rPr lang="zh-CN" altLang="en-US" sz="1200" b="1">
                  <a:solidFill>
                    <a:schemeClr val="bg1"/>
                  </a:solidFill>
                  <a:latin typeface="微软雅黑" panose="020B0503020204020204" pitchFamily="34" charset="-122"/>
                  <a:ea typeface="微软雅黑" panose="020B0503020204020204" pitchFamily="34" charset="-122"/>
                </a:rPr>
                <a:t>标题文本预设</a:t>
              </a:r>
            </a:p>
          </p:txBody>
        </p:sp>
        <p:sp>
          <p:nvSpPr>
            <p:cNvPr id="15" name="任意多边形: 形状 14"/>
            <p:cNvSpPr>
              <a:spLocks noChangeAspect="1"/>
            </p:cNvSpPr>
            <p:nvPr/>
          </p:nvSpPr>
          <p:spPr bwMode="auto">
            <a:xfrm>
              <a:off x="3465307" y="2591238"/>
              <a:ext cx="540552" cy="53998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sz="1400">
                <a:solidFill>
                  <a:schemeClr val="bg1"/>
                </a:solidFill>
                <a:latin typeface="微软雅黑" panose="020B0503020204020204" pitchFamily="34" charset="-122"/>
                <a:ea typeface="微软雅黑" panose="020B0503020204020204" pitchFamily="34" charset="-122"/>
              </a:endParaRPr>
            </a:p>
          </p:txBody>
        </p:sp>
        <p:sp>
          <p:nvSpPr>
            <p:cNvPr id="16" name="任意多边形: 形状 15"/>
            <p:cNvSpPr/>
            <p:nvPr/>
          </p:nvSpPr>
          <p:spPr bwMode="auto">
            <a:xfrm>
              <a:off x="5883966" y="2649590"/>
              <a:ext cx="424066" cy="42328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sz="1400">
                <a:solidFill>
                  <a:schemeClr val="bg1"/>
                </a:solidFill>
                <a:latin typeface="微软雅黑" panose="020B0503020204020204" pitchFamily="34" charset="-122"/>
                <a:ea typeface="微软雅黑" panose="020B0503020204020204" pitchFamily="34" charset="-122"/>
              </a:endParaRPr>
            </a:p>
          </p:txBody>
        </p:sp>
        <p:sp>
          <p:nvSpPr>
            <p:cNvPr id="17" name="任意多边形: 形状 16"/>
            <p:cNvSpPr/>
            <p:nvPr/>
          </p:nvSpPr>
          <p:spPr bwMode="auto">
            <a:xfrm>
              <a:off x="1542199" y="2643604"/>
              <a:ext cx="531375" cy="436745"/>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sz="1400">
                <a:solidFill>
                  <a:schemeClr val="bg1"/>
                </a:solidFill>
                <a:latin typeface="微软雅黑" panose="020B0503020204020204" pitchFamily="34" charset="-122"/>
                <a:ea typeface="微软雅黑" panose="020B0503020204020204" pitchFamily="34" charset="-122"/>
              </a:endParaRPr>
            </a:p>
          </p:txBody>
        </p:sp>
        <p:sp>
          <p:nvSpPr>
            <p:cNvPr id="18" name="任意多边形: 形状 17"/>
            <p:cNvSpPr/>
            <p:nvPr/>
          </p:nvSpPr>
          <p:spPr bwMode="auto">
            <a:xfrm>
              <a:off x="10208292" y="2637326"/>
              <a:ext cx="456434" cy="439834"/>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sz="1400">
                <a:solidFill>
                  <a:schemeClr val="bg1"/>
                </a:solidFill>
                <a:latin typeface="微软雅黑" panose="020B0503020204020204" pitchFamily="34" charset="-122"/>
                <a:ea typeface="微软雅黑" panose="020B0503020204020204" pitchFamily="34" charset="-122"/>
              </a:endParaRPr>
            </a:p>
          </p:txBody>
        </p:sp>
        <p:sp>
          <p:nvSpPr>
            <p:cNvPr id="19" name="任意多边形: 形状 18"/>
            <p:cNvSpPr/>
            <p:nvPr/>
          </p:nvSpPr>
          <p:spPr bwMode="auto">
            <a:xfrm>
              <a:off x="8346292" y="2649590"/>
              <a:ext cx="244772" cy="440588"/>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bg1"/>
            </a:solidFill>
            <a:ln>
              <a:noFill/>
            </a:ln>
          </p:spPr>
          <p:txBody>
            <a:bodyPr anchor="ctr"/>
            <a:lstStyle/>
            <a:p>
              <a:pPr algn="ctr"/>
              <a:endParaRPr sz="14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strVal val="#ppt_w*0.70"/>
                                          </p:val>
                                        </p:tav>
                                        <p:tav tm="100000">
                                          <p:val>
                                            <p:strVal val="#ppt_w"/>
                                          </p:val>
                                        </p:tav>
                                      </p:tavLst>
                                    </p:anim>
                                    <p:anim calcmode="lin" valueType="num">
                                      <p:cBhvr>
                                        <p:cTn id="8" dur="1500" fill="hold"/>
                                        <p:tgtEl>
                                          <p:spTgt spid="3"/>
                                        </p:tgtEl>
                                        <p:attrNameLst>
                                          <p:attrName>ppt_h</p:attrName>
                                        </p:attrNameLst>
                                      </p:cBhvr>
                                      <p:tavLst>
                                        <p:tav tm="0">
                                          <p:val>
                                            <p:strVal val="#ppt_h"/>
                                          </p:val>
                                        </p:tav>
                                        <p:tav tm="100000">
                                          <p:val>
                                            <p:strVal val="#ppt_h"/>
                                          </p:val>
                                        </p:tav>
                                      </p:tavLst>
                                    </p:anim>
                                    <p:animEffect transition="in" filter="fade">
                                      <p:cBhvr>
                                        <p:cTn id="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
          <p:cNvSpPr/>
          <p:nvPr/>
        </p:nvSpPr>
        <p:spPr>
          <a:xfrm>
            <a:off x="2597485" y="3198306"/>
            <a:ext cx="4741498" cy="1245075"/>
          </a:xfrm>
          <a:prstGeom prst="rect">
            <a:avLst/>
          </a:prstGeom>
          <a:solidFill>
            <a:schemeClr val="accent4"/>
          </a:solidFill>
          <a:ln>
            <a:noFill/>
          </a:ln>
        </p:spPr>
        <p:style>
          <a:lnRef idx="2">
            <a:schemeClr val="accent1">
              <a:shade val="50000"/>
            </a:schemeClr>
          </a:lnRef>
          <a:fillRef idx="1001">
            <a:schemeClr val="dk2"/>
          </a:fillRef>
          <a:effectRef idx="0">
            <a:schemeClr val="accent1"/>
          </a:effectRef>
          <a:fontRef idx="minor">
            <a:schemeClr val="lt1"/>
          </a:fontRef>
        </p:style>
        <p:txBody>
          <a:bodyPr lIns="68559" tIns="34279" rIns="68559" bIns="34279" rtlCol="0" anchor="ctr"/>
          <a:lstStyle/>
          <a:p>
            <a:pPr algn="ctr"/>
            <a:endParaRPr lang="en-US" altLang="zh-CN" sz="900" dirty="0">
              <a:solidFill>
                <a:schemeClr val="bg1"/>
              </a:solidFill>
              <a:latin typeface="微软雅黑" panose="020B0503020204020204" pitchFamily="34" charset="-122"/>
              <a:ea typeface="微软雅黑" panose="020B0503020204020204" pitchFamily="34" charset="-122"/>
            </a:endParaRPr>
          </a:p>
          <a:p>
            <a:pPr algn="ctr"/>
            <a:endParaRPr lang="en-US" altLang="zh-CN" sz="900" dirty="0">
              <a:solidFill>
                <a:schemeClr val="bg1"/>
              </a:solidFill>
              <a:latin typeface="微软雅黑" panose="020B0503020204020204" pitchFamily="34" charset="-122"/>
              <a:ea typeface="微软雅黑" panose="020B0503020204020204" pitchFamily="34" charset="-122"/>
            </a:endParaRPr>
          </a:p>
          <a:p>
            <a:pPr algn="ctr"/>
            <a:endParaRPr lang="en-US" altLang="zh-CN" sz="900" dirty="0">
              <a:solidFill>
                <a:schemeClr val="bg1"/>
              </a:solidFill>
              <a:latin typeface="微软雅黑" panose="020B0503020204020204" pitchFamily="34" charset="-122"/>
              <a:ea typeface="微软雅黑" panose="020B0503020204020204" pitchFamily="34" charset="-122"/>
            </a:endParaRPr>
          </a:p>
          <a:p>
            <a:pPr algn="ctr">
              <a:lnSpc>
                <a:spcPct val="120000"/>
              </a:lnSpc>
              <a:defRPr>
                <a:solidFill>
                  <a:srgbClr val="000000"/>
                </a:solidFill>
              </a:defRPr>
            </a:pPr>
            <a:endParaRPr lang="en-US" altLang="zh-CN" sz="900" dirty="0">
              <a:solidFill>
                <a:schemeClr val="bg1"/>
              </a:solidFill>
              <a:latin typeface="微软雅黑" panose="020B0503020204020204" pitchFamily="34" charset="-122"/>
              <a:ea typeface="微软雅黑" panose="020B0503020204020204" pitchFamily="34" charset="-122"/>
            </a:endParaRPr>
          </a:p>
          <a:p>
            <a:pPr algn="ctr">
              <a:lnSpc>
                <a:spcPct val="120000"/>
              </a:lnSpc>
              <a:defRPr>
                <a:solidFill>
                  <a:srgbClr val="000000"/>
                </a:solidFill>
              </a:defRPr>
            </a:pPr>
            <a:endParaRPr lang="en-US" altLang="zh-CN" sz="900" dirty="0">
              <a:solidFill>
                <a:schemeClr val="bg1"/>
              </a:solidFill>
              <a:latin typeface="微软雅黑" panose="020B0503020204020204" pitchFamily="34" charset="-122"/>
              <a:ea typeface="微软雅黑" panose="020B0503020204020204" pitchFamily="34" charset="-122"/>
            </a:endParaRPr>
          </a:p>
          <a:p>
            <a:pPr algn="ctr">
              <a:lnSpc>
                <a:spcPct val="120000"/>
              </a:lnSpc>
              <a:defRPr>
                <a:solidFill>
                  <a:srgbClr val="000000"/>
                </a:solidFill>
              </a:defRPr>
            </a:pPr>
            <a:endParaRPr lang="en-US" altLang="zh-CN" sz="900" dirty="0">
              <a:solidFill>
                <a:schemeClr val="bg1"/>
              </a:solidFill>
              <a:latin typeface="微软雅黑" panose="020B0503020204020204" pitchFamily="34" charset="-122"/>
              <a:ea typeface="微软雅黑" panose="020B0503020204020204" pitchFamily="34" charset="-122"/>
            </a:endParaRPr>
          </a:p>
          <a:p>
            <a:pPr algn="ctr">
              <a:lnSpc>
                <a:spcPct val="120000"/>
              </a:lnSpc>
              <a:defRPr>
                <a:solidFill>
                  <a:srgbClr val="000000"/>
                </a:solidFill>
              </a:defRPr>
            </a:pPr>
            <a:r>
              <a:rPr lang="zh-CN" altLang="en-US" sz="900" dirty="0">
                <a:solidFill>
                  <a:schemeClr val="bg1"/>
                </a:solidFill>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双击输入替换内容双击输入替换内容双击输入替换内容双击输入替换内容双击输入替换内容双击输入替换内容双击输入替换内容双击输入替换内容</a:t>
            </a:r>
          </a:p>
          <a:p>
            <a:pPr>
              <a:lnSpc>
                <a:spcPct val="120000"/>
              </a:lnSpc>
              <a:defRPr>
                <a:solidFill>
                  <a:srgbClr val="000000"/>
                </a:solidFill>
              </a:defRPr>
            </a:pP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defRPr>
                <a:solidFill>
                  <a:srgbClr val="000000"/>
                </a:solidFill>
              </a:defRPr>
            </a:pP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defRPr>
                <a:solidFill>
                  <a:srgbClr val="000000"/>
                </a:solidFill>
              </a:defRPr>
            </a:pP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1200" dirty="0">
              <a:solidFill>
                <a:schemeClr val="bg1"/>
              </a:solidFill>
              <a:latin typeface="微软雅黑" panose="020B0503020204020204" pitchFamily="34" charset="-122"/>
              <a:ea typeface="微软雅黑" panose="020B0503020204020204" pitchFamily="34" charset="-122"/>
            </a:endParaRPr>
          </a:p>
          <a:p>
            <a:endParaRPr lang="en-GB" altLang="zh-CN" sz="1200" dirty="0">
              <a:solidFill>
                <a:schemeClr val="bg1"/>
              </a:solidFill>
              <a:latin typeface="微软雅黑" panose="020B0503020204020204" pitchFamily="34" charset="-122"/>
              <a:ea typeface="微软雅黑" panose="020B0503020204020204" pitchFamily="34" charset="-122"/>
            </a:endParaRPr>
          </a:p>
          <a:p>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 name="Rectangle 18"/>
          <p:cNvSpPr/>
          <p:nvPr/>
        </p:nvSpPr>
        <p:spPr>
          <a:xfrm>
            <a:off x="4997045" y="1220720"/>
            <a:ext cx="2341937" cy="190138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lIns="68559" tIns="34279" rIns="68559" bIns="34279" rtlCol="0" anchor="ctr"/>
          <a:lstStyle/>
          <a:p>
            <a:pPr algn="ctr" fontAlgn="base">
              <a:spcBef>
                <a:spcPct val="0"/>
              </a:spcBef>
              <a:spcAft>
                <a:spcPct val="0"/>
              </a:spcAft>
              <a:buFont typeface="Arial" panose="020B0604020202020204" pitchFamily="34" charset="0"/>
              <a:buChar char="•"/>
            </a:pP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 name="Rectangle 44"/>
          <p:cNvSpPr/>
          <p:nvPr/>
        </p:nvSpPr>
        <p:spPr>
          <a:xfrm>
            <a:off x="2597485" y="1220720"/>
            <a:ext cx="2288745" cy="190138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lIns="68559" tIns="34279" rIns="68559" bIns="34279" rtlCol="0" anchor="ctr"/>
          <a:lstStyle/>
          <a:p>
            <a:pPr algn="ctr"/>
            <a:endParaRPr lang="en-US" sz="1800"/>
          </a:p>
        </p:txBody>
      </p:sp>
      <p:sp>
        <p:nvSpPr>
          <p:cNvPr id="10" name="矩形 9"/>
          <p:cNvSpPr/>
          <p:nvPr/>
        </p:nvSpPr>
        <p:spPr>
          <a:xfrm>
            <a:off x="235171" y="2205728"/>
            <a:ext cx="2362313" cy="558592"/>
          </a:xfrm>
          <a:prstGeom prst="rect">
            <a:avLst/>
          </a:prstGeom>
        </p:spPr>
        <p:txBody>
          <a:bodyPr wrap="square" lIns="68559" tIns="34279" rIns="68559" bIns="34279">
            <a:spAutoFit/>
          </a:bodyPr>
          <a:lstStyle/>
          <a:p>
            <a:pPr fontAlgn="base">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a:p>
            <a:endParaRPr lang="zh-CN" altLang="en-US" sz="900" dirty="0">
              <a:latin typeface="微软雅黑" panose="020B0503020204020204" pitchFamily="34" charset="-122"/>
              <a:ea typeface="微软雅黑" panose="020B0503020204020204" pitchFamily="34" charset="-122"/>
            </a:endParaRPr>
          </a:p>
        </p:txBody>
      </p:sp>
      <p:sp>
        <p:nvSpPr>
          <p:cNvPr id="11" name="矩形 10"/>
          <p:cNvSpPr/>
          <p:nvPr/>
        </p:nvSpPr>
        <p:spPr>
          <a:xfrm>
            <a:off x="235171" y="3429140"/>
            <a:ext cx="2362313" cy="558592"/>
          </a:xfrm>
          <a:prstGeom prst="rect">
            <a:avLst/>
          </a:prstGeom>
        </p:spPr>
        <p:txBody>
          <a:bodyPr wrap="square" lIns="68559" tIns="34279" rIns="68559" bIns="34279">
            <a:spAutoFit/>
          </a:bodyPr>
          <a:lstStyle/>
          <a:p>
            <a:pPr fontAlgn="base">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a:p>
            <a:endParaRPr lang="zh-CN" altLang="en-US" sz="900" dirty="0">
              <a:latin typeface="微软雅黑" panose="020B0503020204020204" pitchFamily="34" charset="-122"/>
              <a:ea typeface="微软雅黑" panose="020B0503020204020204" pitchFamily="34" charset="-122"/>
            </a:endParaRPr>
          </a:p>
        </p:txBody>
      </p:sp>
      <p:sp>
        <p:nvSpPr>
          <p:cNvPr id="2" name="矩形 1"/>
          <p:cNvSpPr/>
          <p:nvPr/>
        </p:nvSpPr>
        <p:spPr>
          <a:xfrm>
            <a:off x="7415438" y="1220721"/>
            <a:ext cx="1727151" cy="32226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295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345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grpSp>
        <p:nvGrpSpPr>
          <p:cNvPr id="48" name="Group 69"/>
          <p:cNvGrpSpPr/>
          <p:nvPr/>
        </p:nvGrpSpPr>
        <p:grpSpPr>
          <a:xfrm>
            <a:off x="3829417" y="1291401"/>
            <a:ext cx="1485165" cy="1485165"/>
            <a:chOff x="731404" y="2060848"/>
            <a:chExt cx="1980220" cy="1980220"/>
          </a:xfrm>
        </p:grpSpPr>
        <p:sp>
          <p:nvSpPr>
            <p:cNvPr id="49" name="Diamond 2"/>
            <p:cNvSpPr/>
            <p:nvPr/>
          </p:nvSpPr>
          <p:spPr bwMode="auto">
            <a:xfrm>
              <a:off x="731404" y="2060848"/>
              <a:ext cx="1980220" cy="1980220"/>
            </a:xfrm>
            <a:prstGeom prst="diamond">
              <a:avLst/>
            </a:prstGeom>
            <a:solidFill>
              <a:schemeClr val="accent4"/>
            </a:solidFill>
            <a:ln w="19050">
              <a:noFill/>
              <a:round/>
            </a:ln>
          </p:spPr>
          <p:txBody>
            <a:bodyPr anchor="ctr"/>
            <a:lstStyle/>
            <a:p>
              <a:pPr algn="ctr"/>
              <a:endParaRPr/>
            </a:p>
          </p:txBody>
        </p:sp>
        <p:sp>
          <p:nvSpPr>
            <p:cNvPr id="51" name="TextBox 33"/>
            <p:cNvSpPr txBox="1"/>
            <p:nvPr/>
          </p:nvSpPr>
          <p:spPr>
            <a:xfrm>
              <a:off x="917232" y="2828933"/>
              <a:ext cx="1608565" cy="610759"/>
            </a:xfrm>
            <a:prstGeom prst="rect">
              <a:avLst/>
            </a:prstGeom>
            <a:noFill/>
          </p:spPr>
          <p:txBody>
            <a:bodyPr wrap="none">
              <a:normAutofit fontScale="70000" lnSpcReduction="20000"/>
            </a:bodyPr>
            <a:lstStyle/>
            <a:p>
              <a:pPr algn="ctr"/>
              <a:r>
                <a:rPr lang="en-US" altLang="zh-CN" sz="4000" dirty="0">
                  <a:solidFill>
                    <a:schemeClr val="bg1"/>
                  </a:solidFill>
                  <a:latin typeface="Impact" panose="020B0806030902050204" pitchFamily="34" charset="0"/>
                </a:rPr>
                <a:t>04</a:t>
              </a:r>
            </a:p>
          </p:txBody>
        </p:sp>
      </p:grpSp>
      <p:sp>
        <p:nvSpPr>
          <p:cNvPr id="2" name="文本框 1"/>
          <p:cNvSpPr txBox="1"/>
          <p:nvPr/>
        </p:nvSpPr>
        <p:spPr>
          <a:xfrm>
            <a:off x="3402449" y="2337723"/>
            <a:ext cx="2339102" cy="954107"/>
          </a:xfrm>
          <a:prstGeom prst="rect">
            <a:avLst/>
          </a:prstGeom>
          <a:noFill/>
        </p:spPr>
        <p:txBody>
          <a:bodyPr wrap="none" rtlCol="0">
            <a:spAutoFit/>
          </a:bodyPr>
          <a:lstStyle/>
          <a:p>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500" fill="hold"/>
                                        <p:tgtEl>
                                          <p:spTgt spid="48"/>
                                        </p:tgtEl>
                                        <p:attrNameLst>
                                          <p:attrName>ppt_w</p:attrName>
                                        </p:attrNameLst>
                                      </p:cBhvr>
                                      <p:tavLst>
                                        <p:tav tm="0">
                                          <p:val>
                                            <p:fltVal val="0"/>
                                          </p:val>
                                        </p:tav>
                                        <p:tav tm="100000">
                                          <p:val>
                                            <p:strVal val="#ppt_w"/>
                                          </p:val>
                                        </p:tav>
                                      </p:tavLst>
                                    </p:anim>
                                    <p:anim calcmode="lin" valueType="num">
                                      <p:cBhvr>
                                        <p:cTn id="15" dur="500" fill="hold"/>
                                        <p:tgtEl>
                                          <p:spTgt spid="48"/>
                                        </p:tgtEl>
                                        <p:attrNameLst>
                                          <p:attrName>ppt_h</p:attrName>
                                        </p:attrNameLst>
                                      </p:cBhvr>
                                      <p:tavLst>
                                        <p:tav tm="0">
                                          <p:val>
                                            <p:fltVal val="0"/>
                                          </p:val>
                                        </p:tav>
                                        <p:tav tm="100000">
                                          <p:val>
                                            <p:strVal val="#ppt_h"/>
                                          </p:val>
                                        </p:tav>
                                      </p:tavLst>
                                    </p:anim>
                                    <p:animEffect transition="in" filter="fade">
                                      <p:cBhvr>
                                        <p:cTn id="16" dur="500"/>
                                        <p:tgtEl>
                                          <p:spTgt spid="48"/>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2"/>
          <p:cNvGrpSpPr/>
          <p:nvPr/>
        </p:nvGrpSpPr>
        <p:grpSpPr>
          <a:xfrm>
            <a:off x="1763688" y="1866138"/>
            <a:ext cx="2234972" cy="655729"/>
            <a:chOff x="2539974" y="2488184"/>
            <a:chExt cx="2979962" cy="874305"/>
          </a:xfrm>
        </p:grpSpPr>
        <p:sp>
          <p:nvSpPr>
            <p:cNvPr id="19" name="TextBox 6"/>
            <p:cNvSpPr txBox="1"/>
            <p:nvPr/>
          </p:nvSpPr>
          <p:spPr>
            <a:xfrm>
              <a:off x="2539974" y="2488184"/>
              <a:ext cx="655949" cy="707886"/>
            </a:xfrm>
            <a:prstGeom prst="rect">
              <a:avLst/>
            </a:prstGeom>
            <a:noFill/>
          </p:spPr>
          <p:txBody>
            <a:bodyPr wrap="none" anchor="ctr">
              <a:noAutofit/>
            </a:bodyPr>
            <a:lstStyle/>
            <a:p>
              <a:r>
                <a:rPr lang="en-US" altLang="zh-CN" sz="3200" dirty="0">
                  <a:solidFill>
                    <a:schemeClr val="accent1"/>
                  </a:solidFill>
                  <a:latin typeface="Impact" panose="020B0806030902050204" pitchFamily="34" charset="0"/>
                </a:rPr>
                <a:t>01</a:t>
              </a:r>
            </a:p>
          </p:txBody>
        </p:sp>
        <p:sp>
          <p:nvSpPr>
            <p:cNvPr id="20" name="TextBox 8"/>
            <p:cNvSpPr txBox="1"/>
            <p:nvPr/>
          </p:nvSpPr>
          <p:spPr>
            <a:xfrm>
              <a:off x="3008026" y="2488184"/>
              <a:ext cx="2511910" cy="353943"/>
            </a:xfrm>
            <a:prstGeom prst="rect">
              <a:avLst/>
            </a:prstGeom>
            <a:noFill/>
          </p:spPr>
          <p:txBody>
            <a:bodyPr wrap="none" lIns="360000" tIns="0" rIns="0" bIns="0" anchor="b" anchorCtr="0">
              <a:no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1" name="TextBox 9"/>
            <p:cNvSpPr txBox="1"/>
            <p:nvPr/>
          </p:nvSpPr>
          <p:spPr>
            <a:xfrm>
              <a:off x="3008026" y="2842127"/>
              <a:ext cx="2511910" cy="520362"/>
            </a:xfrm>
            <a:prstGeom prst="rect">
              <a:avLst/>
            </a:prstGeom>
          </p:spPr>
          <p:txBody>
            <a:bodyPr vert="horz" wrap="square" lIns="360000" tIns="0" rIns="0" bIns="0" anchor="ctr" anchorCtr="0">
              <a:normAutofit/>
            </a:bodyPr>
            <a:lstStyle/>
            <a:p>
              <a:pPr>
                <a:lnSpc>
                  <a:spcPct val="120000"/>
                </a:lnSpc>
                <a:defRPr>
                  <a:solidFill>
                    <a:srgbClr val="000000"/>
                  </a:solidFill>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grpSp>
      <p:grpSp>
        <p:nvGrpSpPr>
          <p:cNvPr id="6" name="Group 33"/>
          <p:cNvGrpSpPr/>
          <p:nvPr/>
        </p:nvGrpSpPr>
        <p:grpSpPr>
          <a:xfrm>
            <a:off x="1763688" y="3172123"/>
            <a:ext cx="2234972" cy="655729"/>
            <a:chOff x="2539974" y="4229497"/>
            <a:chExt cx="2979962" cy="874305"/>
          </a:xfrm>
        </p:grpSpPr>
        <p:sp>
          <p:nvSpPr>
            <p:cNvPr id="16" name="TextBox 11"/>
            <p:cNvSpPr txBox="1"/>
            <p:nvPr/>
          </p:nvSpPr>
          <p:spPr>
            <a:xfrm>
              <a:off x="2539974" y="4229497"/>
              <a:ext cx="718466" cy="707886"/>
            </a:xfrm>
            <a:prstGeom prst="rect">
              <a:avLst/>
            </a:prstGeom>
            <a:noFill/>
          </p:spPr>
          <p:txBody>
            <a:bodyPr wrap="none" anchor="ctr">
              <a:noAutofit/>
            </a:bodyPr>
            <a:lstStyle/>
            <a:p>
              <a:r>
                <a:rPr lang="en-US" altLang="zh-CN" sz="3200" dirty="0">
                  <a:solidFill>
                    <a:schemeClr val="accent2"/>
                  </a:solidFill>
                  <a:latin typeface="Impact" panose="020B0806030902050204" pitchFamily="34" charset="0"/>
                </a:rPr>
                <a:t>02</a:t>
              </a:r>
            </a:p>
          </p:txBody>
        </p:sp>
        <p:sp>
          <p:nvSpPr>
            <p:cNvPr id="17" name="TextBox 13"/>
            <p:cNvSpPr txBox="1"/>
            <p:nvPr/>
          </p:nvSpPr>
          <p:spPr>
            <a:xfrm>
              <a:off x="3008026" y="4229497"/>
              <a:ext cx="2511910" cy="353943"/>
            </a:xfrm>
            <a:prstGeom prst="rect">
              <a:avLst/>
            </a:prstGeom>
            <a:noFill/>
          </p:spPr>
          <p:txBody>
            <a:bodyPr wrap="none" lIns="360000" tIns="0" rIns="0" bIns="0" anchor="b" anchorCtr="0">
              <a:noAutofit/>
            </a:bodyPr>
            <a:lstStyle/>
            <a:p>
              <a:r>
                <a:rPr lang="zh-CN" altLang="en-US"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8" name="TextBox 14"/>
            <p:cNvSpPr txBox="1"/>
            <p:nvPr/>
          </p:nvSpPr>
          <p:spPr>
            <a:xfrm>
              <a:off x="3008026" y="4583440"/>
              <a:ext cx="2511910" cy="520362"/>
            </a:xfrm>
            <a:prstGeom prst="rect">
              <a:avLst/>
            </a:prstGeom>
          </p:spPr>
          <p:txBody>
            <a:bodyPr vert="horz" wrap="square" lIns="360000" tIns="0" rIns="0" bIns="0" anchor="ctr" anchorCtr="0">
              <a:normAutofit/>
            </a:bodyPr>
            <a:lstStyle/>
            <a:p>
              <a:pPr>
                <a:lnSpc>
                  <a:spcPct val="120000"/>
                </a:lnSpc>
                <a:defRPr>
                  <a:solidFill>
                    <a:srgbClr val="000000"/>
                  </a:solidFill>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grpSp>
      <p:grpSp>
        <p:nvGrpSpPr>
          <p:cNvPr id="7" name="Group 31"/>
          <p:cNvGrpSpPr/>
          <p:nvPr/>
        </p:nvGrpSpPr>
        <p:grpSpPr>
          <a:xfrm>
            <a:off x="5105782" y="1866138"/>
            <a:ext cx="2241249" cy="655729"/>
            <a:chOff x="6996100" y="2488184"/>
            <a:chExt cx="2988332" cy="874305"/>
          </a:xfrm>
        </p:grpSpPr>
        <p:sp>
          <p:nvSpPr>
            <p:cNvPr id="13" name="TextBox 16"/>
            <p:cNvSpPr txBox="1"/>
            <p:nvPr/>
          </p:nvSpPr>
          <p:spPr>
            <a:xfrm>
              <a:off x="6996100" y="2488184"/>
              <a:ext cx="732893" cy="707886"/>
            </a:xfrm>
            <a:prstGeom prst="rect">
              <a:avLst/>
            </a:prstGeom>
            <a:noFill/>
          </p:spPr>
          <p:txBody>
            <a:bodyPr wrap="none" anchor="ctr">
              <a:noAutofit/>
            </a:bodyPr>
            <a:lstStyle/>
            <a:p>
              <a:r>
                <a:rPr lang="en-US" altLang="zh-CN" sz="3200" dirty="0">
                  <a:solidFill>
                    <a:schemeClr val="accent3"/>
                  </a:solidFill>
                  <a:latin typeface="Impact" panose="020B0806030902050204" pitchFamily="34" charset="0"/>
                </a:rPr>
                <a:t>03</a:t>
              </a:r>
            </a:p>
          </p:txBody>
        </p:sp>
        <p:sp>
          <p:nvSpPr>
            <p:cNvPr id="14" name="TextBox 18"/>
            <p:cNvSpPr txBox="1"/>
            <p:nvPr/>
          </p:nvSpPr>
          <p:spPr>
            <a:xfrm>
              <a:off x="7464152" y="2488184"/>
              <a:ext cx="2520280" cy="353943"/>
            </a:xfrm>
            <a:prstGeom prst="rect">
              <a:avLst/>
            </a:prstGeom>
            <a:noFill/>
          </p:spPr>
          <p:txBody>
            <a:bodyPr wrap="none" lIns="360000" tIns="0" rIns="0" bIns="0" anchor="b" anchorCtr="0">
              <a:noAutofit/>
            </a:bodyPr>
            <a:lstStyle/>
            <a:p>
              <a:r>
                <a:rPr lang="zh-CN" altLang="en-US"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5" name="TextBox 19"/>
            <p:cNvSpPr txBox="1"/>
            <p:nvPr/>
          </p:nvSpPr>
          <p:spPr>
            <a:xfrm>
              <a:off x="7464152" y="2842127"/>
              <a:ext cx="2520280" cy="520362"/>
            </a:xfrm>
            <a:prstGeom prst="rect">
              <a:avLst/>
            </a:prstGeom>
          </p:spPr>
          <p:txBody>
            <a:bodyPr vert="horz" wrap="square" lIns="360000" tIns="0" rIns="0" bIns="0" anchor="ctr" anchorCtr="0">
              <a:normAutofit/>
            </a:bodyPr>
            <a:lstStyle/>
            <a:p>
              <a:pPr>
                <a:lnSpc>
                  <a:spcPct val="120000"/>
                </a:lnSpc>
                <a:defRPr>
                  <a:solidFill>
                    <a:srgbClr val="000000"/>
                  </a:solidFill>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grpSp>
      <p:grpSp>
        <p:nvGrpSpPr>
          <p:cNvPr id="8" name="Group 34"/>
          <p:cNvGrpSpPr/>
          <p:nvPr/>
        </p:nvGrpSpPr>
        <p:grpSpPr>
          <a:xfrm>
            <a:off x="5105782" y="3172123"/>
            <a:ext cx="2241249" cy="655729"/>
            <a:chOff x="6996100" y="4229497"/>
            <a:chExt cx="2988332" cy="874305"/>
          </a:xfrm>
        </p:grpSpPr>
        <p:sp>
          <p:nvSpPr>
            <p:cNvPr id="10" name="TextBox 21"/>
            <p:cNvSpPr txBox="1"/>
            <p:nvPr/>
          </p:nvSpPr>
          <p:spPr>
            <a:xfrm>
              <a:off x="6996100" y="4229497"/>
              <a:ext cx="716863" cy="707886"/>
            </a:xfrm>
            <a:prstGeom prst="rect">
              <a:avLst/>
            </a:prstGeom>
            <a:noFill/>
          </p:spPr>
          <p:txBody>
            <a:bodyPr wrap="none" anchor="ctr">
              <a:noAutofit/>
            </a:bodyPr>
            <a:lstStyle/>
            <a:p>
              <a:r>
                <a:rPr lang="en-US" altLang="zh-CN" sz="3200">
                  <a:solidFill>
                    <a:schemeClr val="accent4"/>
                  </a:solidFill>
                  <a:latin typeface="Impact" panose="020B0806030902050204" pitchFamily="34" charset="0"/>
                </a:rPr>
                <a:t>04</a:t>
              </a:r>
            </a:p>
          </p:txBody>
        </p:sp>
        <p:sp>
          <p:nvSpPr>
            <p:cNvPr id="11" name="TextBox 23"/>
            <p:cNvSpPr txBox="1"/>
            <p:nvPr/>
          </p:nvSpPr>
          <p:spPr>
            <a:xfrm>
              <a:off x="7464152" y="4229497"/>
              <a:ext cx="2520280" cy="353943"/>
            </a:xfrm>
            <a:prstGeom prst="rect">
              <a:avLst/>
            </a:prstGeom>
            <a:noFill/>
          </p:spPr>
          <p:txBody>
            <a:bodyPr wrap="none" lIns="360000" tIns="0" rIns="0" bIns="0" anchor="b" anchorCtr="0">
              <a:noAutofit/>
            </a:bodyPr>
            <a:lstStyle/>
            <a:p>
              <a:r>
                <a:rPr lang="zh-CN" altLang="en-US"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2" name="TextBox 24"/>
            <p:cNvSpPr txBox="1"/>
            <p:nvPr/>
          </p:nvSpPr>
          <p:spPr>
            <a:xfrm>
              <a:off x="7464152" y="4583440"/>
              <a:ext cx="2520280" cy="520362"/>
            </a:xfrm>
            <a:prstGeom prst="rect">
              <a:avLst/>
            </a:prstGeom>
          </p:spPr>
          <p:txBody>
            <a:bodyPr vert="horz" wrap="square" lIns="360000" tIns="0" rIns="0" bIns="0" anchor="ctr" anchorCtr="0">
              <a:normAutofit/>
            </a:bodyPr>
            <a:lstStyle/>
            <a:p>
              <a:pPr>
                <a:lnSpc>
                  <a:spcPct val="120000"/>
                </a:lnSpc>
                <a:defRPr>
                  <a:solidFill>
                    <a:srgbClr val="000000"/>
                  </a:solidFill>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grpSp>
      <p:sp>
        <p:nvSpPr>
          <p:cNvPr id="9" name="Rectangle 30"/>
          <p:cNvSpPr/>
          <p:nvPr/>
        </p:nvSpPr>
        <p:spPr>
          <a:xfrm>
            <a:off x="3491880" y="848512"/>
            <a:ext cx="2754306" cy="692498"/>
          </a:xfrm>
          <a:prstGeom prst="rect">
            <a:avLst/>
          </a:prstGeom>
        </p:spPr>
        <p:txBody>
          <a:bodyPr wrap="square">
            <a:normAutofit fontScale="92500"/>
          </a:bodyPr>
          <a:lstStyle/>
          <a:p>
            <a:r>
              <a:rPr lang="zh-CN" altLang="en-US" sz="2800" b="1" spc="300" dirty="0">
                <a:solidFill>
                  <a:schemeClr val="tx1">
                    <a:lumMod val="75000"/>
                    <a:lumOff val="25000"/>
                  </a:schemeClr>
                </a:solidFill>
              </a:rPr>
              <a:t>目录 </a:t>
            </a:r>
            <a:r>
              <a:rPr lang="en-US" altLang="zh-CN" sz="2800" b="1" spc="300" dirty="0">
                <a:solidFill>
                  <a:schemeClr val="tx1">
                    <a:lumMod val="75000"/>
                    <a:lumOff val="25000"/>
                  </a:schemeClr>
                </a:solidFill>
              </a:rPr>
              <a:t>CONTENT</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1396428">
            <a:off x="3592155" y="1329612"/>
            <a:ext cx="1819010" cy="2446426"/>
          </a:xfrm>
          <a:custGeom>
            <a:avLst/>
            <a:gdLst/>
            <a:ahLst/>
            <a:cxnLst>
              <a:cxn ang="0">
                <a:pos x="wd2" y="hd2"/>
              </a:cxn>
              <a:cxn ang="5400000">
                <a:pos x="wd2" y="hd2"/>
              </a:cxn>
              <a:cxn ang="10800000">
                <a:pos x="wd2" y="hd2"/>
              </a:cxn>
              <a:cxn ang="16200000">
                <a:pos x="wd2" y="hd2"/>
              </a:cxn>
            </a:cxnLst>
            <a:rect l="0" t="0" r="r" b="b"/>
            <a:pathLst>
              <a:path w="21600" h="21427" extrusionOk="0">
                <a:moveTo>
                  <a:pt x="19762" y="5276"/>
                </a:moveTo>
                <a:cubicBezTo>
                  <a:pt x="19506" y="5390"/>
                  <a:pt x="19280" y="5536"/>
                  <a:pt x="19092" y="5708"/>
                </a:cubicBezTo>
                <a:cubicBezTo>
                  <a:pt x="18909" y="5876"/>
                  <a:pt x="18765" y="6065"/>
                  <a:pt x="18668" y="6268"/>
                </a:cubicBezTo>
                <a:cubicBezTo>
                  <a:pt x="18546" y="6580"/>
                  <a:pt x="18458" y="6898"/>
                  <a:pt x="18405" y="7220"/>
                </a:cubicBezTo>
                <a:cubicBezTo>
                  <a:pt x="18298" y="7864"/>
                  <a:pt x="18331" y="8517"/>
                  <a:pt x="18501" y="9154"/>
                </a:cubicBezTo>
                <a:cubicBezTo>
                  <a:pt x="18343" y="9349"/>
                  <a:pt x="18209" y="9553"/>
                  <a:pt x="18099" y="9765"/>
                </a:cubicBezTo>
                <a:cubicBezTo>
                  <a:pt x="17915" y="10121"/>
                  <a:pt x="17802" y="10496"/>
                  <a:pt x="17765" y="10876"/>
                </a:cubicBezTo>
                <a:lnTo>
                  <a:pt x="17613" y="10950"/>
                </a:lnTo>
                <a:lnTo>
                  <a:pt x="16960" y="10139"/>
                </a:lnTo>
                <a:cubicBezTo>
                  <a:pt x="16956" y="10114"/>
                  <a:pt x="16952" y="10088"/>
                  <a:pt x="16947" y="10062"/>
                </a:cubicBezTo>
                <a:cubicBezTo>
                  <a:pt x="16942" y="10037"/>
                  <a:pt x="16937" y="10011"/>
                  <a:pt x="16929" y="9986"/>
                </a:cubicBezTo>
                <a:lnTo>
                  <a:pt x="16148" y="7584"/>
                </a:lnTo>
                <a:lnTo>
                  <a:pt x="16134" y="7396"/>
                </a:lnTo>
                <a:cubicBezTo>
                  <a:pt x="16036" y="6903"/>
                  <a:pt x="15909" y="6414"/>
                  <a:pt x="15753" y="5930"/>
                </a:cubicBezTo>
                <a:cubicBezTo>
                  <a:pt x="15594" y="5437"/>
                  <a:pt x="15406" y="4950"/>
                  <a:pt x="15189" y="4470"/>
                </a:cubicBezTo>
                <a:lnTo>
                  <a:pt x="15051" y="4272"/>
                </a:lnTo>
                <a:lnTo>
                  <a:pt x="14086" y="1315"/>
                </a:lnTo>
                <a:cubicBezTo>
                  <a:pt x="13996" y="1078"/>
                  <a:pt x="13854" y="854"/>
                  <a:pt x="13666" y="650"/>
                </a:cubicBezTo>
                <a:cubicBezTo>
                  <a:pt x="13486" y="454"/>
                  <a:pt x="13266" y="280"/>
                  <a:pt x="13013" y="133"/>
                </a:cubicBezTo>
                <a:cubicBezTo>
                  <a:pt x="12796" y="17"/>
                  <a:pt x="12523" y="-26"/>
                  <a:pt x="12261" y="14"/>
                </a:cubicBezTo>
                <a:cubicBezTo>
                  <a:pt x="11947" y="62"/>
                  <a:pt x="11686" y="223"/>
                  <a:pt x="11565" y="442"/>
                </a:cubicBezTo>
                <a:cubicBezTo>
                  <a:pt x="11414" y="648"/>
                  <a:pt x="11314" y="872"/>
                  <a:pt x="11270" y="1104"/>
                </a:cubicBezTo>
                <a:cubicBezTo>
                  <a:pt x="11226" y="1336"/>
                  <a:pt x="11238" y="1572"/>
                  <a:pt x="11308" y="1801"/>
                </a:cubicBezTo>
                <a:cubicBezTo>
                  <a:pt x="11414" y="2298"/>
                  <a:pt x="11538" y="2793"/>
                  <a:pt x="11680" y="3285"/>
                </a:cubicBezTo>
                <a:cubicBezTo>
                  <a:pt x="11795" y="3684"/>
                  <a:pt x="11921" y="4082"/>
                  <a:pt x="12059" y="4477"/>
                </a:cubicBezTo>
                <a:lnTo>
                  <a:pt x="12229" y="4995"/>
                </a:lnTo>
                <a:cubicBezTo>
                  <a:pt x="12304" y="5472"/>
                  <a:pt x="12414" y="5945"/>
                  <a:pt x="12559" y="6412"/>
                </a:cubicBezTo>
                <a:cubicBezTo>
                  <a:pt x="12674" y="6784"/>
                  <a:pt x="12810" y="7152"/>
                  <a:pt x="12968" y="7515"/>
                </a:cubicBezTo>
                <a:lnTo>
                  <a:pt x="12991" y="7727"/>
                </a:lnTo>
                <a:lnTo>
                  <a:pt x="13540" y="9790"/>
                </a:lnTo>
                <a:lnTo>
                  <a:pt x="13041" y="9819"/>
                </a:lnTo>
                <a:cubicBezTo>
                  <a:pt x="12768" y="9230"/>
                  <a:pt x="12481" y="8645"/>
                  <a:pt x="12179" y="8064"/>
                </a:cubicBezTo>
                <a:cubicBezTo>
                  <a:pt x="11885" y="7499"/>
                  <a:pt x="11578" y="6938"/>
                  <a:pt x="11256" y="6381"/>
                </a:cubicBezTo>
                <a:cubicBezTo>
                  <a:pt x="10993" y="5872"/>
                  <a:pt x="10693" y="5374"/>
                  <a:pt x="10356" y="4889"/>
                </a:cubicBezTo>
                <a:cubicBezTo>
                  <a:pt x="9982" y="4350"/>
                  <a:pt x="9565" y="3829"/>
                  <a:pt x="9105" y="3328"/>
                </a:cubicBezTo>
                <a:cubicBezTo>
                  <a:pt x="8893" y="2917"/>
                  <a:pt x="8665" y="2510"/>
                  <a:pt x="8421" y="2108"/>
                </a:cubicBezTo>
                <a:cubicBezTo>
                  <a:pt x="8177" y="1706"/>
                  <a:pt x="7917" y="1309"/>
                  <a:pt x="7642" y="918"/>
                </a:cubicBezTo>
                <a:cubicBezTo>
                  <a:pt x="7497" y="743"/>
                  <a:pt x="7312" y="587"/>
                  <a:pt x="7095" y="458"/>
                </a:cubicBezTo>
                <a:cubicBezTo>
                  <a:pt x="6890" y="336"/>
                  <a:pt x="6660" y="239"/>
                  <a:pt x="6413" y="171"/>
                </a:cubicBezTo>
                <a:cubicBezTo>
                  <a:pt x="6184" y="67"/>
                  <a:pt x="5902" y="50"/>
                  <a:pt x="5653" y="125"/>
                </a:cubicBezTo>
                <a:cubicBezTo>
                  <a:pt x="5392" y="204"/>
                  <a:pt x="5201" y="374"/>
                  <a:pt x="5145" y="578"/>
                </a:cubicBezTo>
                <a:cubicBezTo>
                  <a:pt x="5043" y="785"/>
                  <a:pt x="4988" y="1004"/>
                  <a:pt x="4982" y="1224"/>
                </a:cubicBezTo>
                <a:cubicBezTo>
                  <a:pt x="4977" y="1402"/>
                  <a:pt x="5003" y="1579"/>
                  <a:pt x="5060" y="1751"/>
                </a:cubicBezTo>
                <a:cubicBezTo>
                  <a:pt x="5246" y="2175"/>
                  <a:pt x="5454" y="2593"/>
                  <a:pt x="5684" y="3004"/>
                </a:cubicBezTo>
                <a:cubicBezTo>
                  <a:pt x="5901" y="3393"/>
                  <a:pt x="6138" y="3776"/>
                  <a:pt x="6395" y="4152"/>
                </a:cubicBezTo>
                <a:lnTo>
                  <a:pt x="6506" y="4369"/>
                </a:lnTo>
                <a:cubicBezTo>
                  <a:pt x="6708" y="4907"/>
                  <a:pt x="6959" y="5434"/>
                  <a:pt x="7256" y="5947"/>
                </a:cubicBezTo>
                <a:cubicBezTo>
                  <a:pt x="7523" y="6410"/>
                  <a:pt x="7828" y="6860"/>
                  <a:pt x="8169" y="7295"/>
                </a:cubicBezTo>
                <a:lnTo>
                  <a:pt x="8295" y="7488"/>
                </a:lnTo>
                <a:cubicBezTo>
                  <a:pt x="8566" y="8043"/>
                  <a:pt x="8853" y="8595"/>
                  <a:pt x="9156" y="9141"/>
                </a:cubicBezTo>
                <a:cubicBezTo>
                  <a:pt x="9426" y="9627"/>
                  <a:pt x="9708" y="10108"/>
                  <a:pt x="10002" y="10586"/>
                </a:cubicBezTo>
                <a:lnTo>
                  <a:pt x="9628" y="10951"/>
                </a:lnTo>
                <a:cubicBezTo>
                  <a:pt x="9354" y="10514"/>
                  <a:pt x="9050" y="10089"/>
                  <a:pt x="8715" y="9676"/>
                </a:cubicBezTo>
                <a:cubicBezTo>
                  <a:pt x="8388" y="9273"/>
                  <a:pt x="8033" y="8882"/>
                  <a:pt x="7652" y="8505"/>
                </a:cubicBezTo>
                <a:cubicBezTo>
                  <a:pt x="7450" y="8092"/>
                  <a:pt x="7200" y="7693"/>
                  <a:pt x="6903" y="7313"/>
                </a:cubicBezTo>
                <a:cubicBezTo>
                  <a:pt x="6611" y="6938"/>
                  <a:pt x="6274" y="6583"/>
                  <a:pt x="5898" y="6251"/>
                </a:cubicBezTo>
                <a:cubicBezTo>
                  <a:pt x="5569" y="5821"/>
                  <a:pt x="5240" y="5391"/>
                  <a:pt x="4911" y="4961"/>
                </a:cubicBezTo>
                <a:cubicBezTo>
                  <a:pt x="4611" y="4567"/>
                  <a:pt x="4312" y="4174"/>
                  <a:pt x="4013" y="3780"/>
                </a:cubicBezTo>
                <a:cubicBezTo>
                  <a:pt x="3847" y="3564"/>
                  <a:pt x="3622" y="3375"/>
                  <a:pt x="3352" y="3226"/>
                </a:cubicBezTo>
                <a:cubicBezTo>
                  <a:pt x="3143" y="3110"/>
                  <a:pt x="2910" y="3021"/>
                  <a:pt x="2663" y="2960"/>
                </a:cubicBezTo>
                <a:cubicBezTo>
                  <a:pt x="2422" y="2898"/>
                  <a:pt x="2156" y="2916"/>
                  <a:pt x="1934" y="3009"/>
                </a:cubicBezTo>
                <a:cubicBezTo>
                  <a:pt x="1697" y="3109"/>
                  <a:pt x="1535" y="3284"/>
                  <a:pt x="1496" y="3483"/>
                </a:cubicBezTo>
                <a:cubicBezTo>
                  <a:pt x="1500" y="3652"/>
                  <a:pt x="1522" y="3821"/>
                  <a:pt x="1559" y="3988"/>
                </a:cubicBezTo>
                <a:cubicBezTo>
                  <a:pt x="1614" y="4231"/>
                  <a:pt x="1703" y="4470"/>
                  <a:pt x="1825" y="4700"/>
                </a:cubicBezTo>
                <a:cubicBezTo>
                  <a:pt x="2032" y="5147"/>
                  <a:pt x="2271" y="5587"/>
                  <a:pt x="2542" y="6015"/>
                </a:cubicBezTo>
                <a:cubicBezTo>
                  <a:pt x="2773" y="6381"/>
                  <a:pt x="3027" y="6738"/>
                  <a:pt x="3303" y="7086"/>
                </a:cubicBezTo>
                <a:cubicBezTo>
                  <a:pt x="3555" y="7559"/>
                  <a:pt x="3844" y="8021"/>
                  <a:pt x="4167" y="8470"/>
                </a:cubicBezTo>
                <a:cubicBezTo>
                  <a:pt x="4467" y="8887"/>
                  <a:pt x="4797" y="9292"/>
                  <a:pt x="5156" y="9683"/>
                </a:cubicBezTo>
                <a:lnTo>
                  <a:pt x="7395" y="12435"/>
                </a:lnTo>
                <a:lnTo>
                  <a:pt x="7188" y="12374"/>
                </a:lnTo>
                <a:lnTo>
                  <a:pt x="6725" y="12411"/>
                </a:lnTo>
                <a:lnTo>
                  <a:pt x="5209" y="11091"/>
                </a:lnTo>
                <a:cubicBezTo>
                  <a:pt x="4955" y="10860"/>
                  <a:pt x="4699" y="10629"/>
                  <a:pt x="4442" y="10399"/>
                </a:cubicBezTo>
                <a:cubicBezTo>
                  <a:pt x="4428" y="10386"/>
                  <a:pt x="4414" y="10373"/>
                  <a:pt x="4399" y="10361"/>
                </a:cubicBezTo>
                <a:cubicBezTo>
                  <a:pt x="4138" y="10099"/>
                  <a:pt x="3867" y="9844"/>
                  <a:pt x="3586" y="9594"/>
                </a:cubicBezTo>
                <a:cubicBezTo>
                  <a:pt x="3194" y="9246"/>
                  <a:pt x="2785" y="8909"/>
                  <a:pt x="2358" y="8585"/>
                </a:cubicBezTo>
                <a:cubicBezTo>
                  <a:pt x="2142" y="8408"/>
                  <a:pt x="1873" y="8270"/>
                  <a:pt x="1573" y="8182"/>
                </a:cubicBezTo>
                <a:cubicBezTo>
                  <a:pt x="1324" y="8109"/>
                  <a:pt x="1057" y="8072"/>
                  <a:pt x="788" y="8073"/>
                </a:cubicBezTo>
                <a:cubicBezTo>
                  <a:pt x="597" y="8022"/>
                  <a:pt x="383" y="8047"/>
                  <a:pt x="223" y="8140"/>
                </a:cubicBezTo>
                <a:cubicBezTo>
                  <a:pt x="90" y="8217"/>
                  <a:pt x="8" y="8333"/>
                  <a:pt x="0" y="8457"/>
                </a:cubicBezTo>
                <a:cubicBezTo>
                  <a:pt x="1" y="8647"/>
                  <a:pt x="34" y="8836"/>
                  <a:pt x="100" y="9020"/>
                </a:cubicBezTo>
                <a:cubicBezTo>
                  <a:pt x="187" y="9263"/>
                  <a:pt x="329" y="9494"/>
                  <a:pt x="521" y="9702"/>
                </a:cubicBezTo>
                <a:cubicBezTo>
                  <a:pt x="709" y="10046"/>
                  <a:pt x="933" y="10379"/>
                  <a:pt x="1191" y="10698"/>
                </a:cubicBezTo>
                <a:cubicBezTo>
                  <a:pt x="1440" y="11005"/>
                  <a:pt x="1720" y="11298"/>
                  <a:pt x="2028" y="11575"/>
                </a:cubicBezTo>
                <a:cubicBezTo>
                  <a:pt x="2330" y="11883"/>
                  <a:pt x="2588" y="12226"/>
                  <a:pt x="2944" y="12493"/>
                </a:cubicBezTo>
                <a:cubicBezTo>
                  <a:pt x="3343" y="12794"/>
                  <a:pt x="3631" y="13166"/>
                  <a:pt x="3980" y="13500"/>
                </a:cubicBezTo>
                <a:cubicBezTo>
                  <a:pt x="5624" y="15744"/>
                  <a:pt x="7600" y="17847"/>
                  <a:pt x="9874" y="19770"/>
                </a:cubicBezTo>
                <a:cubicBezTo>
                  <a:pt x="10475" y="20278"/>
                  <a:pt x="11097" y="20774"/>
                  <a:pt x="11739" y="21256"/>
                </a:cubicBezTo>
                <a:cubicBezTo>
                  <a:pt x="12413" y="21360"/>
                  <a:pt x="13614" y="21574"/>
                  <a:pt x="15184" y="21271"/>
                </a:cubicBezTo>
                <a:cubicBezTo>
                  <a:pt x="17399" y="20844"/>
                  <a:pt x="19407" y="19923"/>
                  <a:pt x="20585" y="18733"/>
                </a:cubicBezTo>
                <a:lnTo>
                  <a:pt x="20654" y="16583"/>
                </a:lnTo>
                <a:lnTo>
                  <a:pt x="21600" y="12751"/>
                </a:lnTo>
                <a:lnTo>
                  <a:pt x="21556" y="8170"/>
                </a:lnTo>
                <a:cubicBezTo>
                  <a:pt x="21424" y="7943"/>
                  <a:pt x="21304" y="7713"/>
                  <a:pt x="21198" y="7479"/>
                </a:cubicBezTo>
                <a:cubicBezTo>
                  <a:pt x="20892" y="6804"/>
                  <a:pt x="20699" y="6103"/>
                  <a:pt x="20623" y="5392"/>
                </a:cubicBezTo>
                <a:cubicBezTo>
                  <a:pt x="20504" y="5317"/>
                  <a:pt x="20360" y="5266"/>
                  <a:pt x="20205" y="5247"/>
                </a:cubicBezTo>
                <a:cubicBezTo>
                  <a:pt x="20056" y="5228"/>
                  <a:pt x="19903" y="5238"/>
                  <a:pt x="19762" y="5276"/>
                </a:cubicBezTo>
                <a:close/>
              </a:path>
            </a:pathLst>
          </a:custGeom>
          <a:solidFill>
            <a:schemeClr val="bg1">
              <a:lumMod val="85000"/>
            </a:schemeClr>
          </a:solidFill>
          <a:ln w="12700" cap="flat">
            <a:noFill/>
            <a:miter lim="400000"/>
          </a:ln>
          <a:effectLst/>
        </p:spPr>
        <p:txBody>
          <a:bodyPr anchor="ctr"/>
          <a:lstStyle/>
          <a:p>
            <a:pPr algn="ctr"/>
            <a:endParaRPr/>
          </a:p>
        </p:txBody>
      </p:sp>
      <p:sp>
        <p:nvSpPr>
          <p:cNvPr id="5" name="椭圆 4"/>
          <p:cNvSpPr/>
          <p:nvPr/>
        </p:nvSpPr>
        <p:spPr>
          <a:xfrm>
            <a:off x="3877339" y="2653659"/>
            <a:ext cx="1308277" cy="1308277"/>
          </a:xfrm>
          <a:prstGeom prst="ellipse">
            <a:avLst/>
          </a:prstGeom>
          <a:solidFill>
            <a:schemeClr val="tx2">
              <a:lumMod val="20000"/>
              <a:lumOff val="80000"/>
            </a:schemeClr>
          </a:solidFill>
          <a:ln w="9525" cap="flat">
            <a:solidFill>
              <a:schemeClr val="bg1">
                <a:lumMod val="75000"/>
              </a:schemeClr>
            </a:solidFill>
            <a:prstDash val="solid"/>
            <a:miter lim="400000"/>
          </a:ln>
          <a:effectLst/>
        </p:spPr>
        <p:txBody>
          <a:bodyPr anchor="ctr"/>
          <a:lstStyle/>
          <a:p>
            <a:pPr algn="ctr"/>
            <a:endParaRPr/>
          </a:p>
        </p:txBody>
      </p:sp>
      <p:grpSp>
        <p:nvGrpSpPr>
          <p:cNvPr id="6" name="组合 5" descr="aQUAAB+LCAAAAAAABAC9klFPwjAQx79L1bdpBhGIexsaDA+KCYs+GB7qerDi2pGuMxiy7267tWOwiePF7KW7/u/u97/eDl3K7w0gD80ZFvKB4pXAbCqBIQdNCfJ4FscOGlNOKF89iiTbpMh731Vp9Zs3KqNXHGegczmVFMflr9fQW9kT5ZRlzMjcG1eF8LYW6rllkBISQ1025RLEV9Whp2PFeS6FajBJBMNSNdy5+RUyV8gbDm7cXCcT2KpCDgpKLMtj8PQAWn3qC23TJ+sslQy43Ce9YDU6UFQtfpt5e3WF0z+ex/Vdy0T6I7fwYCrPI7yBZ1VK85oJ6BBaVOYOYFVfdTiwnTu/8gawPdOhzqh7a3uOk/RFyz28IWjDXrSAV4t4n8SJ+HsRraxxP1suaQhBBAysJqBc+pwoZmK3cCzoKpIc0tQEZh9rCGUtzRtoVZZGqubFZHLbHw19H1l7bt62jbZh12080nd5piKl/k7KbwrSD0M1ZkNeGiriDZ8W/5w9tJgHb1kGT6zgf5vrdTM3xuFnR28L9f0AG4Njv2kFAAA="/>
          <p:cNvGrpSpPr>
            <a:grpSpLocks noChangeAspect="1"/>
          </p:cNvGrpSpPr>
          <p:nvPr/>
        </p:nvGrpSpPr>
        <p:grpSpPr>
          <a:xfrm>
            <a:off x="3934845" y="2682694"/>
            <a:ext cx="1215891" cy="1216951"/>
            <a:chOff x="1089075" y="1943099"/>
            <a:chExt cx="2969202" cy="2971793"/>
          </a:xfrm>
        </p:grpSpPr>
        <p:sp>
          <p:nvSpPr>
            <p:cNvPr id="28" name="椭圆 27"/>
            <p:cNvSpPr/>
            <p:nvPr/>
          </p:nvSpPr>
          <p:spPr>
            <a:xfrm>
              <a:off x="1823753" y="2679078"/>
              <a:ext cx="1499846" cy="1499845"/>
            </a:xfrm>
            <a:prstGeom prst="ellipse">
              <a:avLst/>
            </a:prstGeom>
            <a:solidFill>
              <a:schemeClr val="accent1">
                <a:lumMod val="90000"/>
                <a:lumOff val="10000"/>
                <a:alpha val="80000"/>
              </a:schemeClr>
            </a:solidFill>
            <a:ln>
              <a:noFill/>
            </a:ln>
          </p:spPr>
          <p:txBody>
            <a:bodyPr anchor="ctr"/>
            <a:lstStyle/>
            <a:p>
              <a:pPr algn="ctr"/>
              <a:endParaRPr/>
            </a:p>
          </p:txBody>
        </p:sp>
        <p:sp>
          <p:nvSpPr>
            <p:cNvPr id="29" name="圆: 空心 28"/>
            <p:cNvSpPr/>
            <p:nvPr/>
          </p:nvSpPr>
          <p:spPr>
            <a:xfrm>
              <a:off x="1089075" y="1944400"/>
              <a:ext cx="2969202" cy="2969204"/>
            </a:xfrm>
            <a:prstGeom prst="donut">
              <a:avLst>
                <a:gd name="adj" fmla="val 15000"/>
              </a:avLst>
            </a:prstGeom>
            <a:solidFill>
              <a:schemeClr val="tx2">
                <a:lumMod val="40000"/>
                <a:lumOff val="60000"/>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0" name="空心弧 29"/>
            <p:cNvSpPr/>
            <p:nvPr/>
          </p:nvSpPr>
          <p:spPr>
            <a:xfrm>
              <a:off x="1089075" y="1944400"/>
              <a:ext cx="2969202" cy="2969204"/>
            </a:xfrm>
            <a:prstGeom prst="blockArc">
              <a:avLst>
                <a:gd name="adj1" fmla="val 16200000"/>
                <a:gd name="adj2" fmla="val 8640000"/>
                <a:gd name="adj3" fmla="val 15000"/>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31" name="组合 30"/>
            <p:cNvGrpSpPr/>
            <p:nvPr/>
          </p:nvGrpSpPr>
          <p:grpSpPr>
            <a:xfrm>
              <a:off x="1149368" y="1943099"/>
              <a:ext cx="2848619" cy="2971793"/>
              <a:chOff x="4687315" y="1592322"/>
              <a:chExt cx="2817370" cy="2939200"/>
            </a:xfrm>
          </p:grpSpPr>
          <p:sp>
            <p:nvSpPr>
              <p:cNvPr id="33" name="矩形 32"/>
              <p:cNvSpPr/>
              <p:nvPr/>
            </p:nvSpPr>
            <p:spPr>
              <a:xfrm rot="-4320000">
                <a:off x="488945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4" name="矩形 33"/>
              <p:cNvSpPr/>
              <p:nvPr/>
            </p:nvSpPr>
            <p:spPr>
              <a:xfrm rot="-2160000">
                <a:off x="5341582"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5" name="矩形 34"/>
              <p:cNvSpPr/>
              <p:nvPr/>
            </p:nvSpPr>
            <p:spPr>
              <a:xfrm>
                <a:off x="6073140" y="15923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6" name="矩形 35"/>
              <p:cNvSpPr/>
              <p:nvPr/>
            </p:nvSpPr>
            <p:spPr>
              <a:xfrm rot="2160000">
                <a:off x="6804698"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7" name="矩形 36"/>
              <p:cNvSpPr/>
              <p:nvPr/>
            </p:nvSpPr>
            <p:spPr>
              <a:xfrm rot="4320000">
                <a:off x="725682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8" name="矩形 37"/>
              <p:cNvSpPr/>
              <p:nvPr/>
            </p:nvSpPr>
            <p:spPr>
              <a:xfrm rot="6480000">
                <a:off x="725682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9" name="矩形 38"/>
              <p:cNvSpPr/>
              <p:nvPr/>
            </p:nvSpPr>
            <p:spPr>
              <a:xfrm rot="8640000">
                <a:off x="6804698"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0" name="矩形 39"/>
              <p:cNvSpPr/>
              <p:nvPr/>
            </p:nvSpPr>
            <p:spPr>
              <a:xfrm rot="10800000">
                <a:off x="6073140" y="40815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1" name="矩形 40"/>
              <p:cNvSpPr/>
              <p:nvPr/>
            </p:nvSpPr>
            <p:spPr>
              <a:xfrm rot="12960000">
                <a:off x="5341582"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2" name="矩形 41"/>
              <p:cNvSpPr/>
              <p:nvPr/>
            </p:nvSpPr>
            <p:spPr>
              <a:xfrm rot="15120000">
                <a:off x="488945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32" name="矩形 31"/>
            <p:cNvSpPr/>
            <p:nvPr/>
          </p:nvSpPr>
          <p:spPr>
            <a:xfrm>
              <a:off x="2037146" y="3026605"/>
              <a:ext cx="1073060" cy="804790"/>
            </a:xfrm>
            <a:prstGeom prst="rect">
              <a:avLst/>
            </a:prstGeom>
          </p:spPr>
          <p:txBody>
            <a:bodyPr wrap="square" anchor="ctr">
              <a:prstTxWarp prst="textPlain">
                <a:avLst/>
              </a:prstTxWarp>
              <a:normAutofit fontScale="25000" lnSpcReduction="20000"/>
            </a:bodyPr>
            <a:lstStyle/>
            <a:p>
              <a:pPr lvl="0" algn="ctr"/>
              <a:r>
                <a:rPr lang="en-US" altLang="zh-CN" sz="3600">
                  <a:solidFill>
                    <a:prstClr val="white"/>
                  </a:solidFill>
                  <a:latin typeface="Impact" panose="020B0806030902050204" pitchFamily="34" charset="0"/>
                </a:rPr>
                <a:t>65%</a:t>
              </a:r>
              <a:endParaRPr lang="en-US" altLang="zh-CN" sz="3600" dirty="0">
                <a:solidFill>
                  <a:prstClr val="white"/>
                </a:solidFill>
                <a:latin typeface="Impact" panose="020B0806030902050204" pitchFamily="34" charset="0"/>
              </a:endParaRPr>
            </a:p>
          </p:txBody>
        </p:sp>
      </p:grpSp>
      <p:grpSp>
        <p:nvGrpSpPr>
          <p:cNvPr id="7" name="组合 6"/>
          <p:cNvGrpSpPr/>
          <p:nvPr/>
        </p:nvGrpSpPr>
        <p:grpSpPr>
          <a:xfrm>
            <a:off x="643890" y="1832715"/>
            <a:ext cx="7843831" cy="1928076"/>
            <a:chOff x="858520" y="2443620"/>
            <a:chExt cx="10458442" cy="2570769"/>
          </a:xfrm>
        </p:grpSpPr>
        <p:sp>
          <p:nvSpPr>
            <p:cNvPr id="8" name="矩形 7"/>
            <p:cNvSpPr/>
            <p:nvPr/>
          </p:nvSpPr>
          <p:spPr>
            <a:xfrm>
              <a:off x="858520" y="2443620"/>
              <a:ext cx="2587220" cy="246221"/>
            </a:xfrm>
            <a:prstGeom prst="rect">
              <a:avLst/>
            </a:prstGeom>
          </p:spPr>
          <p:txBody>
            <a:bodyPr wrap="none" lIns="144000" tIns="0" rIns="144000" bIns="0">
              <a:no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9" name="矩形 8"/>
            <p:cNvSpPr/>
            <p:nvPr/>
          </p:nvSpPr>
          <p:spPr>
            <a:xfrm>
              <a:off x="858520" y="2689841"/>
              <a:ext cx="2587220" cy="536011"/>
            </a:xfrm>
            <a:prstGeom prst="rect">
              <a:avLst/>
            </a:prstGeom>
          </p:spPr>
          <p:txBody>
            <a:bodyPr wrap="square" lIns="144000" tIns="0" rIns="144000" bIns="0">
              <a:normAutofit lnSpcReduction="10000"/>
            </a:bodyPr>
            <a:lstStyle/>
            <a:p>
              <a:pPr>
                <a:lnSpc>
                  <a:spcPct val="120000"/>
                </a:lnSpc>
                <a:defRPr>
                  <a:solidFill>
                    <a:srgbClr val="000000"/>
                  </a:solidFill>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0" name="矩形 9"/>
            <p:cNvSpPr/>
            <p:nvPr/>
          </p:nvSpPr>
          <p:spPr>
            <a:xfrm>
              <a:off x="858520" y="4232157"/>
              <a:ext cx="2587220" cy="246221"/>
            </a:xfrm>
            <a:prstGeom prst="rect">
              <a:avLst/>
            </a:prstGeom>
          </p:spPr>
          <p:txBody>
            <a:bodyPr wrap="none" lIns="144000" tIns="0" rIns="144000" bIns="0">
              <a:noAutofit/>
            </a:bodyPr>
            <a:lstStyle/>
            <a:p>
              <a:pPr algn="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858520" y="4478378"/>
              <a:ext cx="2587220" cy="536011"/>
            </a:xfrm>
            <a:prstGeom prst="rect">
              <a:avLst/>
            </a:prstGeom>
          </p:spPr>
          <p:txBody>
            <a:bodyPr wrap="square" lIns="144000" tIns="0" rIns="144000" bIns="0">
              <a:normAutofit lnSpcReduction="10000"/>
            </a:bodyPr>
            <a:lstStyle/>
            <a:p>
              <a:pPr>
                <a:lnSpc>
                  <a:spcPct val="120000"/>
                </a:lnSpc>
                <a:defRPr>
                  <a:solidFill>
                    <a:srgbClr val="000000"/>
                  </a:solidFill>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2" name="矩形 11"/>
            <p:cNvSpPr/>
            <p:nvPr/>
          </p:nvSpPr>
          <p:spPr>
            <a:xfrm>
              <a:off x="8729742" y="2443620"/>
              <a:ext cx="2587220" cy="246221"/>
            </a:xfrm>
            <a:prstGeom prst="rect">
              <a:avLst/>
            </a:prstGeom>
          </p:spPr>
          <p:txBody>
            <a:bodyPr wrap="none" lIns="144000" tIns="0" rIns="144000" bIns="0">
              <a:no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8729742" y="2689841"/>
              <a:ext cx="2587220" cy="536011"/>
            </a:xfrm>
            <a:prstGeom prst="rect">
              <a:avLst/>
            </a:prstGeom>
          </p:spPr>
          <p:txBody>
            <a:bodyPr wrap="square" lIns="144000" tIns="0" rIns="144000" bIns="0">
              <a:normAutofit lnSpcReduction="10000"/>
            </a:bodyPr>
            <a:lstStyle/>
            <a:p>
              <a:pPr>
                <a:lnSpc>
                  <a:spcPct val="120000"/>
                </a:lnSpc>
                <a:defRPr>
                  <a:solidFill>
                    <a:srgbClr val="000000"/>
                  </a:solidFill>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4" name="矩形 13"/>
            <p:cNvSpPr/>
            <p:nvPr/>
          </p:nvSpPr>
          <p:spPr>
            <a:xfrm>
              <a:off x="8729742" y="4232157"/>
              <a:ext cx="2587220" cy="246221"/>
            </a:xfrm>
            <a:prstGeom prst="rect">
              <a:avLst/>
            </a:prstGeom>
          </p:spPr>
          <p:txBody>
            <a:bodyPr wrap="none" lIns="144000" tIns="0" rIns="144000" bIns="0">
              <a:no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8729742" y="4478378"/>
              <a:ext cx="2587220" cy="536011"/>
            </a:xfrm>
            <a:prstGeom prst="rect">
              <a:avLst/>
            </a:prstGeom>
          </p:spPr>
          <p:txBody>
            <a:bodyPr wrap="square" lIns="144000" tIns="0" rIns="144000" bIns="0">
              <a:normAutofit lnSpcReduction="10000"/>
            </a:bodyPr>
            <a:lstStyle/>
            <a:p>
              <a:pPr>
                <a:lnSpc>
                  <a:spcPct val="120000"/>
                </a:lnSpc>
                <a:defRPr>
                  <a:solidFill>
                    <a:srgbClr val="000000"/>
                  </a:solidFill>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grpSp>
          <p:nvGrpSpPr>
            <p:cNvPr id="16" name="组合 15"/>
            <p:cNvGrpSpPr/>
            <p:nvPr/>
          </p:nvGrpSpPr>
          <p:grpSpPr>
            <a:xfrm>
              <a:off x="8130939" y="4205435"/>
              <a:ext cx="489858" cy="489858"/>
              <a:chOff x="7698094" y="3392284"/>
              <a:chExt cx="489858" cy="489858"/>
            </a:xfrm>
          </p:grpSpPr>
          <p:sp>
            <p:nvSpPr>
              <p:cNvPr id="26" name="椭圆 25"/>
              <p:cNvSpPr/>
              <p:nvPr/>
            </p:nvSpPr>
            <p:spPr>
              <a:xfrm>
                <a:off x="7698094" y="3392284"/>
                <a:ext cx="489858" cy="48985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7" name="任意多边形: 形状 26"/>
              <p:cNvSpPr/>
              <p:nvPr/>
            </p:nvSpPr>
            <p:spPr bwMode="auto">
              <a:xfrm>
                <a:off x="7831850" y="3567915"/>
                <a:ext cx="212129" cy="131945"/>
              </a:xfrm>
              <a:custGeom>
                <a:avLst/>
                <a:gdLst>
                  <a:gd name="connsiteX0" fmla="*/ 308536 w 331788"/>
                  <a:gd name="connsiteY0" fmla="*/ 66675 h 206375"/>
                  <a:gd name="connsiteX1" fmla="*/ 314995 w 331788"/>
                  <a:gd name="connsiteY1" fmla="*/ 66675 h 206375"/>
                  <a:gd name="connsiteX2" fmla="*/ 331788 w 331788"/>
                  <a:gd name="connsiteY2" fmla="*/ 83491 h 206375"/>
                  <a:gd name="connsiteX3" fmla="*/ 331788 w 331788"/>
                  <a:gd name="connsiteY3" fmla="*/ 189559 h 206375"/>
                  <a:gd name="connsiteX4" fmla="*/ 314995 w 331788"/>
                  <a:gd name="connsiteY4" fmla="*/ 206375 h 206375"/>
                  <a:gd name="connsiteX5" fmla="*/ 85056 w 331788"/>
                  <a:gd name="connsiteY5" fmla="*/ 206375 h 206375"/>
                  <a:gd name="connsiteX6" fmla="*/ 68263 w 331788"/>
                  <a:gd name="connsiteY6" fmla="*/ 189559 h 206375"/>
                  <a:gd name="connsiteX7" fmla="*/ 68263 w 331788"/>
                  <a:gd name="connsiteY7" fmla="*/ 183092 h 206375"/>
                  <a:gd name="connsiteX8" fmla="*/ 281408 w 331788"/>
                  <a:gd name="connsiteY8" fmla="*/ 183092 h 206375"/>
                  <a:gd name="connsiteX9" fmla="*/ 308536 w 331788"/>
                  <a:gd name="connsiteY9" fmla="*/ 155928 h 206375"/>
                  <a:gd name="connsiteX10" fmla="*/ 308536 w 331788"/>
                  <a:gd name="connsiteY10" fmla="*/ 66675 h 206375"/>
                  <a:gd name="connsiteX11" fmla="*/ 275059 w 331788"/>
                  <a:gd name="connsiteY11" fmla="*/ 33338 h 206375"/>
                  <a:gd name="connsiteX12" fmla="*/ 281557 w 331788"/>
                  <a:gd name="connsiteY12" fmla="*/ 33338 h 206375"/>
                  <a:gd name="connsiteX13" fmla="*/ 298451 w 331788"/>
                  <a:gd name="connsiteY13" fmla="*/ 50154 h 206375"/>
                  <a:gd name="connsiteX14" fmla="*/ 298451 w 331788"/>
                  <a:gd name="connsiteY14" fmla="*/ 156222 h 206375"/>
                  <a:gd name="connsiteX15" fmla="*/ 281557 w 331788"/>
                  <a:gd name="connsiteY15" fmla="*/ 173038 h 206375"/>
                  <a:gd name="connsiteX16" fmla="*/ 50232 w 331788"/>
                  <a:gd name="connsiteY16" fmla="*/ 173038 h 206375"/>
                  <a:gd name="connsiteX17" fmla="*/ 33338 w 331788"/>
                  <a:gd name="connsiteY17" fmla="*/ 156222 h 206375"/>
                  <a:gd name="connsiteX18" fmla="*/ 33338 w 331788"/>
                  <a:gd name="connsiteY18" fmla="*/ 149755 h 206375"/>
                  <a:gd name="connsiteX19" fmla="*/ 247768 w 331788"/>
                  <a:gd name="connsiteY19" fmla="*/ 149755 h 206375"/>
                  <a:gd name="connsiteX20" fmla="*/ 275059 w 331788"/>
                  <a:gd name="connsiteY20" fmla="*/ 122591 h 206375"/>
                  <a:gd name="connsiteX21" fmla="*/ 275059 w 331788"/>
                  <a:gd name="connsiteY21" fmla="*/ 33338 h 206375"/>
                  <a:gd name="connsiteX22" fmla="*/ 99109 w 331788"/>
                  <a:gd name="connsiteY22" fmla="*/ 21630 h 206375"/>
                  <a:gd name="connsiteX23" fmla="*/ 97823 w 331788"/>
                  <a:gd name="connsiteY23" fmla="*/ 22920 h 206375"/>
                  <a:gd name="connsiteX24" fmla="*/ 95250 w 331788"/>
                  <a:gd name="connsiteY24" fmla="*/ 28079 h 206375"/>
                  <a:gd name="connsiteX25" fmla="*/ 96536 w 331788"/>
                  <a:gd name="connsiteY25" fmla="*/ 31949 h 206375"/>
                  <a:gd name="connsiteX26" fmla="*/ 97823 w 331788"/>
                  <a:gd name="connsiteY26" fmla="*/ 33238 h 206375"/>
                  <a:gd name="connsiteX27" fmla="*/ 118406 w 331788"/>
                  <a:gd name="connsiteY27" fmla="*/ 66775 h 206375"/>
                  <a:gd name="connsiteX28" fmla="*/ 119692 w 331788"/>
                  <a:gd name="connsiteY28" fmla="*/ 68064 h 206375"/>
                  <a:gd name="connsiteX29" fmla="*/ 111974 w 331788"/>
                  <a:gd name="connsiteY29" fmla="*/ 68064 h 206375"/>
                  <a:gd name="connsiteX30" fmla="*/ 104255 w 331788"/>
                  <a:gd name="connsiteY30" fmla="*/ 75804 h 206375"/>
                  <a:gd name="connsiteX31" fmla="*/ 111974 w 331788"/>
                  <a:gd name="connsiteY31" fmla="*/ 83543 h 206375"/>
                  <a:gd name="connsiteX32" fmla="*/ 124838 w 331788"/>
                  <a:gd name="connsiteY32" fmla="*/ 83543 h 206375"/>
                  <a:gd name="connsiteX33" fmla="*/ 124838 w 331788"/>
                  <a:gd name="connsiteY33" fmla="*/ 89992 h 206375"/>
                  <a:gd name="connsiteX34" fmla="*/ 111974 w 331788"/>
                  <a:gd name="connsiteY34" fmla="*/ 89992 h 206375"/>
                  <a:gd name="connsiteX35" fmla="*/ 104255 w 331788"/>
                  <a:gd name="connsiteY35" fmla="*/ 97731 h 206375"/>
                  <a:gd name="connsiteX36" fmla="*/ 111974 w 331788"/>
                  <a:gd name="connsiteY36" fmla="*/ 105470 h 206375"/>
                  <a:gd name="connsiteX37" fmla="*/ 124838 w 331788"/>
                  <a:gd name="connsiteY37" fmla="*/ 105470 h 206375"/>
                  <a:gd name="connsiteX38" fmla="*/ 124838 w 331788"/>
                  <a:gd name="connsiteY38" fmla="*/ 114499 h 206375"/>
                  <a:gd name="connsiteX39" fmla="*/ 132557 w 331788"/>
                  <a:gd name="connsiteY39" fmla="*/ 122238 h 206375"/>
                  <a:gd name="connsiteX40" fmla="*/ 140275 w 331788"/>
                  <a:gd name="connsiteY40" fmla="*/ 114499 h 206375"/>
                  <a:gd name="connsiteX41" fmla="*/ 140275 w 331788"/>
                  <a:gd name="connsiteY41" fmla="*/ 105470 h 206375"/>
                  <a:gd name="connsiteX42" fmla="*/ 153139 w 331788"/>
                  <a:gd name="connsiteY42" fmla="*/ 105470 h 206375"/>
                  <a:gd name="connsiteX43" fmla="*/ 160858 w 331788"/>
                  <a:gd name="connsiteY43" fmla="*/ 97731 h 206375"/>
                  <a:gd name="connsiteX44" fmla="*/ 153139 w 331788"/>
                  <a:gd name="connsiteY44" fmla="*/ 89992 h 206375"/>
                  <a:gd name="connsiteX45" fmla="*/ 140275 w 331788"/>
                  <a:gd name="connsiteY45" fmla="*/ 89992 h 206375"/>
                  <a:gd name="connsiteX46" fmla="*/ 140275 w 331788"/>
                  <a:gd name="connsiteY46" fmla="*/ 83543 h 206375"/>
                  <a:gd name="connsiteX47" fmla="*/ 153139 w 331788"/>
                  <a:gd name="connsiteY47" fmla="*/ 83543 h 206375"/>
                  <a:gd name="connsiteX48" fmla="*/ 160858 w 331788"/>
                  <a:gd name="connsiteY48" fmla="*/ 75804 h 206375"/>
                  <a:gd name="connsiteX49" fmla="*/ 153139 w 331788"/>
                  <a:gd name="connsiteY49" fmla="*/ 68064 h 206375"/>
                  <a:gd name="connsiteX50" fmla="*/ 145421 w 331788"/>
                  <a:gd name="connsiteY50" fmla="*/ 68064 h 206375"/>
                  <a:gd name="connsiteX51" fmla="*/ 146707 w 331788"/>
                  <a:gd name="connsiteY51" fmla="*/ 66775 h 206375"/>
                  <a:gd name="connsiteX52" fmla="*/ 168577 w 331788"/>
                  <a:gd name="connsiteY52" fmla="*/ 33238 h 206375"/>
                  <a:gd name="connsiteX53" fmla="*/ 168577 w 331788"/>
                  <a:gd name="connsiteY53" fmla="*/ 31949 h 206375"/>
                  <a:gd name="connsiteX54" fmla="*/ 169863 w 331788"/>
                  <a:gd name="connsiteY54" fmla="*/ 28079 h 206375"/>
                  <a:gd name="connsiteX55" fmla="*/ 168577 w 331788"/>
                  <a:gd name="connsiteY55" fmla="*/ 22920 h 206375"/>
                  <a:gd name="connsiteX56" fmla="*/ 166004 w 331788"/>
                  <a:gd name="connsiteY56" fmla="*/ 21630 h 206375"/>
                  <a:gd name="connsiteX57" fmla="*/ 156999 w 331788"/>
                  <a:gd name="connsiteY57" fmla="*/ 22920 h 206375"/>
                  <a:gd name="connsiteX58" fmla="*/ 155712 w 331788"/>
                  <a:gd name="connsiteY58" fmla="*/ 22920 h 206375"/>
                  <a:gd name="connsiteX59" fmla="*/ 153139 w 331788"/>
                  <a:gd name="connsiteY59" fmla="*/ 28079 h 206375"/>
                  <a:gd name="connsiteX60" fmla="*/ 150567 w 331788"/>
                  <a:gd name="connsiteY60" fmla="*/ 33238 h 206375"/>
                  <a:gd name="connsiteX61" fmla="*/ 132557 w 331788"/>
                  <a:gd name="connsiteY61" fmla="*/ 60325 h 206375"/>
                  <a:gd name="connsiteX62" fmla="*/ 115833 w 331788"/>
                  <a:gd name="connsiteY62" fmla="*/ 33238 h 206375"/>
                  <a:gd name="connsiteX63" fmla="*/ 111974 w 331788"/>
                  <a:gd name="connsiteY63" fmla="*/ 28079 h 206375"/>
                  <a:gd name="connsiteX64" fmla="*/ 109401 w 331788"/>
                  <a:gd name="connsiteY64" fmla="*/ 22920 h 206375"/>
                  <a:gd name="connsiteX65" fmla="*/ 99109 w 331788"/>
                  <a:gd name="connsiteY65" fmla="*/ 21630 h 206375"/>
                  <a:gd name="connsiteX66" fmla="*/ 16894 w 331788"/>
                  <a:gd name="connsiteY66" fmla="*/ 0 h 206375"/>
                  <a:gd name="connsiteX67" fmla="*/ 248219 w 331788"/>
                  <a:gd name="connsiteY67" fmla="*/ 0 h 206375"/>
                  <a:gd name="connsiteX68" fmla="*/ 265113 w 331788"/>
                  <a:gd name="connsiteY68" fmla="*/ 16816 h 206375"/>
                  <a:gd name="connsiteX69" fmla="*/ 265113 w 331788"/>
                  <a:gd name="connsiteY69" fmla="*/ 122884 h 206375"/>
                  <a:gd name="connsiteX70" fmla="*/ 248219 w 331788"/>
                  <a:gd name="connsiteY70" fmla="*/ 139700 h 206375"/>
                  <a:gd name="connsiteX71" fmla="*/ 23392 w 331788"/>
                  <a:gd name="connsiteY71" fmla="*/ 139700 h 206375"/>
                  <a:gd name="connsiteX72" fmla="*/ 16894 w 331788"/>
                  <a:gd name="connsiteY72" fmla="*/ 139700 h 206375"/>
                  <a:gd name="connsiteX73" fmla="*/ 0 w 331788"/>
                  <a:gd name="connsiteY73" fmla="*/ 122884 h 206375"/>
                  <a:gd name="connsiteX74" fmla="*/ 0 w 331788"/>
                  <a:gd name="connsiteY74" fmla="*/ 16816 h 206375"/>
                  <a:gd name="connsiteX75" fmla="*/ 16894 w 331788"/>
                  <a:gd name="connsiteY75"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1788" h="206375">
                    <a:moveTo>
                      <a:pt x="308536" y="66675"/>
                    </a:moveTo>
                    <a:cubicBezTo>
                      <a:pt x="308536" y="66675"/>
                      <a:pt x="308536" y="66675"/>
                      <a:pt x="314995" y="66675"/>
                    </a:cubicBezTo>
                    <a:cubicBezTo>
                      <a:pt x="324037" y="66675"/>
                      <a:pt x="331788" y="73143"/>
                      <a:pt x="331788" y="83491"/>
                    </a:cubicBezTo>
                    <a:cubicBezTo>
                      <a:pt x="331788" y="83491"/>
                      <a:pt x="331788" y="83491"/>
                      <a:pt x="331788" y="189559"/>
                    </a:cubicBezTo>
                    <a:cubicBezTo>
                      <a:pt x="331788" y="198614"/>
                      <a:pt x="324037" y="206375"/>
                      <a:pt x="314995" y="206375"/>
                    </a:cubicBezTo>
                    <a:cubicBezTo>
                      <a:pt x="314995" y="206375"/>
                      <a:pt x="314995" y="206375"/>
                      <a:pt x="85056" y="206375"/>
                    </a:cubicBezTo>
                    <a:cubicBezTo>
                      <a:pt x="76014" y="206375"/>
                      <a:pt x="68263" y="198614"/>
                      <a:pt x="68263" y="189559"/>
                    </a:cubicBezTo>
                    <a:cubicBezTo>
                      <a:pt x="68263" y="189559"/>
                      <a:pt x="68263" y="189559"/>
                      <a:pt x="68263" y="183092"/>
                    </a:cubicBezTo>
                    <a:cubicBezTo>
                      <a:pt x="68263" y="183092"/>
                      <a:pt x="68263" y="183092"/>
                      <a:pt x="281408" y="183092"/>
                    </a:cubicBezTo>
                    <a:cubicBezTo>
                      <a:pt x="296910" y="183092"/>
                      <a:pt x="308536" y="171450"/>
                      <a:pt x="308536" y="155928"/>
                    </a:cubicBezTo>
                    <a:cubicBezTo>
                      <a:pt x="308536" y="155928"/>
                      <a:pt x="308536" y="155928"/>
                      <a:pt x="308536" y="66675"/>
                    </a:cubicBezTo>
                    <a:close/>
                    <a:moveTo>
                      <a:pt x="275059" y="33338"/>
                    </a:moveTo>
                    <a:cubicBezTo>
                      <a:pt x="275059" y="33338"/>
                      <a:pt x="275059" y="33338"/>
                      <a:pt x="281557" y="33338"/>
                    </a:cubicBezTo>
                    <a:cubicBezTo>
                      <a:pt x="290654" y="33338"/>
                      <a:pt x="298451" y="41099"/>
                      <a:pt x="298451" y="50154"/>
                    </a:cubicBezTo>
                    <a:cubicBezTo>
                      <a:pt x="298451" y="50154"/>
                      <a:pt x="298451" y="50154"/>
                      <a:pt x="298451" y="156222"/>
                    </a:cubicBezTo>
                    <a:cubicBezTo>
                      <a:pt x="298451" y="165277"/>
                      <a:pt x="290654" y="173038"/>
                      <a:pt x="281557" y="173038"/>
                    </a:cubicBezTo>
                    <a:cubicBezTo>
                      <a:pt x="281557" y="173038"/>
                      <a:pt x="281557" y="173038"/>
                      <a:pt x="50232" y="173038"/>
                    </a:cubicBezTo>
                    <a:cubicBezTo>
                      <a:pt x="41135" y="173038"/>
                      <a:pt x="33338" y="165277"/>
                      <a:pt x="33338" y="156222"/>
                    </a:cubicBezTo>
                    <a:cubicBezTo>
                      <a:pt x="33338" y="156222"/>
                      <a:pt x="33338" y="156222"/>
                      <a:pt x="33338" y="149755"/>
                    </a:cubicBezTo>
                    <a:cubicBezTo>
                      <a:pt x="33338" y="149755"/>
                      <a:pt x="33338" y="149755"/>
                      <a:pt x="247768" y="149755"/>
                    </a:cubicBezTo>
                    <a:cubicBezTo>
                      <a:pt x="263363" y="149755"/>
                      <a:pt x="275059" y="138113"/>
                      <a:pt x="275059" y="122591"/>
                    </a:cubicBezTo>
                    <a:cubicBezTo>
                      <a:pt x="275059" y="122591"/>
                      <a:pt x="275059" y="122591"/>
                      <a:pt x="275059" y="33338"/>
                    </a:cubicBezTo>
                    <a:close/>
                    <a:moveTo>
                      <a:pt x="99109" y="21630"/>
                    </a:moveTo>
                    <a:cubicBezTo>
                      <a:pt x="97823" y="21630"/>
                      <a:pt x="97823" y="21630"/>
                      <a:pt x="97823" y="22920"/>
                    </a:cubicBezTo>
                    <a:cubicBezTo>
                      <a:pt x="96536" y="24210"/>
                      <a:pt x="95250" y="25499"/>
                      <a:pt x="95250" y="28079"/>
                    </a:cubicBezTo>
                    <a:cubicBezTo>
                      <a:pt x="95250" y="29369"/>
                      <a:pt x="96536" y="30659"/>
                      <a:pt x="96536" y="31949"/>
                    </a:cubicBezTo>
                    <a:cubicBezTo>
                      <a:pt x="96536" y="31949"/>
                      <a:pt x="96536" y="31949"/>
                      <a:pt x="97823" y="33238"/>
                    </a:cubicBezTo>
                    <a:cubicBezTo>
                      <a:pt x="97823" y="33238"/>
                      <a:pt x="97823" y="33238"/>
                      <a:pt x="118406" y="66775"/>
                    </a:cubicBezTo>
                    <a:cubicBezTo>
                      <a:pt x="118406" y="66775"/>
                      <a:pt x="118406" y="66775"/>
                      <a:pt x="119692" y="68064"/>
                    </a:cubicBezTo>
                    <a:cubicBezTo>
                      <a:pt x="119692" y="68064"/>
                      <a:pt x="119692" y="68064"/>
                      <a:pt x="111974" y="68064"/>
                    </a:cubicBezTo>
                    <a:cubicBezTo>
                      <a:pt x="108114" y="68064"/>
                      <a:pt x="104255" y="71934"/>
                      <a:pt x="104255" y="75804"/>
                    </a:cubicBezTo>
                    <a:cubicBezTo>
                      <a:pt x="104255" y="79673"/>
                      <a:pt x="108114" y="83543"/>
                      <a:pt x="111974" y="83543"/>
                    </a:cubicBezTo>
                    <a:cubicBezTo>
                      <a:pt x="111974" y="83543"/>
                      <a:pt x="111974" y="83543"/>
                      <a:pt x="124838" y="83543"/>
                    </a:cubicBezTo>
                    <a:cubicBezTo>
                      <a:pt x="124838" y="83543"/>
                      <a:pt x="124838" y="83543"/>
                      <a:pt x="124838" y="89992"/>
                    </a:cubicBezTo>
                    <a:cubicBezTo>
                      <a:pt x="124838" y="89992"/>
                      <a:pt x="124838" y="89992"/>
                      <a:pt x="111974" y="89992"/>
                    </a:cubicBezTo>
                    <a:cubicBezTo>
                      <a:pt x="108114" y="89992"/>
                      <a:pt x="104255" y="93861"/>
                      <a:pt x="104255" y="97731"/>
                    </a:cubicBezTo>
                    <a:cubicBezTo>
                      <a:pt x="104255" y="101601"/>
                      <a:pt x="108114" y="105470"/>
                      <a:pt x="111974" y="105470"/>
                    </a:cubicBezTo>
                    <a:cubicBezTo>
                      <a:pt x="111974" y="105470"/>
                      <a:pt x="111974" y="105470"/>
                      <a:pt x="124838" y="105470"/>
                    </a:cubicBezTo>
                    <a:cubicBezTo>
                      <a:pt x="124838" y="105470"/>
                      <a:pt x="124838" y="105470"/>
                      <a:pt x="124838" y="114499"/>
                    </a:cubicBezTo>
                    <a:cubicBezTo>
                      <a:pt x="124838" y="119658"/>
                      <a:pt x="128697" y="122238"/>
                      <a:pt x="132557" y="122238"/>
                    </a:cubicBezTo>
                    <a:cubicBezTo>
                      <a:pt x="136416" y="122238"/>
                      <a:pt x="140275" y="119658"/>
                      <a:pt x="140275" y="114499"/>
                    </a:cubicBezTo>
                    <a:cubicBezTo>
                      <a:pt x="140275" y="114499"/>
                      <a:pt x="140275" y="114499"/>
                      <a:pt x="140275" y="105470"/>
                    </a:cubicBezTo>
                    <a:cubicBezTo>
                      <a:pt x="140275" y="105470"/>
                      <a:pt x="140275" y="105470"/>
                      <a:pt x="153139" y="105470"/>
                    </a:cubicBezTo>
                    <a:cubicBezTo>
                      <a:pt x="158285" y="105470"/>
                      <a:pt x="160858" y="101601"/>
                      <a:pt x="160858" y="97731"/>
                    </a:cubicBezTo>
                    <a:cubicBezTo>
                      <a:pt x="160858" y="93861"/>
                      <a:pt x="158285" y="89992"/>
                      <a:pt x="153139" y="89992"/>
                    </a:cubicBezTo>
                    <a:cubicBezTo>
                      <a:pt x="153139" y="89992"/>
                      <a:pt x="153139" y="89992"/>
                      <a:pt x="140275" y="89992"/>
                    </a:cubicBezTo>
                    <a:cubicBezTo>
                      <a:pt x="140275" y="89992"/>
                      <a:pt x="140275" y="89992"/>
                      <a:pt x="140275" y="83543"/>
                    </a:cubicBezTo>
                    <a:cubicBezTo>
                      <a:pt x="140275" y="83543"/>
                      <a:pt x="140275" y="83543"/>
                      <a:pt x="153139" y="83543"/>
                    </a:cubicBezTo>
                    <a:cubicBezTo>
                      <a:pt x="158285" y="83543"/>
                      <a:pt x="160858" y="79673"/>
                      <a:pt x="160858" y="75804"/>
                    </a:cubicBezTo>
                    <a:cubicBezTo>
                      <a:pt x="160858" y="71934"/>
                      <a:pt x="158285" y="68064"/>
                      <a:pt x="153139" y="68064"/>
                    </a:cubicBezTo>
                    <a:cubicBezTo>
                      <a:pt x="153139" y="68064"/>
                      <a:pt x="153139" y="68064"/>
                      <a:pt x="145421" y="68064"/>
                    </a:cubicBezTo>
                    <a:cubicBezTo>
                      <a:pt x="145421" y="68064"/>
                      <a:pt x="145421" y="68064"/>
                      <a:pt x="146707" y="66775"/>
                    </a:cubicBezTo>
                    <a:cubicBezTo>
                      <a:pt x="146707" y="66775"/>
                      <a:pt x="146707" y="66775"/>
                      <a:pt x="168577" y="33238"/>
                    </a:cubicBezTo>
                    <a:cubicBezTo>
                      <a:pt x="168577" y="33238"/>
                      <a:pt x="168577" y="33238"/>
                      <a:pt x="168577" y="31949"/>
                    </a:cubicBezTo>
                    <a:cubicBezTo>
                      <a:pt x="169863" y="30659"/>
                      <a:pt x="169863" y="29369"/>
                      <a:pt x="169863" y="28079"/>
                    </a:cubicBezTo>
                    <a:cubicBezTo>
                      <a:pt x="169863" y="25499"/>
                      <a:pt x="169863" y="24210"/>
                      <a:pt x="168577" y="22920"/>
                    </a:cubicBezTo>
                    <a:cubicBezTo>
                      <a:pt x="167290" y="21630"/>
                      <a:pt x="167290" y="21630"/>
                      <a:pt x="166004" y="21630"/>
                    </a:cubicBezTo>
                    <a:cubicBezTo>
                      <a:pt x="163431" y="19050"/>
                      <a:pt x="159572" y="20340"/>
                      <a:pt x="156999" y="22920"/>
                    </a:cubicBezTo>
                    <a:cubicBezTo>
                      <a:pt x="156999" y="22920"/>
                      <a:pt x="155712" y="22920"/>
                      <a:pt x="155712" y="22920"/>
                    </a:cubicBezTo>
                    <a:cubicBezTo>
                      <a:pt x="155712" y="22920"/>
                      <a:pt x="155712" y="22920"/>
                      <a:pt x="153139" y="28079"/>
                    </a:cubicBezTo>
                    <a:cubicBezTo>
                      <a:pt x="153139" y="28079"/>
                      <a:pt x="153139" y="28079"/>
                      <a:pt x="150567" y="33238"/>
                    </a:cubicBezTo>
                    <a:cubicBezTo>
                      <a:pt x="150567" y="33238"/>
                      <a:pt x="150567" y="33238"/>
                      <a:pt x="132557" y="60325"/>
                    </a:cubicBezTo>
                    <a:cubicBezTo>
                      <a:pt x="132557" y="60325"/>
                      <a:pt x="132557" y="60325"/>
                      <a:pt x="115833" y="33238"/>
                    </a:cubicBezTo>
                    <a:cubicBezTo>
                      <a:pt x="115833" y="33238"/>
                      <a:pt x="115833" y="33238"/>
                      <a:pt x="111974" y="28079"/>
                    </a:cubicBezTo>
                    <a:cubicBezTo>
                      <a:pt x="111974" y="28079"/>
                      <a:pt x="111974" y="28079"/>
                      <a:pt x="109401" y="22920"/>
                    </a:cubicBezTo>
                    <a:cubicBezTo>
                      <a:pt x="106828" y="20340"/>
                      <a:pt x="101682" y="19050"/>
                      <a:pt x="99109" y="21630"/>
                    </a:cubicBezTo>
                    <a:close/>
                    <a:moveTo>
                      <a:pt x="16894" y="0"/>
                    </a:moveTo>
                    <a:cubicBezTo>
                      <a:pt x="16894" y="0"/>
                      <a:pt x="16894" y="0"/>
                      <a:pt x="248219" y="0"/>
                    </a:cubicBezTo>
                    <a:cubicBezTo>
                      <a:pt x="257316" y="0"/>
                      <a:pt x="265113" y="7761"/>
                      <a:pt x="265113" y="16816"/>
                    </a:cubicBezTo>
                    <a:cubicBezTo>
                      <a:pt x="265113" y="16816"/>
                      <a:pt x="265113" y="16816"/>
                      <a:pt x="265113" y="122884"/>
                    </a:cubicBezTo>
                    <a:cubicBezTo>
                      <a:pt x="265113" y="133233"/>
                      <a:pt x="257316" y="139700"/>
                      <a:pt x="248219" y="139700"/>
                    </a:cubicBezTo>
                    <a:cubicBezTo>
                      <a:pt x="248219" y="139700"/>
                      <a:pt x="248219" y="139700"/>
                      <a:pt x="23392" y="139700"/>
                    </a:cubicBezTo>
                    <a:lnTo>
                      <a:pt x="16894" y="139700"/>
                    </a:lnTo>
                    <a:cubicBezTo>
                      <a:pt x="7797" y="139700"/>
                      <a:pt x="0" y="133233"/>
                      <a:pt x="0" y="122884"/>
                    </a:cubicBezTo>
                    <a:cubicBezTo>
                      <a:pt x="0" y="122884"/>
                      <a:pt x="0" y="122884"/>
                      <a:pt x="0" y="16816"/>
                    </a:cubicBezTo>
                    <a:cubicBezTo>
                      <a:pt x="0" y="7761"/>
                      <a:pt x="7797" y="0"/>
                      <a:pt x="16894" y="0"/>
                    </a:cubicBezTo>
                    <a:close/>
                  </a:path>
                </a:pathLst>
              </a:custGeom>
              <a:solidFill>
                <a:srgbClr val="FFFFFF"/>
              </a:solidFill>
              <a:ln>
                <a:noFill/>
              </a:ln>
            </p:spPr>
            <p:txBody>
              <a:bodyPr anchor="ctr"/>
              <a:lstStyle/>
              <a:p>
                <a:pPr algn="ctr"/>
                <a:endParaRPr/>
              </a:p>
            </p:txBody>
          </p:sp>
        </p:grpSp>
        <p:grpSp>
          <p:nvGrpSpPr>
            <p:cNvPr id="17" name="组合 16"/>
            <p:cNvGrpSpPr/>
            <p:nvPr/>
          </p:nvGrpSpPr>
          <p:grpSpPr>
            <a:xfrm>
              <a:off x="8130939" y="2466418"/>
              <a:ext cx="489858" cy="489858"/>
              <a:chOff x="7698094" y="1653267"/>
              <a:chExt cx="489858" cy="489858"/>
            </a:xfrm>
          </p:grpSpPr>
          <p:sp>
            <p:nvSpPr>
              <p:cNvPr id="24" name="椭圆 23"/>
              <p:cNvSpPr/>
              <p:nvPr/>
            </p:nvSpPr>
            <p:spPr>
              <a:xfrm>
                <a:off x="7698094" y="1653267"/>
                <a:ext cx="489858" cy="48985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5" name="任意多边形: 形状 24"/>
              <p:cNvSpPr/>
              <p:nvPr/>
            </p:nvSpPr>
            <p:spPr bwMode="auto">
              <a:xfrm>
                <a:off x="7831850" y="1789278"/>
                <a:ext cx="212129" cy="210099"/>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rgbClr val="FFFFFF"/>
              </a:solidFill>
              <a:ln>
                <a:noFill/>
              </a:ln>
            </p:spPr>
            <p:txBody>
              <a:bodyPr anchor="ctr"/>
              <a:lstStyle/>
              <a:p>
                <a:pPr algn="ctr"/>
                <a:endParaRPr/>
              </a:p>
            </p:txBody>
          </p:sp>
        </p:grpSp>
        <p:grpSp>
          <p:nvGrpSpPr>
            <p:cNvPr id="18" name="组合 17"/>
            <p:cNvGrpSpPr/>
            <p:nvPr/>
          </p:nvGrpSpPr>
          <p:grpSpPr>
            <a:xfrm>
              <a:off x="3578007" y="2466418"/>
              <a:ext cx="489858" cy="489858"/>
              <a:chOff x="1363763" y="1653267"/>
              <a:chExt cx="489858" cy="489858"/>
            </a:xfrm>
          </p:grpSpPr>
          <p:sp>
            <p:nvSpPr>
              <p:cNvPr id="22" name="椭圆 21"/>
              <p:cNvSpPr/>
              <p:nvPr/>
            </p:nvSpPr>
            <p:spPr>
              <a:xfrm>
                <a:off x="1363763" y="1653267"/>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3" name="任意多边形: 形状 22"/>
              <p:cNvSpPr/>
              <p:nvPr/>
            </p:nvSpPr>
            <p:spPr bwMode="auto">
              <a:xfrm>
                <a:off x="1518705" y="1804342"/>
                <a:ext cx="179973" cy="179973"/>
              </a:xfrm>
              <a:custGeom>
                <a:avLst/>
                <a:gdLst>
                  <a:gd name="connsiteX0" fmla="*/ 221853 w 338138"/>
                  <a:gd name="connsiteY0" fmla="*/ 169862 h 338138"/>
                  <a:gd name="connsiteX1" fmla="*/ 243284 w 338138"/>
                  <a:gd name="connsiteY1" fmla="*/ 169862 h 338138"/>
                  <a:gd name="connsiteX2" fmla="*/ 254000 w 338138"/>
                  <a:gd name="connsiteY2" fmla="*/ 180379 h 338138"/>
                  <a:gd name="connsiteX3" fmla="*/ 254000 w 338138"/>
                  <a:gd name="connsiteY3" fmla="*/ 243483 h 338138"/>
                  <a:gd name="connsiteX4" fmla="*/ 243284 w 338138"/>
                  <a:gd name="connsiteY4" fmla="*/ 254000 h 338138"/>
                  <a:gd name="connsiteX5" fmla="*/ 221853 w 338138"/>
                  <a:gd name="connsiteY5" fmla="*/ 254000 h 338138"/>
                  <a:gd name="connsiteX6" fmla="*/ 211137 w 338138"/>
                  <a:gd name="connsiteY6" fmla="*/ 243483 h 338138"/>
                  <a:gd name="connsiteX7" fmla="*/ 211137 w 338138"/>
                  <a:gd name="connsiteY7" fmla="*/ 180379 h 338138"/>
                  <a:gd name="connsiteX8" fmla="*/ 221853 w 338138"/>
                  <a:gd name="connsiteY8" fmla="*/ 169862 h 338138"/>
                  <a:gd name="connsiteX9" fmla="*/ 94853 w 338138"/>
                  <a:gd name="connsiteY9" fmla="*/ 127000 h 338138"/>
                  <a:gd name="connsiteX10" fmla="*/ 116284 w 338138"/>
                  <a:gd name="connsiteY10" fmla="*/ 127000 h 338138"/>
                  <a:gd name="connsiteX11" fmla="*/ 127000 w 338138"/>
                  <a:gd name="connsiteY11" fmla="*/ 137583 h 338138"/>
                  <a:gd name="connsiteX12" fmla="*/ 127000 w 338138"/>
                  <a:gd name="connsiteY12" fmla="*/ 243417 h 338138"/>
                  <a:gd name="connsiteX13" fmla="*/ 116284 w 338138"/>
                  <a:gd name="connsiteY13" fmla="*/ 254000 h 338138"/>
                  <a:gd name="connsiteX14" fmla="*/ 94853 w 338138"/>
                  <a:gd name="connsiteY14" fmla="*/ 254000 h 338138"/>
                  <a:gd name="connsiteX15" fmla="*/ 84137 w 338138"/>
                  <a:gd name="connsiteY15" fmla="*/ 243417 h 338138"/>
                  <a:gd name="connsiteX16" fmla="*/ 84137 w 338138"/>
                  <a:gd name="connsiteY16" fmla="*/ 137583 h 338138"/>
                  <a:gd name="connsiteX17" fmla="*/ 94853 w 338138"/>
                  <a:gd name="connsiteY17" fmla="*/ 127000 h 338138"/>
                  <a:gd name="connsiteX18" fmla="*/ 285353 w 338138"/>
                  <a:gd name="connsiteY18" fmla="*/ 85725 h 338138"/>
                  <a:gd name="connsiteX19" fmla="*/ 306784 w 338138"/>
                  <a:gd name="connsiteY19" fmla="*/ 85725 h 338138"/>
                  <a:gd name="connsiteX20" fmla="*/ 317500 w 338138"/>
                  <a:gd name="connsiteY20" fmla="*/ 96242 h 338138"/>
                  <a:gd name="connsiteX21" fmla="*/ 317500 w 338138"/>
                  <a:gd name="connsiteY21" fmla="*/ 243483 h 338138"/>
                  <a:gd name="connsiteX22" fmla="*/ 306784 w 338138"/>
                  <a:gd name="connsiteY22" fmla="*/ 254000 h 338138"/>
                  <a:gd name="connsiteX23" fmla="*/ 285353 w 338138"/>
                  <a:gd name="connsiteY23" fmla="*/ 254000 h 338138"/>
                  <a:gd name="connsiteX24" fmla="*/ 274637 w 338138"/>
                  <a:gd name="connsiteY24" fmla="*/ 243483 h 338138"/>
                  <a:gd name="connsiteX25" fmla="*/ 274637 w 338138"/>
                  <a:gd name="connsiteY25" fmla="*/ 96242 h 338138"/>
                  <a:gd name="connsiteX26" fmla="*/ 285353 w 338138"/>
                  <a:gd name="connsiteY26" fmla="*/ 85725 h 338138"/>
                  <a:gd name="connsiteX27" fmla="*/ 158353 w 338138"/>
                  <a:gd name="connsiteY27" fmla="*/ 42862 h 338138"/>
                  <a:gd name="connsiteX28" fmla="*/ 179784 w 338138"/>
                  <a:gd name="connsiteY28" fmla="*/ 42862 h 338138"/>
                  <a:gd name="connsiteX29" fmla="*/ 190500 w 338138"/>
                  <a:gd name="connsiteY29" fmla="*/ 53419 h 338138"/>
                  <a:gd name="connsiteX30" fmla="*/ 190500 w 338138"/>
                  <a:gd name="connsiteY30" fmla="*/ 243443 h 338138"/>
                  <a:gd name="connsiteX31" fmla="*/ 179784 w 338138"/>
                  <a:gd name="connsiteY31" fmla="*/ 254000 h 338138"/>
                  <a:gd name="connsiteX32" fmla="*/ 158353 w 338138"/>
                  <a:gd name="connsiteY32" fmla="*/ 254000 h 338138"/>
                  <a:gd name="connsiteX33" fmla="*/ 147637 w 338138"/>
                  <a:gd name="connsiteY33" fmla="*/ 243443 h 338138"/>
                  <a:gd name="connsiteX34" fmla="*/ 147637 w 338138"/>
                  <a:gd name="connsiteY34" fmla="*/ 53419 h 338138"/>
                  <a:gd name="connsiteX35" fmla="*/ 158353 w 338138"/>
                  <a:gd name="connsiteY35" fmla="*/ 42862 h 338138"/>
                  <a:gd name="connsiteX36" fmla="*/ 0 w 338138"/>
                  <a:gd name="connsiteY36" fmla="*/ 0 h 338138"/>
                  <a:gd name="connsiteX37" fmla="*/ 42267 w 338138"/>
                  <a:gd name="connsiteY37" fmla="*/ 0 h 338138"/>
                  <a:gd name="connsiteX38" fmla="*/ 42267 w 338138"/>
                  <a:gd name="connsiteY38" fmla="*/ 295871 h 338138"/>
                  <a:gd name="connsiteX39" fmla="*/ 338138 w 338138"/>
                  <a:gd name="connsiteY39" fmla="*/ 295871 h 338138"/>
                  <a:gd name="connsiteX40" fmla="*/ 338138 w 338138"/>
                  <a:gd name="connsiteY40" fmla="*/ 338138 h 338138"/>
                  <a:gd name="connsiteX41" fmla="*/ 21133 w 338138"/>
                  <a:gd name="connsiteY41" fmla="*/ 338138 h 338138"/>
                  <a:gd name="connsiteX42" fmla="*/ 0 w 338138"/>
                  <a:gd name="connsiteY42" fmla="*/ 317005 h 338138"/>
                  <a:gd name="connsiteX43" fmla="*/ 0 w 33813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algn="ctr"/>
                <a:endParaRPr/>
              </a:p>
            </p:txBody>
          </p:sp>
        </p:grpSp>
        <p:grpSp>
          <p:nvGrpSpPr>
            <p:cNvPr id="19" name="组合 18"/>
            <p:cNvGrpSpPr/>
            <p:nvPr/>
          </p:nvGrpSpPr>
          <p:grpSpPr>
            <a:xfrm>
              <a:off x="3578007" y="4205435"/>
              <a:ext cx="489858" cy="489858"/>
              <a:chOff x="1363763" y="3392284"/>
              <a:chExt cx="489858" cy="489858"/>
            </a:xfrm>
          </p:grpSpPr>
          <p:sp>
            <p:nvSpPr>
              <p:cNvPr id="20" name="椭圆 19"/>
              <p:cNvSpPr/>
              <p:nvPr/>
            </p:nvSpPr>
            <p:spPr>
              <a:xfrm>
                <a:off x="1363763" y="3392284"/>
                <a:ext cx="489858" cy="4898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1" name="任意多边形: 形状 20"/>
              <p:cNvSpPr/>
              <p:nvPr/>
            </p:nvSpPr>
            <p:spPr bwMode="auto">
              <a:xfrm>
                <a:off x="1470535" y="3528650"/>
                <a:ext cx="259868" cy="224200"/>
              </a:xfrm>
              <a:custGeom>
                <a:avLst/>
                <a:gdLst>
                  <a:gd name="connsiteX0" fmla="*/ 19050 w 331788"/>
                  <a:gd name="connsiteY0" fmla="*/ 213226 h 286251"/>
                  <a:gd name="connsiteX1" fmla="*/ 151105 w 331788"/>
                  <a:gd name="connsiteY1" fmla="*/ 213226 h 286251"/>
                  <a:gd name="connsiteX2" fmla="*/ 151105 w 331788"/>
                  <a:gd name="connsiteY2" fmla="*/ 278564 h 286251"/>
                  <a:gd name="connsiteX3" fmla="*/ 152400 w 331788"/>
                  <a:gd name="connsiteY3" fmla="*/ 286251 h 286251"/>
                  <a:gd name="connsiteX4" fmla="*/ 25523 w 331788"/>
                  <a:gd name="connsiteY4" fmla="*/ 286251 h 286251"/>
                  <a:gd name="connsiteX5" fmla="*/ 19050 w 331788"/>
                  <a:gd name="connsiteY5" fmla="*/ 278564 h 286251"/>
                  <a:gd name="connsiteX6" fmla="*/ 19050 w 331788"/>
                  <a:gd name="connsiteY6" fmla="*/ 213226 h 286251"/>
                  <a:gd name="connsiteX7" fmla="*/ 185265 w 331788"/>
                  <a:gd name="connsiteY7" fmla="*/ 165601 h 286251"/>
                  <a:gd name="connsiteX8" fmla="*/ 308448 w 331788"/>
                  <a:gd name="connsiteY8" fmla="*/ 165601 h 286251"/>
                  <a:gd name="connsiteX9" fmla="*/ 313635 w 331788"/>
                  <a:gd name="connsiteY9" fmla="*/ 165601 h 286251"/>
                  <a:gd name="connsiteX10" fmla="*/ 331788 w 331788"/>
                  <a:gd name="connsiteY10" fmla="*/ 187421 h 286251"/>
                  <a:gd name="connsiteX11" fmla="*/ 331788 w 331788"/>
                  <a:gd name="connsiteY11" fmla="*/ 278550 h 286251"/>
                  <a:gd name="connsiteX12" fmla="*/ 324008 w 331788"/>
                  <a:gd name="connsiteY12" fmla="*/ 286251 h 286251"/>
                  <a:gd name="connsiteX13" fmla="*/ 169705 w 331788"/>
                  <a:gd name="connsiteY13" fmla="*/ 286251 h 286251"/>
                  <a:gd name="connsiteX14" fmla="*/ 161925 w 331788"/>
                  <a:gd name="connsiteY14" fmla="*/ 278550 h 286251"/>
                  <a:gd name="connsiteX15" fmla="*/ 161925 w 331788"/>
                  <a:gd name="connsiteY15" fmla="*/ 187421 h 286251"/>
                  <a:gd name="connsiteX16" fmla="*/ 168408 w 331788"/>
                  <a:gd name="connsiteY16" fmla="*/ 173302 h 286251"/>
                  <a:gd name="connsiteX17" fmla="*/ 174892 w 331788"/>
                  <a:gd name="connsiteY17" fmla="*/ 166885 h 286251"/>
                  <a:gd name="connsiteX18" fmla="*/ 185265 w 331788"/>
                  <a:gd name="connsiteY18" fmla="*/ 165601 h 286251"/>
                  <a:gd name="connsiteX19" fmla="*/ 59302 w 331788"/>
                  <a:gd name="connsiteY19" fmla="*/ 117976 h 286251"/>
                  <a:gd name="connsiteX20" fmla="*/ 78640 w 331788"/>
                  <a:gd name="connsiteY20" fmla="*/ 117976 h 286251"/>
                  <a:gd name="connsiteX21" fmla="*/ 86375 w 331788"/>
                  <a:gd name="connsiteY21" fmla="*/ 123154 h 286251"/>
                  <a:gd name="connsiteX22" fmla="*/ 94110 w 331788"/>
                  <a:gd name="connsiteY22" fmla="*/ 160692 h 286251"/>
                  <a:gd name="connsiteX23" fmla="*/ 95399 w 331788"/>
                  <a:gd name="connsiteY23" fmla="*/ 165870 h 286251"/>
                  <a:gd name="connsiteX24" fmla="*/ 96688 w 331788"/>
                  <a:gd name="connsiteY24" fmla="*/ 169753 h 286251"/>
                  <a:gd name="connsiteX25" fmla="*/ 96688 w 331788"/>
                  <a:gd name="connsiteY25" fmla="*/ 172342 h 286251"/>
                  <a:gd name="connsiteX26" fmla="*/ 103134 w 331788"/>
                  <a:gd name="connsiteY26" fmla="*/ 172342 h 286251"/>
                  <a:gd name="connsiteX27" fmla="*/ 103134 w 331788"/>
                  <a:gd name="connsiteY27" fmla="*/ 165870 h 286251"/>
                  <a:gd name="connsiteX28" fmla="*/ 103134 w 331788"/>
                  <a:gd name="connsiteY28" fmla="*/ 164576 h 286251"/>
                  <a:gd name="connsiteX29" fmla="*/ 104424 w 331788"/>
                  <a:gd name="connsiteY29" fmla="*/ 160692 h 286251"/>
                  <a:gd name="connsiteX30" fmla="*/ 112159 w 331788"/>
                  <a:gd name="connsiteY30" fmla="*/ 134804 h 286251"/>
                  <a:gd name="connsiteX31" fmla="*/ 107002 w 331788"/>
                  <a:gd name="connsiteY31" fmla="*/ 121859 h 286251"/>
                  <a:gd name="connsiteX32" fmla="*/ 109580 w 331788"/>
                  <a:gd name="connsiteY32" fmla="*/ 117976 h 286251"/>
                  <a:gd name="connsiteX33" fmla="*/ 121183 w 331788"/>
                  <a:gd name="connsiteY33" fmla="*/ 117976 h 286251"/>
                  <a:gd name="connsiteX34" fmla="*/ 125050 w 331788"/>
                  <a:gd name="connsiteY34" fmla="*/ 121859 h 286251"/>
                  <a:gd name="connsiteX35" fmla="*/ 118605 w 331788"/>
                  <a:gd name="connsiteY35" fmla="*/ 134804 h 286251"/>
                  <a:gd name="connsiteX36" fmla="*/ 126340 w 331788"/>
                  <a:gd name="connsiteY36" fmla="*/ 160692 h 286251"/>
                  <a:gd name="connsiteX37" fmla="*/ 126340 w 331788"/>
                  <a:gd name="connsiteY37" fmla="*/ 165870 h 286251"/>
                  <a:gd name="connsiteX38" fmla="*/ 127629 w 331788"/>
                  <a:gd name="connsiteY38" fmla="*/ 165870 h 286251"/>
                  <a:gd name="connsiteX39" fmla="*/ 127629 w 331788"/>
                  <a:gd name="connsiteY39" fmla="*/ 172342 h 286251"/>
                  <a:gd name="connsiteX40" fmla="*/ 134075 w 331788"/>
                  <a:gd name="connsiteY40" fmla="*/ 172342 h 286251"/>
                  <a:gd name="connsiteX41" fmla="*/ 134075 w 331788"/>
                  <a:gd name="connsiteY41" fmla="*/ 169753 h 286251"/>
                  <a:gd name="connsiteX42" fmla="*/ 135364 w 331788"/>
                  <a:gd name="connsiteY42" fmla="*/ 165870 h 286251"/>
                  <a:gd name="connsiteX43" fmla="*/ 136653 w 331788"/>
                  <a:gd name="connsiteY43" fmla="*/ 160692 h 286251"/>
                  <a:gd name="connsiteX44" fmla="*/ 144388 w 331788"/>
                  <a:gd name="connsiteY44" fmla="*/ 123154 h 286251"/>
                  <a:gd name="connsiteX45" fmla="*/ 152123 w 331788"/>
                  <a:gd name="connsiteY45" fmla="*/ 117976 h 286251"/>
                  <a:gd name="connsiteX46" fmla="*/ 171461 w 331788"/>
                  <a:gd name="connsiteY46" fmla="*/ 117976 h 286251"/>
                  <a:gd name="connsiteX47" fmla="*/ 192088 w 331788"/>
                  <a:gd name="connsiteY47" fmla="*/ 138687 h 286251"/>
                  <a:gd name="connsiteX48" fmla="*/ 192088 w 331788"/>
                  <a:gd name="connsiteY48" fmla="*/ 152926 h 286251"/>
                  <a:gd name="connsiteX49" fmla="*/ 184353 w 331788"/>
                  <a:gd name="connsiteY49" fmla="*/ 152926 h 286251"/>
                  <a:gd name="connsiteX50" fmla="*/ 163726 w 331788"/>
                  <a:gd name="connsiteY50" fmla="*/ 160692 h 286251"/>
                  <a:gd name="connsiteX51" fmla="*/ 158569 w 331788"/>
                  <a:gd name="connsiteY51" fmla="*/ 165870 h 286251"/>
                  <a:gd name="connsiteX52" fmla="*/ 154702 w 331788"/>
                  <a:gd name="connsiteY52" fmla="*/ 172342 h 286251"/>
                  <a:gd name="connsiteX53" fmla="*/ 150834 w 331788"/>
                  <a:gd name="connsiteY53" fmla="*/ 186581 h 286251"/>
                  <a:gd name="connsiteX54" fmla="*/ 150834 w 331788"/>
                  <a:gd name="connsiteY54" fmla="*/ 202114 h 286251"/>
                  <a:gd name="connsiteX55" fmla="*/ 10313 w 331788"/>
                  <a:gd name="connsiteY55" fmla="*/ 202114 h 286251"/>
                  <a:gd name="connsiteX56" fmla="*/ 0 w 331788"/>
                  <a:gd name="connsiteY56" fmla="*/ 190464 h 286251"/>
                  <a:gd name="connsiteX57" fmla="*/ 0 w 331788"/>
                  <a:gd name="connsiteY57" fmla="*/ 182698 h 286251"/>
                  <a:gd name="connsiteX58" fmla="*/ 10313 w 331788"/>
                  <a:gd name="connsiteY58" fmla="*/ 172342 h 286251"/>
                  <a:gd name="connsiteX59" fmla="*/ 38675 w 331788"/>
                  <a:gd name="connsiteY59" fmla="*/ 172342 h 286251"/>
                  <a:gd name="connsiteX60" fmla="*/ 38675 w 331788"/>
                  <a:gd name="connsiteY60" fmla="*/ 138687 h 286251"/>
                  <a:gd name="connsiteX61" fmla="*/ 59302 w 331788"/>
                  <a:gd name="connsiteY61" fmla="*/ 117976 h 286251"/>
                  <a:gd name="connsiteX62" fmla="*/ 206838 w 331788"/>
                  <a:gd name="connsiteY62" fmla="*/ 33838 h 286251"/>
                  <a:gd name="connsiteX63" fmla="*/ 208124 w 331788"/>
                  <a:gd name="connsiteY63" fmla="*/ 33838 h 286251"/>
                  <a:gd name="connsiteX64" fmla="*/ 278858 w 331788"/>
                  <a:gd name="connsiteY64" fmla="*/ 48038 h 286251"/>
                  <a:gd name="connsiteX65" fmla="*/ 296863 w 331788"/>
                  <a:gd name="connsiteY65" fmla="*/ 69984 h 286251"/>
                  <a:gd name="connsiteX66" fmla="*/ 296863 w 331788"/>
                  <a:gd name="connsiteY66" fmla="*/ 99676 h 286251"/>
                  <a:gd name="connsiteX67" fmla="*/ 246706 w 331788"/>
                  <a:gd name="connsiteY67" fmla="*/ 151313 h 286251"/>
                  <a:gd name="connsiteX68" fmla="*/ 195263 w 331788"/>
                  <a:gd name="connsiteY68" fmla="*/ 99676 h 286251"/>
                  <a:gd name="connsiteX69" fmla="*/ 195263 w 331788"/>
                  <a:gd name="connsiteY69" fmla="*/ 45456 h 286251"/>
                  <a:gd name="connsiteX70" fmla="*/ 206838 w 331788"/>
                  <a:gd name="connsiteY70" fmla="*/ 33838 h 286251"/>
                  <a:gd name="connsiteX71" fmla="*/ 150465 w 331788"/>
                  <a:gd name="connsiteY71" fmla="*/ 198 h 286251"/>
                  <a:gd name="connsiteX72" fmla="*/ 163513 w 331788"/>
                  <a:gd name="connsiteY72" fmla="*/ 10479 h 286251"/>
                  <a:gd name="connsiteX73" fmla="*/ 163513 w 331788"/>
                  <a:gd name="connsiteY73" fmla="*/ 60599 h 286251"/>
                  <a:gd name="connsiteX74" fmla="*/ 116540 w 331788"/>
                  <a:gd name="connsiteY74" fmla="*/ 106863 h 286251"/>
                  <a:gd name="connsiteX75" fmla="*/ 68263 w 331788"/>
                  <a:gd name="connsiteY75" fmla="*/ 60599 h 286251"/>
                  <a:gd name="connsiteX76" fmla="*/ 68263 w 331788"/>
                  <a:gd name="connsiteY76" fmla="*/ 33611 h 286251"/>
                  <a:gd name="connsiteX77" fmla="*/ 85225 w 331788"/>
                  <a:gd name="connsiteY77" fmla="*/ 13049 h 286251"/>
                  <a:gd name="connsiteX78" fmla="*/ 150465 w 331788"/>
                  <a:gd name="connsiteY78" fmla="*/ 198 h 28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286251">
                    <a:moveTo>
                      <a:pt x="19050" y="213226"/>
                    </a:moveTo>
                    <a:lnTo>
                      <a:pt x="151105" y="213226"/>
                    </a:lnTo>
                    <a:cubicBezTo>
                      <a:pt x="151105" y="213226"/>
                      <a:pt x="151105" y="213226"/>
                      <a:pt x="151105" y="278564"/>
                    </a:cubicBezTo>
                    <a:cubicBezTo>
                      <a:pt x="151105" y="281126"/>
                      <a:pt x="152400" y="283689"/>
                      <a:pt x="152400" y="286251"/>
                    </a:cubicBezTo>
                    <a:cubicBezTo>
                      <a:pt x="152400" y="286251"/>
                      <a:pt x="152400" y="286251"/>
                      <a:pt x="25523" y="286251"/>
                    </a:cubicBezTo>
                    <a:cubicBezTo>
                      <a:pt x="21639" y="286251"/>
                      <a:pt x="19050" y="282408"/>
                      <a:pt x="19050" y="278564"/>
                    </a:cubicBezTo>
                    <a:cubicBezTo>
                      <a:pt x="19050" y="278564"/>
                      <a:pt x="19050" y="278564"/>
                      <a:pt x="19050" y="213226"/>
                    </a:cubicBezTo>
                    <a:close/>
                    <a:moveTo>
                      <a:pt x="185265" y="165601"/>
                    </a:moveTo>
                    <a:lnTo>
                      <a:pt x="308448" y="165601"/>
                    </a:lnTo>
                    <a:cubicBezTo>
                      <a:pt x="309745" y="165601"/>
                      <a:pt x="312338" y="165601"/>
                      <a:pt x="313635" y="165601"/>
                    </a:cubicBezTo>
                    <a:cubicBezTo>
                      <a:pt x="324008" y="168168"/>
                      <a:pt x="331788" y="177153"/>
                      <a:pt x="331788" y="187421"/>
                    </a:cubicBezTo>
                    <a:cubicBezTo>
                      <a:pt x="331788" y="187421"/>
                      <a:pt x="331788" y="187421"/>
                      <a:pt x="331788" y="278550"/>
                    </a:cubicBezTo>
                    <a:cubicBezTo>
                      <a:pt x="331788" y="282401"/>
                      <a:pt x="327898" y="286251"/>
                      <a:pt x="324008" y="286251"/>
                    </a:cubicBezTo>
                    <a:cubicBezTo>
                      <a:pt x="324008" y="286251"/>
                      <a:pt x="324008" y="286251"/>
                      <a:pt x="169705" y="286251"/>
                    </a:cubicBezTo>
                    <a:cubicBezTo>
                      <a:pt x="165815" y="286251"/>
                      <a:pt x="161925" y="282401"/>
                      <a:pt x="161925" y="278550"/>
                    </a:cubicBezTo>
                    <a:cubicBezTo>
                      <a:pt x="161925" y="278550"/>
                      <a:pt x="161925" y="278550"/>
                      <a:pt x="161925" y="187421"/>
                    </a:cubicBezTo>
                    <a:cubicBezTo>
                      <a:pt x="161925" y="182287"/>
                      <a:pt x="164518" y="177153"/>
                      <a:pt x="168408" y="173302"/>
                    </a:cubicBezTo>
                    <a:cubicBezTo>
                      <a:pt x="169705" y="170735"/>
                      <a:pt x="172298" y="168168"/>
                      <a:pt x="174892" y="166885"/>
                    </a:cubicBezTo>
                    <a:cubicBezTo>
                      <a:pt x="177485" y="165601"/>
                      <a:pt x="181375" y="165601"/>
                      <a:pt x="185265" y="165601"/>
                    </a:cubicBezTo>
                    <a:close/>
                    <a:moveTo>
                      <a:pt x="59302" y="117976"/>
                    </a:moveTo>
                    <a:cubicBezTo>
                      <a:pt x="59302" y="117976"/>
                      <a:pt x="59302" y="117976"/>
                      <a:pt x="78640" y="117976"/>
                    </a:cubicBezTo>
                    <a:cubicBezTo>
                      <a:pt x="82507" y="117976"/>
                      <a:pt x="85086" y="120565"/>
                      <a:pt x="86375" y="123154"/>
                    </a:cubicBezTo>
                    <a:cubicBezTo>
                      <a:pt x="86375" y="123154"/>
                      <a:pt x="86375" y="123154"/>
                      <a:pt x="94110" y="160692"/>
                    </a:cubicBezTo>
                    <a:cubicBezTo>
                      <a:pt x="94110" y="160692"/>
                      <a:pt x="94110" y="160692"/>
                      <a:pt x="95399" y="165870"/>
                    </a:cubicBezTo>
                    <a:cubicBezTo>
                      <a:pt x="95399" y="165870"/>
                      <a:pt x="95399" y="165870"/>
                      <a:pt x="96688" y="169753"/>
                    </a:cubicBezTo>
                    <a:cubicBezTo>
                      <a:pt x="96688" y="171048"/>
                      <a:pt x="96688" y="171048"/>
                      <a:pt x="96688" y="172342"/>
                    </a:cubicBezTo>
                    <a:cubicBezTo>
                      <a:pt x="96688" y="172342"/>
                      <a:pt x="96688" y="172342"/>
                      <a:pt x="103134" y="172342"/>
                    </a:cubicBezTo>
                    <a:cubicBezTo>
                      <a:pt x="103134" y="169753"/>
                      <a:pt x="103134" y="168459"/>
                      <a:pt x="103134" y="165870"/>
                    </a:cubicBezTo>
                    <a:cubicBezTo>
                      <a:pt x="103134" y="165870"/>
                      <a:pt x="103134" y="165870"/>
                      <a:pt x="103134" y="164576"/>
                    </a:cubicBezTo>
                    <a:cubicBezTo>
                      <a:pt x="103134" y="164576"/>
                      <a:pt x="103134" y="164576"/>
                      <a:pt x="104424" y="160692"/>
                    </a:cubicBezTo>
                    <a:cubicBezTo>
                      <a:pt x="104424" y="160692"/>
                      <a:pt x="104424" y="160692"/>
                      <a:pt x="112159" y="134804"/>
                    </a:cubicBezTo>
                    <a:cubicBezTo>
                      <a:pt x="112159" y="134804"/>
                      <a:pt x="112159" y="134804"/>
                      <a:pt x="107002" y="121859"/>
                    </a:cubicBezTo>
                    <a:cubicBezTo>
                      <a:pt x="105713" y="120565"/>
                      <a:pt x="107002" y="117976"/>
                      <a:pt x="109580" y="117976"/>
                    </a:cubicBezTo>
                    <a:cubicBezTo>
                      <a:pt x="109580" y="117976"/>
                      <a:pt x="109580" y="117976"/>
                      <a:pt x="121183" y="117976"/>
                    </a:cubicBezTo>
                    <a:cubicBezTo>
                      <a:pt x="123761" y="117976"/>
                      <a:pt x="125050" y="120565"/>
                      <a:pt x="125050" y="121859"/>
                    </a:cubicBezTo>
                    <a:cubicBezTo>
                      <a:pt x="125050" y="121859"/>
                      <a:pt x="125050" y="121859"/>
                      <a:pt x="118605" y="134804"/>
                    </a:cubicBezTo>
                    <a:cubicBezTo>
                      <a:pt x="118605" y="134804"/>
                      <a:pt x="118605" y="134804"/>
                      <a:pt x="126340" y="160692"/>
                    </a:cubicBezTo>
                    <a:cubicBezTo>
                      <a:pt x="126340" y="160692"/>
                      <a:pt x="126340" y="160692"/>
                      <a:pt x="126340" y="165870"/>
                    </a:cubicBezTo>
                    <a:cubicBezTo>
                      <a:pt x="127629" y="165870"/>
                      <a:pt x="127629" y="165870"/>
                      <a:pt x="127629" y="165870"/>
                    </a:cubicBezTo>
                    <a:cubicBezTo>
                      <a:pt x="127629" y="168459"/>
                      <a:pt x="127629" y="169753"/>
                      <a:pt x="127629" y="172342"/>
                    </a:cubicBezTo>
                    <a:cubicBezTo>
                      <a:pt x="127629" y="172342"/>
                      <a:pt x="127629" y="172342"/>
                      <a:pt x="134075" y="172342"/>
                    </a:cubicBezTo>
                    <a:cubicBezTo>
                      <a:pt x="134075" y="171048"/>
                      <a:pt x="134075" y="171048"/>
                      <a:pt x="134075" y="169753"/>
                    </a:cubicBezTo>
                    <a:cubicBezTo>
                      <a:pt x="134075" y="169753"/>
                      <a:pt x="134075" y="169753"/>
                      <a:pt x="135364" y="165870"/>
                    </a:cubicBezTo>
                    <a:cubicBezTo>
                      <a:pt x="135364" y="165870"/>
                      <a:pt x="135364" y="165870"/>
                      <a:pt x="136653" y="160692"/>
                    </a:cubicBezTo>
                    <a:cubicBezTo>
                      <a:pt x="136653" y="160692"/>
                      <a:pt x="136653" y="160692"/>
                      <a:pt x="144388" y="123154"/>
                    </a:cubicBezTo>
                    <a:cubicBezTo>
                      <a:pt x="145677" y="120565"/>
                      <a:pt x="148256" y="117976"/>
                      <a:pt x="152123" y="117976"/>
                    </a:cubicBezTo>
                    <a:cubicBezTo>
                      <a:pt x="152123" y="117976"/>
                      <a:pt x="152123" y="117976"/>
                      <a:pt x="171461" y="117976"/>
                    </a:cubicBezTo>
                    <a:cubicBezTo>
                      <a:pt x="183064" y="117976"/>
                      <a:pt x="192088" y="127037"/>
                      <a:pt x="192088" y="138687"/>
                    </a:cubicBezTo>
                    <a:cubicBezTo>
                      <a:pt x="192088" y="138687"/>
                      <a:pt x="192088" y="138687"/>
                      <a:pt x="192088" y="152926"/>
                    </a:cubicBezTo>
                    <a:cubicBezTo>
                      <a:pt x="192088" y="152926"/>
                      <a:pt x="192088" y="152926"/>
                      <a:pt x="184353" y="152926"/>
                    </a:cubicBezTo>
                    <a:cubicBezTo>
                      <a:pt x="176618" y="152926"/>
                      <a:pt x="168883" y="156809"/>
                      <a:pt x="163726" y="160692"/>
                    </a:cubicBezTo>
                    <a:cubicBezTo>
                      <a:pt x="161148" y="161987"/>
                      <a:pt x="159858" y="164576"/>
                      <a:pt x="158569" y="165870"/>
                    </a:cubicBezTo>
                    <a:cubicBezTo>
                      <a:pt x="157280" y="168459"/>
                      <a:pt x="155991" y="169753"/>
                      <a:pt x="154702" y="172342"/>
                    </a:cubicBezTo>
                    <a:cubicBezTo>
                      <a:pt x="152123" y="176225"/>
                      <a:pt x="150834" y="181403"/>
                      <a:pt x="150834" y="186581"/>
                    </a:cubicBezTo>
                    <a:cubicBezTo>
                      <a:pt x="150834" y="186581"/>
                      <a:pt x="150834" y="186581"/>
                      <a:pt x="150834" y="202114"/>
                    </a:cubicBezTo>
                    <a:cubicBezTo>
                      <a:pt x="150834" y="202114"/>
                      <a:pt x="150834" y="202114"/>
                      <a:pt x="10313" y="202114"/>
                    </a:cubicBezTo>
                    <a:cubicBezTo>
                      <a:pt x="5157" y="202114"/>
                      <a:pt x="0" y="196936"/>
                      <a:pt x="0" y="190464"/>
                    </a:cubicBezTo>
                    <a:cubicBezTo>
                      <a:pt x="0" y="190464"/>
                      <a:pt x="0" y="190464"/>
                      <a:pt x="0" y="182698"/>
                    </a:cubicBezTo>
                    <a:cubicBezTo>
                      <a:pt x="0" y="176225"/>
                      <a:pt x="5157" y="172342"/>
                      <a:pt x="10313" y="172342"/>
                    </a:cubicBezTo>
                    <a:cubicBezTo>
                      <a:pt x="10313" y="172342"/>
                      <a:pt x="10313" y="172342"/>
                      <a:pt x="38675" y="172342"/>
                    </a:cubicBezTo>
                    <a:cubicBezTo>
                      <a:pt x="38675" y="172342"/>
                      <a:pt x="38675" y="172342"/>
                      <a:pt x="38675" y="138687"/>
                    </a:cubicBezTo>
                    <a:cubicBezTo>
                      <a:pt x="38675" y="127037"/>
                      <a:pt x="47700" y="117976"/>
                      <a:pt x="59302" y="117976"/>
                    </a:cubicBezTo>
                    <a:close/>
                    <a:moveTo>
                      <a:pt x="206838" y="33838"/>
                    </a:moveTo>
                    <a:cubicBezTo>
                      <a:pt x="206838" y="33838"/>
                      <a:pt x="208124" y="33838"/>
                      <a:pt x="208124" y="33838"/>
                    </a:cubicBezTo>
                    <a:cubicBezTo>
                      <a:pt x="223557" y="36420"/>
                      <a:pt x="258281" y="44166"/>
                      <a:pt x="278858" y="48038"/>
                    </a:cubicBezTo>
                    <a:cubicBezTo>
                      <a:pt x="289147" y="50620"/>
                      <a:pt x="296863" y="59657"/>
                      <a:pt x="296863" y="69984"/>
                    </a:cubicBezTo>
                    <a:cubicBezTo>
                      <a:pt x="296863" y="69984"/>
                      <a:pt x="296863" y="69984"/>
                      <a:pt x="296863" y="99676"/>
                    </a:cubicBezTo>
                    <a:cubicBezTo>
                      <a:pt x="296863" y="128076"/>
                      <a:pt x="275000" y="151313"/>
                      <a:pt x="246706" y="151313"/>
                    </a:cubicBezTo>
                    <a:cubicBezTo>
                      <a:pt x="218412" y="151313"/>
                      <a:pt x="195263" y="128076"/>
                      <a:pt x="195263" y="99676"/>
                    </a:cubicBezTo>
                    <a:cubicBezTo>
                      <a:pt x="195263" y="99676"/>
                      <a:pt x="195263" y="99676"/>
                      <a:pt x="195263" y="45456"/>
                    </a:cubicBezTo>
                    <a:cubicBezTo>
                      <a:pt x="195263" y="39002"/>
                      <a:pt x="200407" y="33838"/>
                      <a:pt x="206838" y="33838"/>
                    </a:cubicBezTo>
                    <a:close/>
                    <a:moveTo>
                      <a:pt x="150465" y="198"/>
                    </a:moveTo>
                    <a:cubicBezTo>
                      <a:pt x="156989" y="-1087"/>
                      <a:pt x="163513" y="4053"/>
                      <a:pt x="163513" y="10479"/>
                    </a:cubicBezTo>
                    <a:cubicBezTo>
                      <a:pt x="163513" y="10479"/>
                      <a:pt x="163513" y="10479"/>
                      <a:pt x="163513" y="60599"/>
                    </a:cubicBezTo>
                    <a:cubicBezTo>
                      <a:pt x="163513" y="86301"/>
                      <a:pt x="142636" y="106863"/>
                      <a:pt x="116540" y="106863"/>
                    </a:cubicBezTo>
                    <a:cubicBezTo>
                      <a:pt x="90444" y="106863"/>
                      <a:pt x="68263" y="86301"/>
                      <a:pt x="68263" y="60599"/>
                    </a:cubicBezTo>
                    <a:cubicBezTo>
                      <a:pt x="68263" y="60599"/>
                      <a:pt x="68263" y="60599"/>
                      <a:pt x="68263" y="33611"/>
                    </a:cubicBezTo>
                    <a:cubicBezTo>
                      <a:pt x="68263" y="23330"/>
                      <a:pt x="76092" y="14334"/>
                      <a:pt x="85225" y="13049"/>
                    </a:cubicBezTo>
                    <a:cubicBezTo>
                      <a:pt x="104797" y="9194"/>
                      <a:pt x="137417" y="2768"/>
                      <a:pt x="150465" y="198"/>
                    </a:cubicBezTo>
                    <a:close/>
                  </a:path>
                </a:pathLst>
              </a:custGeom>
              <a:solidFill>
                <a:srgbClr val="FFFFFF"/>
              </a:solidFill>
              <a:ln>
                <a:noFill/>
              </a:ln>
            </p:spPr>
            <p:txBody>
              <a:bodyPr anchor="ctr"/>
              <a:lstStyle/>
              <a:p>
                <a:pPr algn="ctr"/>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89571" y="1639510"/>
            <a:ext cx="1074451" cy="1241395"/>
            <a:chOff x="8362480" y="3523424"/>
            <a:chExt cx="3600797" cy="4158988"/>
          </a:xfrm>
        </p:grpSpPr>
        <p:sp>
          <p:nvSpPr>
            <p:cNvPr id="3" name="Freeform 1"/>
            <p:cNvSpPr>
              <a:spLocks noChangeArrowheads="1"/>
            </p:cNvSpPr>
            <p:nvPr/>
          </p:nvSpPr>
          <p:spPr bwMode="auto">
            <a:xfrm>
              <a:off x="8362480" y="3523424"/>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4"/>
            </a:solidFill>
            <a:ln>
              <a:noFill/>
            </a:ln>
            <a:effectLst/>
          </p:spPr>
          <p:txBody>
            <a:bodyPr wrap="none" anchor="ctr"/>
            <a:lstStyle/>
            <a:p>
              <a:endParaRPr lang="en-US" sz="1200">
                <a:solidFill>
                  <a:schemeClr val="bg1"/>
                </a:solidFill>
                <a:latin typeface="微软雅黑" panose="020B0503020204020204" pitchFamily="34" charset="-122"/>
                <a:ea typeface="微软雅黑" panose="020B0503020204020204" pitchFamily="34" charset="-122"/>
              </a:endParaRPr>
            </a:p>
          </p:txBody>
        </p:sp>
        <p:sp>
          <p:nvSpPr>
            <p:cNvPr id="4" name="TextBox 73"/>
            <p:cNvSpPr txBox="1"/>
            <p:nvPr/>
          </p:nvSpPr>
          <p:spPr>
            <a:xfrm>
              <a:off x="9193330" y="4074843"/>
              <a:ext cx="1904312" cy="2783192"/>
            </a:xfrm>
            <a:prstGeom prst="rect">
              <a:avLst/>
            </a:prstGeom>
            <a:noFill/>
          </p:spPr>
          <p:txBody>
            <a:bodyPr wrap="square" rtlCol="0">
              <a:spAutoFit/>
            </a:bodyPr>
            <a:lstStyle/>
            <a:p>
              <a:pPr algn="ctr"/>
              <a:r>
                <a:rPr lang="en-US" sz="4800" b="1" dirty="0">
                  <a:solidFill>
                    <a:schemeClr val="bg1"/>
                  </a:solidFill>
                  <a:latin typeface="微软雅黑" panose="020B0503020204020204" pitchFamily="34" charset="-122"/>
                  <a:ea typeface="微软雅黑" panose="020B0503020204020204" pitchFamily="34" charset="-122"/>
                  <a:cs typeface="Lato Regular"/>
                </a:rPr>
                <a:t>S</a:t>
              </a:r>
            </a:p>
          </p:txBody>
        </p:sp>
      </p:grpSp>
      <p:grpSp>
        <p:nvGrpSpPr>
          <p:cNvPr id="5" name="组合 4"/>
          <p:cNvGrpSpPr/>
          <p:nvPr/>
        </p:nvGrpSpPr>
        <p:grpSpPr>
          <a:xfrm>
            <a:off x="4505350" y="1639510"/>
            <a:ext cx="1074451" cy="1241395"/>
            <a:chOff x="12110219" y="3523424"/>
            <a:chExt cx="3600797" cy="4158988"/>
          </a:xfrm>
        </p:grpSpPr>
        <p:sp>
          <p:nvSpPr>
            <p:cNvPr id="6" name="Freeform 1"/>
            <p:cNvSpPr>
              <a:spLocks noChangeArrowheads="1"/>
            </p:cNvSpPr>
            <p:nvPr/>
          </p:nvSpPr>
          <p:spPr bwMode="auto">
            <a:xfrm>
              <a:off x="12110219" y="3523424"/>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3"/>
            </a:solidFill>
            <a:ln>
              <a:noFill/>
            </a:ln>
            <a:effectLst/>
          </p:spPr>
          <p:txBody>
            <a:bodyPr wrap="none" anchor="ctr"/>
            <a:lstStyle/>
            <a:p>
              <a:pPr algn="r"/>
              <a:endParaRPr lang="en-US" sz="1200">
                <a:solidFill>
                  <a:schemeClr val="bg1"/>
                </a:solidFill>
                <a:latin typeface="微软雅黑" panose="020B0503020204020204" pitchFamily="34" charset="-122"/>
                <a:ea typeface="微软雅黑" panose="020B0503020204020204" pitchFamily="34" charset="-122"/>
              </a:endParaRPr>
            </a:p>
          </p:txBody>
        </p:sp>
        <p:sp>
          <p:nvSpPr>
            <p:cNvPr id="7" name="TextBox 74"/>
            <p:cNvSpPr txBox="1"/>
            <p:nvPr/>
          </p:nvSpPr>
          <p:spPr>
            <a:xfrm>
              <a:off x="12597882" y="4148111"/>
              <a:ext cx="2569743" cy="2783192"/>
            </a:xfrm>
            <a:prstGeom prst="rect">
              <a:avLst/>
            </a:prstGeom>
            <a:noFill/>
          </p:spPr>
          <p:txBody>
            <a:bodyPr wrap="square" rtlCol="0">
              <a:spAutoFit/>
            </a:bodyPr>
            <a:lstStyle/>
            <a:p>
              <a:pPr algn="r"/>
              <a:r>
                <a:rPr lang="en-US" sz="4800" b="1" dirty="0">
                  <a:solidFill>
                    <a:schemeClr val="bg1"/>
                  </a:solidFill>
                  <a:latin typeface="微软雅黑" panose="020B0503020204020204" pitchFamily="34" charset="-122"/>
                  <a:ea typeface="微软雅黑" panose="020B0503020204020204" pitchFamily="34" charset="-122"/>
                  <a:cs typeface="Lato Regular"/>
                </a:rPr>
                <a:t>W</a:t>
              </a:r>
            </a:p>
          </p:txBody>
        </p:sp>
      </p:grpSp>
      <p:grpSp>
        <p:nvGrpSpPr>
          <p:cNvPr id="8" name="组合 7"/>
          <p:cNvGrpSpPr/>
          <p:nvPr/>
        </p:nvGrpSpPr>
        <p:grpSpPr>
          <a:xfrm>
            <a:off x="3384235" y="2895686"/>
            <a:ext cx="1074451" cy="1241395"/>
            <a:chOff x="8362480" y="7682412"/>
            <a:chExt cx="3600797" cy="4158988"/>
          </a:xfrm>
        </p:grpSpPr>
        <p:sp>
          <p:nvSpPr>
            <p:cNvPr id="9" name="Freeform 1"/>
            <p:cNvSpPr>
              <a:spLocks noChangeArrowheads="1"/>
            </p:cNvSpPr>
            <p:nvPr/>
          </p:nvSpPr>
          <p:spPr bwMode="auto">
            <a:xfrm>
              <a:off x="8362480" y="7682412"/>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2"/>
            </a:solidFill>
            <a:ln>
              <a:noFill/>
            </a:ln>
            <a:effectLst/>
          </p:spPr>
          <p:txBody>
            <a:bodyPr wrap="none" anchor="ctr"/>
            <a:lstStyle/>
            <a:p>
              <a:endParaRPr lang="en-US" sz="1200">
                <a:solidFill>
                  <a:schemeClr val="bg1"/>
                </a:solidFill>
                <a:latin typeface="微软雅黑" panose="020B0503020204020204" pitchFamily="34" charset="-122"/>
                <a:ea typeface="微软雅黑" panose="020B0503020204020204" pitchFamily="34" charset="-122"/>
              </a:endParaRPr>
            </a:p>
          </p:txBody>
        </p:sp>
        <p:sp>
          <p:nvSpPr>
            <p:cNvPr id="10" name="TextBox 75"/>
            <p:cNvSpPr txBox="1"/>
            <p:nvPr/>
          </p:nvSpPr>
          <p:spPr>
            <a:xfrm>
              <a:off x="9219881" y="8284143"/>
              <a:ext cx="1904312" cy="2783192"/>
            </a:xfrm>
            <a:prstGeom prst="rect">
              <a:avLst/>
            </a:prstGeom>
            <a:noFill/>
          </p:spPr>
          <p:txBody>
            <a:bodyPr wrap="square" rtlCol="0">
              <a:spAutoFit/>
            </a:bodyPr>
            <a:lstStyle/>
            <a:p>
              <a:pPr algn="ctr"/>
              <a:r>
                <a:rPr lang="en-US" sz="4800" b="1" dirty="0">
                  <a:solidFill>
                    <a:schemeClr val="bg1"/>
                  </a:solidFill>
                  <a:latin typeface="微软雅黑" panose="020B0503020204020204" pitchFamily="34" charset="-122"/>
                  <a:ea typeface="微软雅黑" panose="020B0503020204020204" pitchFamily="34" charset="-122"/>
                  <a:cs typeface="Lato Regular"/>
                </a:rPr>
                <a:t>O</a:t>
              </a:r>
            </a:p>
          </p:txBody>
        </p:sp>
      </p:grpSp>
      <p:grpSp>
        <p:nvGrpSpPr>
          <p:cNvPr id="11" name="组合 10"/>
          <p:cNvGrpSpPr/>
          <p:nvPr/>
        </p:nvGrpSpPr>
        <p:grpSpPr>
          <a:xfrm>
            <a:off x="4500015" y="2895686"/>
            <a:ext cx="1074451" cy="1241395"/>
            <a:chOff x="12110219" y="7682412"/>
            <a:chExt cx="3600797" cy="4158988"/>
          </a:xfrm>
        </p:grpSpPr>
        <p:sp>
          <p:nvSpPr>
            <p:cNvPr id="12" name="Freeform 1"/>
            <p:cNvSpPr>
              <a:spLocks noChangeArrowheads="1"/>
            </p:cNvSpPr>
            <p:nvPr/>
          </p:nvSpPr>
          <p:spPr bwMode="auto">
            <a:xfrm>
              <a:off x="12110219" y="7682412"/>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1"/>
            </a:solidFill>
            <a:ln>
              <a:noFill/>
            </a:ln>
            <a:effectLst/>
          </p:spPr>
          <p:txBody>
            <a:bodyPr wrap="none" anchor="ctr"/>
            <a:lstStyle/>
            <a:p>
              <a:pPr algn="r"/>
              <a:endParaRPr lang="en-US" sz="1200" dirty="0">
                <a:solidFill>
                  <a:schemeClr val="bg1"/>
                </a:solidFill>
                <a:latin typeface="微软雅黑" panose="020B0503020204020204" pitchFamily="34" charset="-122"/>
                <a:ea typeface="微软雅黑" panose="020B0503020204020204" pitchFamily="34" charset="-122"/>
              </a:endParaRPr>
            </a:p>
          </p:txBody>
        </p:sp>
        <p:sp>
          <p:nvSpPr>
            <p:cNvPr id="13" name="TextBox 76"/>
            <p:cNvSpPr txBox="1"/>
            <p:nvPr/>
          </p:nvSpPr>
          <p:spPr>
            <a:xfrm>
              <a:off x="12907670" y="8282003"/>
              <a:ext cx="1904312" cy="2783192"/>
            </a:xfrm>
            <a:prstGeom prst="rect">
              <a:avLst/>
            </a:prstGeom>
            <a:noFill/>
          </p:spPr>
          <p:txBody>
            <a:bodyPr wrap="square" rtlCol="0">
              <a:spAutoFit/>
            </a:bodyPr>
            <a:lstStyle/>
            <a:p>
              <a:pPr algn="r"/>
              <a:r>
                <a:rPr lang="en-US" sz="4800" b="1" dirty="0">
                  <a:solidFill>
                    <a:schemeClr val="bg1"/>
                  </a:solidFill>
                  <a:latin typeface="微软雅黑" panose="020B0503020204020204" pitchFamily="34" charset="-122"/>
                  <a:ea typeface="微软雅黑" panose="020B0503020204020204" pitchFamily="34" charset="-122"/>
                  <a:cs typeface="Lato Regular"/>
                </a:rPr>
                <a:t>T</a:t>
              </a:r>
            </a:p>
          </p:txBody>
        </p:sp>
      </p:grpSp>
      <p:grpSp>
        <p:nvGrpSpPr>
          <p:cNvPr id="14" name="组合 6"/>
          <p:cNvGrpSpPr/>
          <p:nvPr/>
        </p:nvGrpSpPr>
        <p:grpSpPr>
          <a:xfrm>
            <a:off x="885611" y="2931679"/>
            <a:ext cx="3038517" cy="1435798"/>
            <a:chOff x="2062553" y="8701599"/>
            <a:chExt cx="8105213" cy="3828794"/>
          </a:xfrm>
        </p:grpSpPr>
        <p:sp>
          <p:nvSpPr>
            <p:cNvPr id="15" name="Freeform 1"/>
            <p:cNvSpPr>
              <a:spLocks noChangeArrowheads="1"/>
            </p:cNvSpPr>
            <p:nvPr/>
          </p:nvSpPr>
          <p:spPr bwMode="auto">
            <a:xfrm>
              <a:off x="2062553" y="9127136"/>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2"/>
            </a:solidFill>
            <a:ln>
              <a:noFill/>
            </a:ln>
            <a:effectLst/>
          </p:spPr>
          <p:txBody>
            <a:bodyPr wrap="none" anchor="ctr"/>
            <a:lstStyle/>
            <a:p>
              <a:endParaRPr lang="en-US"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TextBox 51"/>
            <p:cNvSpPr txBox="1"/>
            <p:nvPr/>
          </p:nvSpPr>
          <p:spPr>
            <a:xfrm>
              <a:off x="3543030" y="8701599"/>
              <a:ext cx="2544285" cy="738436"/>
            </a:xfrm>
            <a:prstGeom prst="rect">
              <a:avLst/>
            </a:prstGeom>
            <a:noFill/>
          </p:spPr>
          <p:txBody>
            <a:bodyPr wrap="none" rtlCol="0">
              <a:spAutoFit/>
            </a:bodyPr>
            <a:lstStyle/>
            <a:p>
              <a:pPr defTabSz="913130"/>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标题关键字</a:t>
              </a:r>
            </a:p>
          </p:txBody>
        </p:sp>
        <p:sp>
          <p:nvSpPr>
            <p:cNvPr id="17" name="TextBox 52"/>
            <p:cNvSpPr txBox="1"/>
            <p:nvPr/>
          </p:nvSpPr>
          <p:spPr>
            <a:xfrm>
              <a:off x="3552650" y="9605103"/>
              <a:ext cx="3929647" cy="1095000"/>
            </a:xfrm>
            <a:prstGeom prst="rect">
              <a:avLst/>
            </a:prstGeom>
            <a:noFill/>
          </p:spPr>
          <p:txBody>
            <a:bodyPr wrap="square" rtlCol="0">
              <a:spAutoFit/>
            </a:body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grpSp>
          <p:nvGrpSpPr>
            <p:cNvPr id="18" name="Group 45"/>
            <p:cNvGrpSpPr/>
            <p:nvPr/>
          </p:nvGrpSpPr>
          <p:grpSpPr>
            <a:xfrm flipV="1">
              <a:off x="2595320" y="10730503"/>
              <a:ext cx="7572446" cy="1799890"/>
              <a:chOff x="2751796" y="2924341"/>
              <a:chExt cx="7572446" cy="1550438"/>
            </a:xfrm>
          </p:grpSpPr>
          <p:cxnSp>
            <p:nvCxnSpPr>
              <p:cNvPr id="20" name="Straight Connector 46"/>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47"/>
              <p:cNvCxnSpPr>
                <a:stCxn id="15" idx="1"/>
              </p:cNvCxnSpPr>
              <p:nvPr/>
            </p:nvCxnSpPr>
            <p:spPr>
              <a:xfrm flipV="1">
                <a:off x="2751796" y="2924341"/>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48"/>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19" name="Freeform 204"/>
            <p:cNvSpPr>
              <a:spLocks noEditPoints="1"/>
            </p:cNvSpPr>
            <p:nvPr/>
          </p:nvSpPr>
          <p:spPr bwMode="auto">
            <a:xfrm>
              <a:off x="2293420" y="9572812"/>
              <a:ext cx="936302" cy="622785"/>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w="9525">
              <a:noFill/>
              <a:round/>
            </a:ln>
          </p:spPr>
          <p:txBody>
            <a:bodyPr vert="horz" wrap="square" lIns="91412" tIns="45706" rIns="91412" bIns="45706" numCol="1" anchor="t" anchorCtr="0" compatLnSpc="1"/>
            <a:lstStyle/>
            <a:p>
              <a:endParaRPr lang="en-US" sz="18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039908" y="2967672"/>
            <a:ext cx="3141704" cy="1392935"/>
            <a:chOff x="13879972" y="8815899"/>
            <a:chExt cx="8380464" cy="3714494"/>
          </a:xfrm>
        </p:grpSpPr>
        <p:sp>
          <p:nvSpPr>
            <p:cNvPr id="24" name="Freeform 1"/>
            <p:cNvSpPr>
              <a:spLocks noChangeArrowheads="1"/>
            </p:cNvSpPr>
            <p:nvPr/>
          </p:nvSpPr>
          <p:spPr bwMode="auto">
            <a:xfrm>
              <a:off x="20872173" y="9127136"/>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1"/>
            </a:solidFill>
            <a:ln>
              <a:noFill/>
            </a:ln>
            <a:effectLst/>
          </p:spPr>
          <p:txBody>
            <a:bodyPr wrap="none" anchor="ctr"/>
            <a:lstStyle/>
            <a:p>
              <a:pPr algn="r"/>
              <a:endParaRPr lang="en-US"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55"/>
            <p:cNvSpPr txBox="1"/>
            <p:nvPr/>
          </p:nvSpPr>
          <p:spPr>
            <a:xfrm>
              <a:off x="17432367" y="8815899"/>
              <a:ext cx="2544285" cy="738436"/>
            </a:xfrm>
            <a:prstGeom prst="rect">
              <a:avLst/>
            </a:prstGeom>
            <a:noFill/>
          </p:spPr>
          <p:txBody>
            <a:bodyPr wrap="none" rtlCol="0">
              <a:spAutoFit/>
            </a:bodyPr>
            <a:lstStyle/>
            <a:p>
              <a:pPr algn="r" defTabSz="913130"/>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标题关键字</a:t>
              </a:r>
            </a:p>
          </p:txBody>
        </p:sp>
        <p:sp>
          <p:nvSpPr>
            <p:cNvPr id="26" name="TextBox 56"/>
            <p:cNvSpPr txBox="1"/>
            <p:nvPr/>
          </p:nvSpPr>
          <p:spPr>
            <a:xfrm>
              <a:off x="16754379" y="9662256"/>
              <a:ext cx="3928693" cy="1095000"/>
            </a:xfrm>
            <a:prstGeom prst="rect">
              <a:avLst/>
            </a:prstGeom>
            <a:noFill/>
          </p:spPr>
          <p:txBody>
            <a:bodyPr wrap="square" rtlCol="0">
              <a:spAutoFit/>
            </a:bodyPr>
            <a:lstStyle/>
            <a:p>
              <a:pPr algn="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grpSp>
          <p:nvGrpSpPr>
            <p:cNvPr id="27" name="Group 51"/>
            <p:cNvGrpSpPr/>
            <p:nvPr/>
          </p:nvGrpSpPr>
          <p:grpSpPr>
            <a:xfrm flipH="1" flipV="1">
              <a:off x="13879972" y="10730503"/>
              <a:ext cx="7715545" cy="1799890"/>
              <a:chOff x="2913160" y="2924341"/>
              <a:chExt cx="7411082" cy="1550438"/>
            </a:xfrm>
          </p:grpSpPr>
          <p:cxnSp>
            <p:nvCxnSpPr>
              <p:cNvPr id="29" name="Straight Connector 52"/>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54"/>
              <p:cNvCxnSpPr/>
              <p:nvPr/>
            </p:nvCxnSpPr>
            <p:spPr>
              <a:xfrm flipV="1">
                <a:off x="2913160" y="2924341"/>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57"/>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28" name="Freeform 154"/>
            <p:cNvSpPr>
              <a:spLocks noEditPoints="1"/>
            </p:cNvSpPr>
            <p:nvPr/>
          </p:nvSpPr>
          <p:spPr bwMode="auto">
            <a:xfrm>
              <a:off x="21183613" y="9507419"/>
              <a:ext cx="677322" cy="732395"/>
            </a:xfrm>
            <a:custGeom>
              <a:avLst/>
              <a:gdLst/>
              <a:ahLst/>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l="0" t="0" r="r" b="b"/>
              <a:pathLst>
                <a:path w="63"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rgbClr val="FFFFFF"/>
            </a:solidFill>
            <a:ln w="9525">
              <a:noFill/>
              <a:round/>
            </a:ln>
          </p:spPr>
          <p:txBody>
            <a:bodyPr vert="horz" wrap="square" lIns="91412" tIns="45706" rIns="91412" bIns="45706" numCol="1" anchor="t" anchorCtr="0" compatLnSpc="1"/>
            <a:lstStyle/>
            <a:p>
              <a:pPr algn="r"/>
              <a:endParaRPr lang="en-US" sz="18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2" name="组合 8"/>
          <p:cNvGrpSpPr/>
          <p:nvPr/>
        </p:nvGrpSpPr>
        <p:grpSpPr>
          <a:xfrm>
            <a:off x="5039908" y="1383985"/>
            <a:ext cx="3141704" cy="1266470"/>
            <a:chOff x="13879972" y="2924342"/>
            <a:chExt cx="8380464" cy="3377252"/>
          </a:xfrm>
        </p:grpSpPr>
        <p:sp>
          <p:nvSpPr>
            <p:cNvPr id="33" name="Freeform 1"/>
            <p:cNvSpPr>
              <a:spLocks noChangeArrowheads="1"/>
            </p:cNvSpPr>
            <p:nvPr/>
          </p:nvSpPr>
          <p:spPr bwMode="auto">
            <a:xfrm>
              <a:off x="20872173" y="4681518"/>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3"/>
            </a:solidFill>
            <a:ln>
              <a:noFill/>
            </a:ln>
            <a:effectLst/>
          </p:spPr>
          <p:txBody>
            <a:bodyPr wrap="none" anchor="ctr"/>
            <a:lstStyle/>
            <a:p>
              <a:pPr algn="r"/>
              <a:endParaRPr lang="en-US"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TextBox 53"/>
            <p:cNvSpPr txBox="1"/>
            <p:nvPr/>
          </p:nvSpPr>
          <p:spPr>
            <a:xfrm>
              <a:off x="17249409" y="4265472"/>
              <a:ext cx="2544285" cy="738436"/>
            </a:xfrm>
            <a:prstGeom prst="rect">
              <a:avLst/>
            </a:prstGeom>
            <a:noFill/>
          </p:spPr>
          <p:txBody>
            <a:bodyPr wrap="none" rtlCol="0">
              <a:spAutoFit/>
            </a:bodyPr>
            <a:lstStyle/>
            <a:p>
              <a:pPr algn="r" defTabSz="913130"/>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标题关键字</a:t>
              </a:r>
            </a:p>
          </p:txBody>
        </p:sp>
        <p:sp>
          <p:nvSpPr>
            <p:cNvPr id="35" name="TextBox 54"/>
            <p:cNvSpPr txBox="1"/>
            <p:nvPr/>
          </p:nvSpPr>
          <p:spPr>
            <a:xfrm>
              <a:off x="16754379" y="5168976"/>
              <a:ext cx="3929648" cy="1132618"/>
            </a:xfrm>
            <a:prstGeom prst="rect">
              <a:avLst/>
            </a:prstGeom>
            <a:noFill/>
          </p:spPr>
          <p:txBody>
            <a:bodyPr wrap="square" rtlCol="0">
              <a:spAutoFit/>
            </a:bodyPr>
            <a:lstStyle/>
            <a:p>
              <a:pPr algn="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grpSp>
          <p:nvGrpSpPr>
            <p:cNvPr id="36" name="Group 64"/>
            <p:cNvGrpSpPr/>
            <p:nvPr/>
          </p:nvGrpSpPr>
          <p:grpSpPr>
            <a:xfrm flipH="1">
              <a:off x="13879972" y="2924342"/>
              <a:ext cx="7715545" cy="1757177"/>
              <a:chOff x="2918048" y="2924341"/>
              <a:chExt cx="7406194" cy="1757177"/>
            </a:xfrm>
          </p:grpSpPr>
          <p:cxnSp>
            <p:nvCxnSpPr>
              <p:cNvPr id="38" name="Straight Connector 65"/>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66"/>
              <p:cNvCxnSpPr/>
              <p:nvPr/>
            </p:nvCxnSpPr>
            <p:spPr>
              <a:xfrm flipV="1">
                <a:off x="2918048" y="292434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67"/>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37" name="Freeform 166"/>
            <p:cNvSpPr>
              <a:spLocks noEditPoints="1"/>
            </p:cNvSpPr>
            <p:nvPr/>
          </p:nvSpPr>
          <p:spPr bwMode="auto">
            <a:xfrm>
              <a:off x="21167196" y="5080751"/>
              <a:ext cx="730459" cy="736118"/>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rgbClr val="FFFFFF"/>
            </a:solidFill>
            <a:ln w="9525">
              <a:noFill/>
              <a:round/>
            </a:ln>
          </p:spPr>
          <p:txBody>
            <a:bodyPr vert="horz" wrap="square" lIns="91412" tIns="45706" rIns="91412" bIns="45706" numCol="1" anchor="t" anchorCtr="0" compatLnSpc="1"/>
            <a:lstStyle/>
            <a:p>
              <a:pPr algn="r"/>
              <a:endParaRPr lang="en-US" sz="18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1" name="组合 5"/>
          <p:cNvGrpSpPr/>
          <p:nvPr/>
        </p:nvGrpSpPr>
        <p:grpSpPr>
          <a:xfrm>
            <a:off x="774631" y="1341346"/>
            <a:ext cx="3152166" cy="1266470"/>
            <a:chOff x="2062553" y="2924342"/>
            <a:chExt cx="8408371" cy="3377252"/>
          </a:xfrm>
        </p:grpSpPr>
        <p:sp>
          <p:nvSpPr>
            <p:cNvPr id="42" name="Freeform 1"/>
            <p:cNvSpPr>
              <a:spLocks noChangeArrowheads="1"/>
            </p:cNvSpPr>
            <p:nvPr/>
          </p:nvSpPr>
          <p:spPr bwMode="auto">
            <a:xfrm>
              <a:off x="2062553" y="4681518"/>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4"/>
            </a:solidFill>
            <a:ln>
              <a:noFill/>
            </a:ln>
            <a:effectLst/>
          </p:spPr>
          <p:txBody>
            <a:bodyPr wrap="none" anchor="ctr"/>
            <a:lstStyle/>
            <a:p>
              <a:endParaRPr lang="en-US"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TextBox 49"/>
            <p:cNvSpPr txBox="1"/>
            <p:nvPr/>
          </p:nvSpPr>
          <p:spPr>
            <a:xfrm>
              <a:off x="3503030" y="4294047"/>
              <a:ext cx="2544285" cy="738436"/>
            </a:xfrm>
            <a:prstGeom prst="rect">
              <a:avLst/>
            </a:prstGeom>
            <a:noFill/>
          </p:spPr>
          <p:txBody>
            <a:bodyPr wrap="none" rtlCol="0">
              <a:spAutoFit/>
            </a:bodyPr>
            <a:lstStyle/>
            <a:p>
              <a:pPr defTabSz="913130"/>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标题关键字</a:t>
              </a:r>
            </a:p>
          </p:txBody>
        </p:sp>
        <p:sp>
          <p:nvSpPr>
            <p:cNvPr id="44" name="TextBox 50"/>
            <p:cNvSpPr txBox="1"/>
            <p:nvPr/>
          </p:nvSpPr>
          <p:spPr>
            <a:xfrm>
              <a:off x="3552650" y="5168976"/>
              <a:ext cx="3929647" cy="1132618"/>
            </a:xfrm>
            <a:prstGeom prst="rect">
              <a:avLst/>
            </a:prstGeom>
            <a:noFill/>
          </p:spPr>
          <p:txBody>
            <a:bodyPr wrap="square" rtlCol="0">
              <a:spAutoFit/>
            </a:body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grpSp>
          <p:nvGrpSpPr>
            <p:cNvPr id="45" name="Group 55"/>
            <p:cNvGrpSpPr/>
            <p:nvPr/>
          </p:nvGrpSpPr>
          <p:grpSpPr>
            <a:xfrm>
              <a:off x="2570063" y="2924342"/>
              <a:ext cx="7900861" cy="1757177"/>
              <a:chOff x="2731427" y="2924341"/>
              <a:chExt cx="7900861" cy="1757177"/>
            </a:xfrm>
          </p:grpSpPr>
          <p:cxnSp>
            <p:nvCxnSpPr>
              <p:cNvPr id="47" name="Straight Connector 7"/>
              <p:cNvCxnSpPr/>
              <p:nvPr/>
            </p:nvCxnSpPr>
            <p:spPr>
              <a:xfrm flipH="1">
                <a:off x="2731427" y="2924341"/>
                <a:ext cx="79008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4"/>
              <p:cNvCxnSpPr>
                <a:stCxn id="42" idx="4"/>
              </p:cNvCxnSpPr>
              <p:nvPr/>
            </p:nvCxnSpPr>
            <p:spPr>
              <a:xfrm flipV="1">
                <a:off x="2756684" y="292434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56"/>
              <p:cNvCxnSpPr/>
              <p:nvPr/>
            </p:nvCxnSpPr>
            <p:spPr>
              <a:xfrm flipV="1">
                <a:off x="10632288" y="2932531"/>
                <a:ext cx="0" cy="68140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46" name="Freeform 81"/>
            <p:cNvSpPr>
              <a:spLocks noEditPoints="1"/>
            </p:cNvSpPr>
            <p:nvPr/>
          </p:nvSpPr>
          <p:spPr bwMode="auto">
            <a:xfrm>
              <a:off x="2381378" y="5053205"/>
              <a:ext cx="760387" cy="763664"/>
            </a:xfrm>
            <a:custGeom>
              <a:avLst/>
              <a:gdLst/>
              <a:ahLst/>
              <a:cxnLst>
                <a:cxn ang="0">
                  <a:pos x="231" y="86"/>
                </a:cxn>
                <a:cxn ang="0">
                  <a:pos x="198" y="119"/>
                </a:cxn>
                <a:cxn ang="0">
                  <a:pos x="152" y="131"/>
                </a:cxn>
                <a:cxn ang="0">
                  <a:pos x="180" y="103"/>
                </a:cxn>
                <a:cxn ang="0">
                  <a:pos x="181" y="102"/>
                </a:cxn>
                <a:cxn ang="0">
                  <a:pos x="214" y="69"/>
                </a:cxn>
                <a:cxn ang="0">
                  <a:pos x="214" y="35"/>
                </a:cxn>
                <a:cxn ang="0">
                  <a:pos x="181" y="35"/>
                </a:cxn>
                <a:cxn ang="0">
                  <a:pos x="147" y="69"/>
                </a:cxn>
                <a:cxn ang="0">
                  <a:pos x="147" y="69"/>
                </a:cxn>
                <a:cxn ang="0">
                  <a:pos x="147" y="69"/>
                </a:cxn>
                <a:cxn ang="0">
                  <a:pos x="119" y="98"/>
                </a:cxn>
                <a:cxn ang="0">
                  <a:pos x="131" y="52"/>
                </a:cxn>
                <a:cxn ang="0">
                  <a:pos x="164" y="19"/>
                </a:cxn>
                <a:cxn ang="0">
                  <a:pos x="231" y="19"/>
                </a:cxn>
                <a:cxn ang="0">
                  <a:pos x="231" y="86"/>
                </a:cxn>
                <a:cxn ang="0">
                  <a:pos x="94" y="173"/>
                </a:cxn>
                <a:cxn ang="0">
                  <a:pos x="94" y="173"/>
                </a:cxn>
                <a:cxn ang="0">
                  <a:pos x="85" y="177"/>
                </a:cxn>
                <a:cxn ang="0">
                  <a:pos x="73" y="165"/>
                </a:cxn>
                <a:cxn ang="0">
                  <a:pos x="77" y="156"/>
                </a:cxn>
                <a:cxn ang="0">
                  <a:pos x="156" y="77"/>
                </a:cxn>
                <a:cxn ang="0">
                  <a:pos x="165" y="73"/>
                </a:cxn>
                <a:cxn ang="0">
                  <a:pos x="177" y="85"/>
                </a:cxn>
                <a:cxn ang="0">
                  <a:pos x="174" y="93"/>
                </a:cxn>
                <a:cxn ang="0">
                  <a:pos x="174" y="93"/>
                </a:cxn>
                <a:cxn ang="0">
                  <a:pos x="94" y="173"/>
                </a:cxn>
                <a:cxn ang="0">
                  <a:pos x="69" y="147"/>
                </a:cxn>
                <a:cxn ang="0">
                  <a:pos x="35" y="181"/>
                </a:cxn>
                <a:cxn ang="0">
                  <a:pos x="35" y="214"/>
                </a:cxn>
                <a:cxn ang="0">
                  <a:pos x="69" y="214"/>
                </a:cxn>
                <a:cxn ang="0">
                  <a:pos x="102" y="181"/>
                </a:cxn>
                <a:cxn ang="0">
                  <a:pos x="103" y="180"/>
                </a:cxn>
                <a:cxn ang="0">
                  <a:pos x="131" y="152"/>
                </a:cxn>
                <a:cxn ang="0">
                  <a:pos x="119" y="198"/>
                </a:cxn>
                <a:cxn ang="0">
                  <a:pos x="86" y="231"/>
                </a:cxn>
                <a:cxn ang="0">
                  <a:pos x="19" y="231"/>
                </a:cxn>
                <a:cxn ang="0">
                  <a:pos x="19" y="164"/>
                </a:cxn>
                <a:cxn ang="0">
                  <a:pos x="52" y="131"/>
                </a:cxn>
                <a:cxn ang="0">
                  <a:pos x="98" y="118"/>
                </a:cxn>
                <a:cxn ang="0">
                  <a:pos x="69" y="147"/>
                </a:cxn>
                <a:cxn ang="0">
                  <a:pos x="69" y="147"/>
                </a:cxn>
              </a:cxnLst>
              <a:rect l="0" t="0" r="r" b="b"/>
              <a:pathLst>
                <a:path w="249" h="25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rgbClr val="FFFFFF"/>
            </a:solidFill>
            <a:ln w="9525">
              <a:noFill/>
              <a:round/>
            </a:ln>
          </p:spPr>
          <p:txBody>
            <a:bodyPr vert="horz" wrap="square" lIns="91412" tIns="45706" rIns="91412" bIns="45706" numCol="1" anchor="t" anchorCtr="0" compatLnSpc="1"/>
            <a:lstStyle/>
            <a:p>
              <a:endParaRPr lang="en-US" sz="18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75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gtEl>
                                        <p:attrNameLst>
                                          <p:attrName>ppt_y</p:attrName>
                                        </p:attrNameLst>
                                      </p:cBhvr>
                                      <p:tavLst>
                                        <p:tav tm="0" fmla="#ppt_y+(sin(-2*pi*(1-$))*-#ppt_x+cos(-2*pi*(1-$))*(1-#ppt_y))*(1-$)">
                                          <p:val>
                                            <p:fltVal val="0"/>
                                          </p:val>
                                        </p:tav>
                                        <p:tav tm="100000">
                                          <p:val>
                                            <p:fltVal val="1"/>
                                          </p:val>
                                        </p:tav>
                                      </p:tavLst>
                                    </p:anim>
                                  </p:childTnLst>
                                </p:cTn>
                              </p:par>
                              <p:par>
                                <p:cTn id="29" presetID="2" presetClass="entr" presetSubtype="4" fill="hold" nodeType="withEffect">
                                  <p:stCondLst>
                                    <p:cond delay="125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18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22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nvSpPr>
        <p:spPr>
          <a:xfrm>
            <a:off x="1353486" y="1624546"/>
            <a:ext cx="3736667" cy="2522223"/>
          </a:xfrm>
          <a:custGeom>
            <a:avLst/>
            <a:gdLst/>
            <a:ahLst/>
            <a:cxnLst>
              <a:cxn ang="0">
                <a:pos x="wd2" y="hd2"/>
              </a:cxn>
              <a:cxn ang="5400000">
                <a:pos x="wd2" y="hd2"/>
              </a:cxn>
              <a:cxn ang="10800000">
                <a:pos x="wd2" y="hd2"/>
              </a:cxn>
              <a:cxn ang="16200000">
                <a:pos x="wd2" y="hd2"/>
              </a:cxn>
            </a:cxnLst>
            <a:rect l="0" t="0" r="r" b="b"/>
            <a:pathLst>
              <a:path w="21283" h="21600" extrusionOk="0">
                <a:moveTo>
                  <a:pt x="9369" y="0"/>
                </a:moveTo>
                <a:lnTo>
                  <a:pt x="10036" y="156"/>
                </a:lnTo>
                <a:cubicBezTo>
                  <a:pt x="8512" y="720"/>
                  <a:pt x="7105" y="1526"/>
                  <a:pt x="5778" y="2528"/>
                </a:cubicBezTo>
                <a:cubicBezTo>
                  <a:pt x="4648" y="3381"/>
                  <a:pt x="3452" y="4497"/>
                  <a:pt x="3177" y="6529"/>
                </a:cubicBezTo>
                <a:cubicBezTo>
                  <a:pt x="2646" y="10459"/>
                  <a:pt x="5528" y="12655"/>
                  <a:pt x="8284" y="13443"/>
                </a:cubicBezTo>
                <a:cubicBezTo>
                  <a:pt x="9431" y="13770"/>
                  <a:pt x="10586" y="14059"/>
                  <a:pt x="11769" y="14231"/>
                </a:cubicBezTo>
                <a:cubicBezTo>
                  <a:pt x="12950" y="14403"/>
                  <a:pt x="14157" y="14458"/>
                  <a:pt x="15399" y="14385"/>
                </a:cubicBezTo>
                <a:lnTo>
                  <a:pt x="14226" y="11702"/>
                </a:lnTo>
                <a:lnTo>
                  <a:pt x="21283" y="14724"/>
                </a:lnTo>
                <a:lnTo>
                  <a:pt x="19227" y="21600"/>
                </a:lnTo>
                <a:lnTo>
                  <a:pt x="18015" y="19299"/>
                </a:lnTo>
                <a:cubicBezTo>
                  <a:pt x="15468" y="19869"/>
                  <a:pt x="12988" y="19986"/>
                  <a:pt x="10574" y="19678"/>
                </a:cubicBezTo>
                <a:cubicBezTo>
                  <a:pt x="8347" y="19394"/>
                  <a:pt x="6117" y="18741"/>
                  <a:pt x="4103" y="17178"/>
                </a:cubicBezTo>
                <a:cubicBezTo>
                  <a:pt x="2836" y="16196"/>
                  <a:pt x="1679" y="14850"/>
                  <a:pt x="883" y="13103"/>
                </a:cubicBezTo>
                <a:cubicBezTo>
                  <a:pt x="110" y="11406"/>
                  <a:pt x="-317" y="9274"/>
                  <a:pt x="282" y="7298"/>
                </a:cubicBezTo>
                <a:cubicBezTo>
                  <a:pt x="661" y="6044"/>
                  <a:pt x="1354" y="5236"/>
                  <a:pt x="2046" y="4457"/>
                </a:cubicBezTo>
                <a:cubicBezTo>
                  <a:pt x="2640" y="3790"/>
                  <a:pt x="3255" y="3110"/>
                  <a:pt x="3896" y="2573"/>
                </a:cubicBezTo>
                <a:cubicBezTo>
                  <a:pt x="4743" y="1864"/>
                  <a:pt x="5665" y="1369"/>
                  <a:pt x="6608" y="956"/>
                </a:cubicBezTo>
                <a:cubicBezTo>
                  <a:pt x="7503" y="565"/>
                  <a:pt x="8423" y="244"/>
                  <a:pt x="9369" y="0"/>
                </a:cubicBezTo>
                <a:close/>
              </a:path>
            </a:pathLst>
          </a:custGeom>
          <a:solidFill>
            <a:schemeClr val="accent1"/>
          </a:solidFill>
          <a:ln w="12700">
            <a:miter lim="400000"/>
          </a:ln>
          <a:effectLst/>
        </p:spPr>
        <p:txBody>
          <a:bodyPr lIns="0" tIns="0" rIns="0" bIns="0" anchor="ctr"/>
          <a:lstStyle/>
          <a:p>
            <a:pPr lvl="0">
              <a:lnSpc>
                <a:spcPct val="120000"/>
              </a:lnSpc>
              <a:defRPr sz="3600">
                <a:solidFill>
                  <a:srgbClr val="FFFFFF"/>
                </a:solidFill>
              </a:defRPr>
            </a:pPr>
            <a:endParaRPr sz="23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273"/>
          <p:cNvGrpSpPr/>
          <p:nvPr/>
        </p:nvGrpSpPr>
        <p:grpSpPr>
          <a:xfrm>
            <a:off x="5445840" y="1721242"/>
            <a:ext cx="2796797" cy="436931"/>
            <a:chOff x="0" y="-9995"/>
            <a:chExt cx="8811659" cy="1376345"/>
          </a:xfrm>
        </p:grpSpPr>
        <p:sp>
          <p:nvSpPr>
            <p:cNvPr id="269" name="Shape 269"/>
            <p:cNvSpPr/>
            <p:nvPr/>
          </p:nvSpPr>
          <p:spPr>
            <a:xfrm>
              <a:off x="0" y="0"/>
              <a:ext cx="1366350" cy="13663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0" name="Shape 270"/>
            <p:cNvSpPr/>
            <p:nvPr/>
          </p:nvSpPr>
          <p:spPr>
            <a:xfrm>
              <a:off x="1693649" y="-9995"/>
              <a:ext cx="3109585" cy="639566"/>
            </a:xfrm>
            <a:prstGeom prst="rect">
              <a:avLst/>
            </a:prstGeom>
            <a:noFill/>
            <a:ln w="12700" cap="flat">
              <a:noFill/>
              <a:miter lim="400000"/>
            </a:ln>
            <a:effectLst/>
          </p:spPr>
          <p:txBody>
            <a:bodyPr wrap="none" lIns="0" tIns="0" rIns="0" bIns="0" numCol="1" anchor="t">
              <a:spAutoFit/>
            </a:bodyPr>
            <a:lstStyle>
              <a:lvl1pPr algn="l">
                <a:defRPr sz="2800">
                  <a:solidFill>
                    <a:srgbClr val="FD6D5B"/>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1" name="Shape 271"/>
            <p:cNvSpPr/>
            <p:nvPr/>
          </p:nvSpPr>
          <p:spPr>
            <a:xfrm>
              <a:off x="1721980" y="588945"/>
              <a:ext cx="7089679" cy="425978"/>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914400">
                <a:lnSpc>
                  <a:spcPct val="12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272" name="Shape 272"/>
            <p:cNvSpPr/>
            <p:nvPr/>
          </p:nvSpPr>
          <p:spPr>
            <a:xfrm>
              <a:off x="409220" y="392466"/>
              <a:ext cx="444226" cy="581422"/>
            </a:xfrm>
            <a:prstGeom prst="rect">
              <a:avLst/>
            </a:prstGeom>
            <a:noFill/>
            <a:ln w="12700" cap="flat">
              <a:noFill/>
              <a:miter lim="400000"/>
            </a:ln>
            <a:effectLst/>
          </p:spPr>
          <p:txBody>
            <a:bodyPr wrap="none" lIns="0" tIns="0" rIns="0" bIns="0" numCol="1" anchor="ctr">
              <a:spAutoFit/>
            </a:bodyPr>
            <a:lstStyle>
              <a:lvl1pPr>
                <a:defRPr sz="3000">
                  <a:solidFill>
                    <a:srgbClr val="FFFFFF"/>
                  </a:solidFill>
                  <a:latin typeface="FontAwesome"/>
                  <a:ea typeface="FontAwesome"/>
                  <a:cs typeface="FontAwesome"/>
                  <a:sym typeface="FontAwesome"/>
                </a:defRPr>
              </a:lvl1pPr>
            </a:lstStyle>
            <a:p>
              <a:pPr lvl="0">
                <a:lnSpc>
                  <a:spcPct val="120000"/>
                </a:lnSpc>
                <a:defRPr sz="1800">
                  <a:solidFill>
                    <a:srgbClr val="000000"/>
                  </a:solidFill>
                </a:defRPr>
              </a:pP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278"/>
          <p:cNvGrpSpPr/>
          <p:nvPr/>
        </p:nvGrpSpPr>
        <p:grpSpPr>
          <a:xfrm>
            <a:off x="5441809" y="2296284"/>
            <a:ext cx="2800828" cy="433759"/>
            <a:chOff x="0" y="0"/>
            <a:chExt cx="8824352" cy="1366350"/>
          </a:xfrm>
        </p:grpSpPr>
        <p:sp>
          <p:nvSpPr>
            <p:cNvPr id="274" name="Shape 274"/>
            <p:cNvSpPr/>
            <p:nvPr/>
          </p:nvSpPr>
          <p:spPr>
            <a:xfrm>
              <a:off x="0" y="0"/>
              <a:ext cx="1366350" cy="13663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5" name="Shape 275"/>
            <p:cNvSpPr/>
            <p:nvPr/>
          </p:nvSpPr>
          <p:spPr>
            <a:xfrm>
              <a:off x="1720513" y="66207"/>
              <a:ext cx="3109584" cy="639565"/>
            </a:xfrm>
            <a:prstGeom prst="rect">
              <a:avLst/>
            </a:prstGeom>
            <a:noFill/>
            <a:ln w="12700" cap="flat">
              <a:noFill/>
              <a:miter lim="400000"/>
            </a:ln>
            <a:effectLst/>
          </p:spPr>
          <p:txBody>
            <a:bodyPr wrap="none" lIns="0" tIns="0" rIns="0" bIns="0" numCol="1" anchor="t">
              <a:spAutoFit/>
            </a:bodyPr>
            <a:lstStyle>
              <a:lvl1pPr algn="l">
                <a:defRPr sz="28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 name="Shape 276"/>
            <p:cNvSpPr/>
            <p:nvPr/>
          </p:nvSpPr>
          <p:spPr>
            <a:xfrm>
              <a:off x="1748844" y="665143"/>
              <a:ext cx="7075508" cy="465362"/>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Roboto Light"/>
                  <a:ea typeface="Roboto Light"/>
                  <a:cs typeface="Roboto Light"/>
                  <a:sym typeface="Roboto Light"/>
                </a:defRPr>
              </a:lvl1pPr>
            </a:lstStyle>
            <a:p>
              <a:pPr defTabSz="914400">
                <a:lnSpc>
                  <a:spcPct val="12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277" name="Shape 277"/>
            <p:cNvSpPr/>
            <p:nvPr/>
          </p:nvSpPr>
          <p:spPr>
            <a:xfrm>
              <a:off x="461832" y="392464"/>
              <a:ext cx="444225" cy="581422"/>
            </a:xfrm>
            <a:prstGeom prst="rect">
              <a:avLst/>
            </a:prstGeom>
            <a:noFill/>
            <a:ln w="12700" cap="flat">
              <a:noFill/>
              <a:miter lim="400000"/>
            </a:ln>
            <a:effectLst/>
          </p:spPr>
          <p:txBody>
            <a:bodyPr wrap="none" lIns="0" tIns="0" rIns="0" bIns="0" numCol="1" anchor="ctr">
              <a:spAutoFit/>
            </a:bodyPr>
            <a:lstStyle>
              <a:lvl1pPr>
                <a:defRPr sz="3000">
                  <a:solidFill>
                    <a:srgbClr val="FFFFFF"/>
                  </a:solidFill>
                  <a:latin typeface="FontAwesome"/>
                  <a:ea typeface="FontAwesome"/>
                  <a:cs typeface="FontAwesome"/>
                  <a:sym typeface="FontAwesome"/>
                </a:defRPr>
              </a:lvl1pPr>
            </a:lstStyle>
            <a:p>
              <a:pPr lvl="0">
                <a:lnSpc>
                  <a:spcPct val="120000"/>
                </a:lnSpc>
                <a:defRPr sz="1800">
                  <a:solidFill>
                    <a:srgbClr val="000000"/>
                  </a:solidFill>
                </a:defRPr>
              </a:pP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283"/>
          <p:cNvGrpSpPr/>
          <p:nvPr/>
        </p:nvGrpSpPr>
        <p:grpSpPr>
          <a:xfrm>
            <a:off x="5431244" y="2864982"/>
            <a:ext cx="3063301" cy="436931"/>
            <a:chOff x="0" y="-9995"/>
            <a:chExt cx="9651309" cy="1376345"/>
          </a:xfrm>
        </p:grpSpPr>
        <p:sp>
          <p:nvSpPr>
            <p:cNvPr id="279" name="Shape 279"/>
            <p:cNvSpPr/>
            <p:nvPr/>
          </p:nvSpPr>
          <p:spPr>
            <a:xfrm>
              <a:off x="0" y="0"/>
              <a:ext cx="1366350" cy="13663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0" name="Shape 280"/>
            <p:cNvSpPr/>
            <p:nvPr/>
          </p:nvSpPr>
          <p:spPr>
            <a:xfrm>
              <a:off x="1767968" y="-9995"/>
              <a:ext cx="3109584" cy="639566"/>
            </a:xfrm>
            <a:prstGeom prst="rect">
              <a:avLst/>
            </a:prstGeom>
            <a:noFill/>
            <a:ln w="12700" cap="flat">
              <a:noFill/>
              <a:miter lim="400000"/>
            </a:ln>
            <a:effectLst/>
          </p:spPr>
          <p:txBody>
            <a:bodyPr wrap="none" lIns="0" tIns="0" rIns="0" bIns="0" numCol="1" anchor="t">
              <a:spAutoFit/>
            </a:bodyPr>
            <a:lstStyle>
              <a:lvl1pPr algn="l">
                <a:defRPr sz="2800">
                  <a:solidFill>
                    <a:srgbClr val="3A9A87"/>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1" name="Shape 281"/>
            <p:cNvSpPr/>
            <p:nvPr/>
          </p:nvSpPr>
          <p:spPr>
            <a:xfrm>
              <a:off x="1796300" y="588945"/>
              <a:ext cx="7855009" cy="523532"/>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914400">
                <a:lnSpc>
                  <a:spcPct val="120000"/>
                </a:lnSpc>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282" name="Shape 282"/>
            <p:cNvSpPr/>
            <p:nvPr/>
          </p:nvSpPr>
          <p:spPr>
            <a:xfrm>
              <a:off x="462739" y="392466"/>
              <a:ext cx="444225" cy="581422"/>
            </a:xfrm>
            <a:prstGeom prst="rect">
              <a:avLst/>
            </a:prstGeom>
            <a:noFill/>
            <a:ln w="12700" cap="flat">
              <a:noFill/>
              <a:miter lim="400000"/>
            </a:ln>
            <a:effectLst/>
          </p:spPr>
          <p:txBody>
            <a:bodyPr wrap="none" lIns="0" tIns="0" rIns="0" bIns="0" numCol="1" anchor="ctr">
              <a:spAutoFit/>
            </a:bodyPr>
            <a:lstStyle>
              <a:lvl1pPr>
                <a:defRPr sz="3000">
                  <a:solidFill>
                    <a:srgbClr val="FFFFFF"/>
                  </a:solidFill>
                  <a:latin typeface="FontAwesome"/>
                  <a:ea typeface="FontAwesome"/>
                  <a:cs typeface="FontAwesome"/>
                  <a:sym typeface="FontAwesome"/>
                </a:defRPr>
              </a:lvl1pPr>
            </a:lstStyle>
            <a:p>
              <a:pPr lvl="0">
                <a:lnSpc>
                  <a:spcPct val="120000"/>
                </a:lnSpc>
                <a:defRPr sz="1800">
                  <a:solidFill>
                    <a:srgbClr val="000000"/>
                  </a:solidFill>
                </a:defRPr>
              </a:pP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288"/>
          <p:cNvGrpSpPr/>
          <p:nvPr/>
        </p:nvGrpSpPr>
        <p:grpSpPr>
          <a:xfrm>
            <a:off x="5445842" y="3440024"/>
            <a:ext cx="2976728" cy="529191"/>
            <a:chOff x="0" y="0"/>
            <a:chExt cx="9378555" cy="1666964"/>
          </a:xfrm>
        </p:grpSpPr>
        <p:sp>
          <p:nvSpPr>
            <p:cNvPr id="284" name="Shape 284"/>
            <p:cNvSpPr/>
            <p:nvPr/>
          </p:nvSpPr>
          <p:spPr>
            <a:xfrm>
              <a:off x="0" y="0"/>
              <a:ext cx="1366350" cy="13663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5" name="Shape 285"/>
            <p:cNvSpPr/>
            <p:nvPr/>
          </p:nvSpPr>
          <p:spPr>
            <a:xfrm>
              <a:off x="1736149" y="66207"/>
              <a:ext cx="3109585" cy="639565"/>
            </a:xfrm>
            <a:prstGeom prst="rect">
              <a:avLst/>
            </a:prstGeom>
            <a:noFill/>
            <a:ln w="12700" cap="flat">
              <a:noFill/>
              <a:miter lim="400000"/>
            </a:ln>
            <a:effectLst/>
          </p:spPr>
          <p:txBody>
            <a:bodyPr wrap="none" lIns="0" tIns="0" rIns="0" bIns="0" numCol="1" anchor="t">
              <a:spAutoFit/>
            </a:bodyPr>
            <a:lstStyle>
              <a:lvl1pPr algn="l">
                <a:defRPr sz="2800">
                  <a:solidFill>
                    <a:srgbClr val="FBBE48"/>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 name="Shape 286"/>
            <p:cNvSpPr/>
            <p:nvPr/>
          </p:nvSpPr>
          <p:spPr>
            <a:xfrm>
              <a:off x="1764479" y="665143"/>
              <a:ext cx="7614076" cy="1001821"/>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a:p>
              <a:pPr lvl="0">
                <a:lnSpc>
                  <a:spcPct val="120000"/>
                </a:lnSpc>
                <a:defRPr>
                  <a:solidFill>
                    <a:srgbClr val="000000"/>
                  </a:solidFill>
                </a:defRPr>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a:t>
              </a:r>
              <a:endParaRPr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 name="Shape 287"/>
            <p:cNvSpPr/>
            <p:nvPr/>
          </p:nvSpPr>
          <p:spPr>
            <a:xfrm>
              <a:off x="392939" y="392467"/>
              <a:ext cx="444226" cy="581422"/>
            </a:xfrm>
            <a:prstGeom prst="rect">
              <a:avLst/>
            </a:prstGeom>
            <a:noFill/>
            <a:ln w="12700" cap="flat">
              <a:noFill/>
              <a:miter lim="400000"/>
            </a:ln>
            <a:effectLst/>
          </p:spPr>
          <p:txBody>
            <a:bodyPr wrap="none" lIns="0" tIns="0" rIns="0" bIns="0" numCol="1" anchor="ctr">
              <a:spAutoFit/>
            </a:bodyPr>
            <a:lstStyle>
              <a:lvl1pPr>
                <a:defRPr sz="3000">
                  <a:solidFill>
                    <a:srgbClr val="FFFFFF"/>
                  </a:solidFill>
                  <a:latin typeface="FontAwesome"/>
                  <a:ea typeface="FontAwesome"/>
                  <a:cs typeface="FontAwesome"/>
                  <a:sym typeface="FontAwesome"/>
                </a:defRPr>
              </a:lvl1pPr>
            </a:lstStyle>
            <a:p>
              <a:pPr lvl="0">
                <a:lnSpc>
                  <a:spcPct val="120000"/>
                </a:lnSpc>
                <a:defRPr sz="1800">
                  <a:solidFill>
                    <a:srgbClr val="000000"/>
                  </a:solidFill>
                </a:defRPr>
              </a:pP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291"/>
          <p:cNvGrpSpPr/>
          <p:nvPr/>
        </p:nvGrpSpPr>
        <p:grpSpPr>
          <a:xfrm>
            <a:off x="2697463" y="1426301"/>
            <a:ext cx="433678" cy="433759"/>
            <a:chOff x="0" y="0"/>
            <a:chExt cx="1366350" cy="1366350"/>
          </a:xfrm>
          <a:effectLst/>
        </p:grpSpPr>
        <p:sp>
          <p:nvSpPr>
            <p:cNvPr id="289" name="Shape 289"/>
            <p:cNvSpPr/>
            <p:nvPr/>
          </p:nvSpPr>
          <p:spPr>
            <a:xfrm>
              <a:off x="0" y="0"/>
              <a:ext cx="1366350" cy="13663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gn="ctr">
                <a:lnSpc>
                  <a:spcPct val="120000"/>
                </a:lnSpc>
                <a:defRPr sz="3600">
                  <a:solidFill>
                    <a:srgbClr val="FFFFFF"/>
                  </a:solidFill>
                </a:defRPr>
              </a:pPr>
              <a:endParaRPr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0" name="Shape 290"/>
            <p:cNvSpPr/>
            <p:nvPr/>
          </p:nvSpPr>
          <p:spPr>
            <a:xfrm>
              <a:off x="205321" y="208248"/>
              <a:ext cx="883119" cy="1046560"/>
            </a:xfrm>
            <a:prstGeom prst="rect">
              <a:avLst/>
            </a:prstGeom>
            <a:noFill/>
            <a:ln w="12700" cap="flat">
              <a:noFill/>
              <a:miter lim="400000"/>
            </a:ln>
            <a:effectLst/>
          </p:spPr>
          <p:txBody>
            <a:bodyPr wrap="square" lIns="0" tIns="0" rIns="0" bIns="0" numCol="1" anchor="t">
              <a:spAutoFit/>
            </a:bodyPr>
            <a:lstStyle>
              <a:lvl1pPr>
                <a:defRPr sz="2800">
                  <a:solidFill>
                    <a:srgbClr val="FFFFFF"/>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294"/>
          <p:cNvGrpSpPr/>
          <p:nvPr/>
        </p:nvGrpSpPr>
        <p:grpSpPr>
          <a:xfrm>
            <a:off x="1777195" y="1588960"/>
            <a:ext cx="631546" cy="631666"/>
            <a:chOff x="0" y="0"/>
            <a:chExt cx="1989765" cy="1989765"/>
          </a:xfrm>
          <a:effectLst/>
        </p:grpSpPr>
        <p:sp>
          <p:nvSpPr>
            <p:cNvPr id="292" name="Shape 292"/>
            <p:cNvSpPr/>
            <p:nvPr/>
          </p:nvSpPr>
          <p:spPr>
            <a:xfrm>
              <a:off x="0" y="0"/>
              <a:ext cx="1989765" cy="19897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600">
                  <a:solidFill>
                    <a:srgbClr val="FFFFFF"/>
                  </a:solidFill>
                </a:defRPr>
              </a:pPr>
              <a:endParaRPr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3" name="Shape 293"/>
            <p:cNvSpPr/>
            <p:nvPr/>
          </p:nvSpPr>
          <p:spPr>
            <a:xfrm>
              <a:off x="542937" y="487150"/>
              <a:ext cx="903888" cy="1279128"/>
            </a:xfrm>
            <a:prstGeom prst="rect">
              <a:avLst/>
            </a:prstGeom>
            <a:noFill/>
            <a:ln w="12700" cap="flat">
              <a:noFill/>
              <a:miter lim="400000"/>
            </a:ln>
            <a:effectLst/>
          </p:spPr>
          <p:txBody>
            <a:bodyPr wrap="square" lIns="0" tIns="0" rIns="0" bIns="0" numCol="1" anchor="t">
              <a:spAutoFit/>
            </a:bodyPr>
            <a:lstStyle>
              <a:lvl1pPr>
                <a:defRPr sz="2400">
                  <a:solidFill>
                    <a:srgbClr val="FFFFFF"/>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p>
          </p:txBody>
        </p:sp>
      </p:grpSp>
      <p:grpSp>
        <p:nvGrpSpPr>
          <p:cNvPr id="8" name="Group 297"/>
          <p:cNvGrpSpPr/>
          <p:nvPr/>
        </p:nvGrpSpPr>
        <p:grpSpPr>
          <a:xfrm>
            <a:off x="1468916" y="2520734"/>
            <a:ext cx="857589" cy="857752"/>
            <a:chOff x="0" y="0"/>
            <a:chExt cx="2701940" cy="2701940"/>
          </a:xfrm>
          <a:effectLst/>
        </p:grpSpPr>
        <p:sp>
          <p:nvSpPr>
            <p:cNvPr id="295" name="Shape 295"/>
            <p:cNvSpPr/>
            <p:nvPr/>
          </p:nvSpPr>
          <p:spPr>
            <a:xfrm>
              <a:off x="0" y="0"/>
              <a:ext cx="2701940" cy="27019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gn="ctr">
                <a:lnSpc>
                  <a:spcPct val="120000"/>
                </a:lnSpc>
                <a:defRPr sz="3600">
                  <a:solidFill>
                    <a:srgbClr val="FFFFFF"/>
                  </a:solidFill>
                </a:defRPr>
              </a:pPr>
              <a:endParaRPr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6" name="Shape 296"/>
            <p:cNvSpPr/>
            <p:nvPr/>
          </p:nvSpPr>
          <p:spPr>
            <a:xfrm>
              <a:off x="864281" y="806735"/>
              <a:ext cx="924284" cy="1279127"/>
            </a:xfrm>
            <a:prstGeom prst="rect">
              <a:avLst/>
            </a:prstGeom>
            <a:noFill/>
            <a:ln w="12700" cap="flat">
              <a:noFill/>
              <a:miter lim="400000"/>
            </a:ln>
            <a:effectLst/>
          </p:spPr>
          <p:txBody>
            <a:bodyPr wrap="square" lIns="0" tIns="0" rIns="0" bIns="0" numCol="1" anchor="t">
              <a:spAutoFit/>
            </a:bodyPr>
            <a:lstStyle>
              <a:lvl1pPr>
                <a:defRPr sz="3200">
                  <a:solidFill>
                    <a:srgbClr val="FFFFFF"/>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p>
          </p:txBody>
        </p:sp>
      </p:grpSp>
      <p:grpSp>
        <p:nvGrpSpPr>
          <p:cNvPr id="9" name="Group 300"/>
          <p:cNvGrpSpPr/>
          <p:nvPr/>
        </p:nvGrpSpPr>
        <p:grpSpPr>
          <a:xfrm>
            <a:off x="2623043" y="2735262"/>
            <a:ext cx="1087436" cy="1087643"/>
            <a:chOff x="0" y="0"/>
            <a:chExt cx="3426104" cy="3426104"/>
          </a:xfrm>
          <a:effectLst/>
        </p:grpSpPr>
        <p:sp>
          <p:nvSpPr>
            <p:cNvPr id="298" name="Shape 298"/>
            <p:cNvSpPr/>
            <p:nvPr/>
          </p:nvSpPr>
          <p:spPr>
            <a:xfrm>
              <a:off x="0" y="0"/>
              <a:ext cx="3426104" cy="34261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600">
                  <a:solidFill>
                    <a:srgbClr val="FFFFFF"/>
                  </a:solidFill>
                </a:defRPr>
              </a:pPr>
              <a:endParaRPr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9" name="Shape 299"/>
            <p:cNvSpPr/>
            <p:nvPr/>
          </p:nvSpPr>
          <p:spPr>
            <a:xfrm>
              <a:off x="244654" y="1507842"/>
              <a:ext cx="2607749" cy="697706"/>
            </a:xfrm>
            <a:prstGeom prst="rect">
              <a:avLst/>
            </a:prstGeom>
            <a:noFill/>
            <a:ln w="12700" cap="flat">
              <a:noFill/>
              <a:miter lim="400000"/>
            </a:ln>
            <a:effectLst/>
          </p:spPr>
          <p:txBody>
            <a:bodyPr wrap="square" lIns="0" tIns="0" rIns="0" bIns="0" numCol="1" anchor="t">
              <a:spAutoFit/>
            </a:bodyPr>
            <a:lstStyle>
              <a:lvl1pPr>
                <a:defRPr sz="4400">
                  <a:solidFill>
                    <a:srgbClr val="FFFFFF"/>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indefinite" fill="hold"/>
                                        <p:tgtEl>
                                          <p:spTgt spid="268"/>
                                        </p:tgtEl>
                                        <p:attrNameLst>
                                          <p:attrName>style.visibility</p:attrName>
                                        </p:attrNameLst>
                                      </p:cBhvr>
                                      <p:to>
                                        <p:strVal val="visible"/>
                                      </p:to>
                                    </p:set>
                                    <p:animEffect transition="in" filter="wipe(up)">
                                      <p:cBhvr>
                                        <p:cTn id="7" dur="1000"/>
                                        <p:tgtEl>
                                          <p:spTgt spid="2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indefinite" fill="hold"/>
                                        <p:tgtEl>
                                          <p:spTgt spid="6"/>
                                        </p:tgtEl>
                                        <p:attrNameLst>
                                          <p:attrName>style.visibility</p:attrName>
                                        </p:attrNameLst>
                                      </p:cBhvr>
                                      <p:to>
                                        <p:strVal val="visible"/>
                                      </p:to>
                                    </p:set>
                                    <p:anim calcmode="lin" valueType="num">
                                      <p:cBhvr>
                                        <p:cTn id="12" dur="80" fill="hold"/>
                                        <p:tgtEl>
                                          <p:spTgt spid="6"/>
                                        </p:tgtEl>
                                        <p:attrNameLst>
                                          <p:attrName>ppt_x</p:attrName>
                                        </p:attrNameLst>
                                      </p:cBhvr>
                                      <p:tavLst>
                                        <p:tav tm="0">
                                          <p:val>
                                            <p:strVal val="#ppt_x"/>
                                          </p:val>
                                        </p:tav>
                                        <p:tav tm="100000">
                                          <p:val>
                                            <p:strVal val="#ppt_x"/>
                                          </p:val>
                                        </p:tav>
                                      </p:tavLst>
                                    </p:anim>
                                    <p:anim calcmode="lin" valueType="num">
                                      <p:cBhvr>
                                        <p:cTn id="13" dur="8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300"/>
                                  </p:stCondLst>
                                  <p:childTnLst>
                                    <p:set>
                                      <p:cBhvr>
                                        <p:cTn id="15" dur="indefinite" fill="hold"/>
                                        <p:tgtEl>
                                          <p:spTgt spid="7"/>
                                        </p:tgtEl>
                                        <p:attrNameLst>
                                          <p:attrName>style.visibility</p:attrName>
                                        </p:attrNameLst>
                                      </p:cBhvr>
                                      <p:to>
                                        <p:strVal val="visible"/>
                                      </p:to>
                                    </p:set>
                                    <p:anim calcmode="lin" valueType="num">
                                      <p:cBhvr>
                                        <p:cTn id="16" dur="80" fill="hold"/>
                                        <p:tgtEl>
                                          <p:spTgt spid="7"/>
                                        </p:tgtEl>
                                        <p:attrNameLst>
                                          <p:attrName>ppt_x</p:attrName>
                                        </p:attrNameLst>
                                      </p:cBhvr>
                                      <p:tavLst>
                                        <p:tav tm="0">
                                          <p:val>
                                            <p:strVal val="#ppt_x"/>
                                          </p:val>
                                        </p:tav>
                                        <p:tav tm="100000">
                                          <p:val>
                                            <p:strVal val="#ppt_x"/>
                                          </p:val>
                                        </p:tav>
                                      </p:tavLst>
                                    </p:anim>
                                    <p:anim calcmode="lin" valueType="num">
                                      <p:cBhvr>
                                        <p:cTn id="17" dur="80" fill="hold"/>
                                        <p:tgtEl>
                                          <p:spTgt spid="7"/>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600"/>
                                  </p:stCondLst>
                                  <p:childTnLst>
                                    <p:set>
                                      <p:cBhvr>
                                        <p:cTn id="19" dur="indefinite" fill="hold"/>
                                        <p:tgtEl>
                                          <p:spTgt spid="8"/>
                                        </p:tgtEl>
                                        <p:attrNameLst>
                                          <p:attrName>style.visibility</p:attrName>
                                        </p:attrNameLst>
                                      </p:cBhvr>
                                      <p:to>
                                        <p:strVal val="visible"/>
                                      </p:to>
                                    </p:set>
                                    <p:anim calcmode="lin" valueType="num">
                                      <p:cBhvr>
                                        <p:cTn id="20" dur="80" fill="hold"/>
                                        <p:tgtEl>
                                          <p:spTgt spid="8"/>
                                        </p:tgtEl>
                                        <p:attrNameLst>
                                          <p:attrName>ppt_x</p:attrName>
                                        </p:attrNameLst>
                                      </p:cBhvr>
                                      <p:tavLst>
                                        <p:tav tm="0">
                                          <p:val>
                                            <p:strVal val="#ppt_x"/>
                                          </p:val>
                                        </p:tav>
                                        <p:tav tm="100000">
                                          <p:val>
                                            <p:strVal val="#ppt_x"/>
                                          </p:val>
                                        </p:tav>
                                      </p:tavLst>
                                    </p:anim>
                                    <p:anim calcmode="lin" valueType="num">
                                      <p:cBhvr>
                                        <p:cTn id="21" dur="80" fill="hold"/>
                                        <p:tgtEl>
                                          <p:spTgt spid="8"/>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900"/>
                                  </p:stCondLst>
                                  <p:childTnLst>
                                    <p:set>
                                      <p:cBhvr>
                                        <p:cTn id="23" dur="indefinite" fill="hold"/>
                                        <p:tgtEl>
                                          <p:spTgt spid="9"/>
                                        </p:tgtEl>
                                        <p:attrNameLst>
                                          <p:attrName>style.visibility</p:attrName>
                                        </p:attrNameLst>
                                      </p:cBhvr>
                                      <p:to>
                                        <p:strVal val="visible"/>
                                      </p:to>
                                    </p:set>
                                    <p:anim calcmode="lin" valueType="num">
                                      <p:cBhvr>
                                        <p:cTn id="24" dur="80" fill="hold"/>
                                        <p:tgtEl>
                                          <p:spTgt spid="9"/>
                                        </p:tgtEl>
                                        <p:attrNameLst>
                                          <p:attrName>ppt_x</p:attrName>
                                        </p:attrNameLst>
                                      </p:cBhvr>
                                      <p:tavLst>
                                        <p:tav tm="0">
                                          <p:val>
                                            <p:strVal val="#ppt_x"/>
                                          </p:val>
                                        </p:tav>
                                        <p:tav tm="100000">
                                          <p:val>
                                            <p:strVal val="#ppt_x"/>
                                          </p:val>
                                        </p:tav>
                                      </p:tavLst>
                                    </p:anim>
                                    <p:anim calcmode="lin" valueType="num">
                                      <p:cBhvr>
                                        <p:cTn id="25" dur="8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indefinite" fill="hold"/>
                                        <p:tgtEl>
                                          <p:spTgt spid="2"/>
                                        </p:tgtEl>
                                        <p:attrNameLst>
                                          <p:attrName>style.visibility</p:attrName>
                                        </p:attrNameLst>
                                      </p:cBhvr>
                                      <p:to>
                                        <p:strVal val="visible"/>
                                      </p:to>
                                    </p:set>
                                    <p:anim calcmode="lin" valueType="num">
                                      <p:cBhvr>
                                        <p:cTn id="30" dur="700" fill="hold"/>
                                        <p:tgtEl>
                                          <p:spTgt spid="2"/>
                                        </p:tgtEl>
                                        <p:attrNameLst>
                                          <p:attrName>ppt_x</p:attrName>
                                        </p:attrNameLst>
                                      </p:cBhvr>
                                      <p:tavLst>
                                        <p:tav tm="0">
                                          <p:val>
                                            <p:strVal val="1+#ppt_w/2"/>
                                          </p:val>
                                        </p:tav>
                                        <p:tav tm="100000">
                                          <p:val>
                                            <p:strVal val="#ppt_x"/>
                                          </p:val>
                                        </p:tav>
                                      </p:tavLst>
                                    </p:anim>
                                    <p:anim calcmode="lin" valueType="num">
                                      <p:cBhvr>
                                        <p:cTn id="31" dur="700" fill="hold"/>
                                        <p:tgtEl>
                                          <p:spTgt spid="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400"/>
                                  </p:stCondLst>
                                  <p:childTnLst>
                                    <p:set>
                                      <p:cBhvr>
                                        <p:cTn id="33" dur="indefinite" fill="hold"/>
                                        <p:tgtEl>
                                          <p:spTgt spid="3"/>
                                        </p:tgtEl>
                                        <p:attrNameLst>
                                          <p:attrName>style.visibility</p:attrName>
                                        </p:attrNameLst>
                                      </p:cBhvr>
                                      <p:to>
                                        <p:strVal val="visible"/>
                                      </p:to>
                                    </p:set>
                                    <p:anim calcmode="lin" valueType="num">
                                      <p:cBhvr>
                                        <p:cTn id="34" dur="700" fill="hold"/>
                                        <p:tgtEl>
                                          <p:spTgt spid="3"/>
                                        </p:tgtEl>
                                        <p:attrNameLst>
                                          <p:attrName>ppt_x</p:attrName>
                                        </p:attrNameLst>
                                      </p:cBhvr>
                                      <p:tavLst>
                                        <p:tav tm="0">
                                          <p:val>
                                            <p:strVal val="1+#ppt_w/2"/>
                                          </p:val>
                                        </p:tav>
                                        <p:tav tm="100000">
                                          <p:val>
                                            <p:strVal val="#ppt_x"/>
                                          </p:val>
                                        </p:tav>
                                      </p:tavLst>
                                    </p:anim>
                                    <p:anim calcmode="lin" valueType="num">
                                      <p:cBhvr>
                                        <p:cTn id="35" dur="700" fill="hold"/>
                                        <p:tgtEl>
                                          <p:spTgt spid="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800"/>
                                  </p:stCondLst>
                                  <p:childTnLst>
                                    <p:set>
                                      <p:cBhvr>
                                        <p:cTn id="37" dur="indefinite" fill="hold"/>
                                        <p:tgtEl>
                                          <p:spTgt spid="4"/>
                                        </p:tgtEl>
                                        <p:attrNameLst>
                                          <p:attrName>style.visibility</p:attrName>
                                        </p:attrNameLst>
                                      </p:cBhvr>
                                      <p:to>
                                        <p:strVal val="visible"/>
                                      </p:to>
                                    </p:set>
                                    <p:anim calcmode="lin" valueType="num">
                                      <p:cBhvr>
                                        <p:cTn id="38" dur="700" fill="hold"/>
                                        <p:tgtEl>
                                          <p:spTgt spid="4"/>
                                        </p:tgtEl>
                                        <p:attrNameLst>
                                          <p:attrName>ppt_x</p:attrName>
                                        </p:attrNameLst>
                                      </p:cBhvr>
                                      <p:tavLst>
                                        <p:tav tm="0">
                                          <p:val>
                                            <p:strVal val="1+#ppt_w/2"/>
                                          </p:val>
                                        </p:tav>
                                        <p:tav tm="100000">
                                          <p:val>
                                            <p:strVal val="#ppt_x"/>
                                          </p:val>
                                        </p:tav>
                                      </p:tavLst>
                                    </p:anim>
                                    <p:anim calcmode="lin" valueType="num">
                                      <p:cBhvr>
                                        <p:cTn id="39" dur="700" fill="hold"/>
                                        <p:tgtEl>
                                          <p:spTgt spid="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1200"/>
                                  </p:stCondLst>
                                  <p:childTnLst>
                                    <p:set>
                                      <p:cBhvr>
                                        <p:cTn id="41" dur="indefinite" fill="hold"/>
                                        <p:tgtEl>
                                          <p:spTgt spid="5"/>
                                        </p:tgtEl>
                                        <p:attrNameLst>
                                          <p:attrName>style.visibility</p:attrName>
                                        </p:attrNameLst>
                                      </p:cBhvr>
                                      <p:to>
                                        <p:strVal val="visible"/>
                                      </p:to>
                                    </p:set>
                                    <p:anim calcmode="lin" valueType="num">
                                      <p:cBhvr>
                                        <p:cTn id="42" dur="700" fill="hold"/>
                                        <p:tgtEl>
                                          <p:spTgt spid="5"/>
                                        </p:tgtEl>
                                        <p:attrNameLst>
                                          <p:attrName>ppt_x</p:attrName>
                                        </p:attrNameLst>
                                      </p:cBhvr>
                                      <p:tavLst>
                                        <p:tav tm="0">
                                          <p:val>
                                            <p:strVal val="1+#ppt_w/2"/>
                                          </p:val>
                                        </p:tav>
                                        <p:tav tm="100000">
                                          <p:val>
                                            <p:strVal val="#ppt_x"/>
                                          </p:val>
                                        </p:tav>
                                      </p:tavLst>
                                    </p:anim>
                                    <p:anim calcmode="lin" valueType="num">
                                      <p:cBhvr>
                                        <p:cTn id="43" dur="7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advAuto="0"/>
      <p:bldP spid="2" grpId="0" advAuto="0"/>
      <p:bldP spid="3" grpId="0" advAuto="0"/>
      <p:bldP spid="4" grpId="0" advAuto="0"/>
      <p:bldP spid="5" grpId="0" advAuto="0"/>
      <p:bldP spid="6" grpId="0" advAuto="0"/>
      <p:bldP spid="7" grpId="0" advAuto="0"/>
      <p:bldP spid="8" grpId="0" advAuto="0"/>
      <p:bldP spid="9" grpId="0"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869" y="1304353"/>
            <a:ext cx="9145253" cy="8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algn="ctr"/>
            <a:endParaRPr lang="zh-CN" altLang="en-US" sz="1800"/>
          </a:p>
        </p:txBody>
      </p:sp>
      <p:grpSp>
        <p:nvGrpSpPr>
          <p:cNvPr id="2" name="Group 65"/>
          <p:cNvGrpSpPr/>
          <p:nvPr/>
        </p:nvGrpSpPr>
        <p:grpSpPr bwMode="auto">
          <a:xfrm>
            <a:off x="756090" y="1799444"/>
            <a:ext cx="3144920" cy="2428490"/>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prstClr val="black"/>
                </a:solidFill>
              </a:endParaRPr>
            </a:p>
          </p:txBody>
        </p:sp>
      </p:grpSp>
      <p:sp>
        <p:nvSpPr>
          <p:cNvPr id="42" name="Rectangle 24"/>
          <p:cNvSpPr>
            <a:spLocks noChangeArrowheads="1"/>
          </p:cNvSpPr>
          <p:nvPr/>
        </p:nvSpPr>
        <p:spPr bwMode="auto">
          <a:xfrm>
            <a:off x="4938618" y="1405843"/>
            <a:ext cx="3449292"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solidFill>
            </a:endParaRPr>
          </a:p>
          <a:p>
            <a:pPr defTabSz="914400">
              <a:lnSpc>
                <a:spcPct val="120000"/>
              </a:lnSpc>
              <a:defRPr/>
            </a:pPr>
            <a:r>
              <a:rPr lang="zh-CN" altLang="en-US" sz="800" dirty="0">
                <a:solidFill>
                  <a:schemeClr val="bg1"/>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pPr defTabSz="914400">
              <a:lnSpc>
                <a:spcPct val="120000"/>
              </a:lnSpc>
              <a:defRPr/>
            </a:pP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43" name="Rectangle 24"/>
          <p:cNvSpPr>
            <a:spLocks noChangeArrowheads="1"/>
          </p:cNvSpPr>
          <p:nvPr/>
        </p:nvSpPr>
        <p:spPr bwMode="auto">
          <a:xfrm>
            <a:off x="4938617" y="2548243"/>
            <a:ext cx="3017303" cy="65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lnSpc>
                <a:spcPct val="12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单击双击输入替换内容双击输入替换内容</a:t>
            </a:r>
          </a:p>
          <a:p>
            <a:pPr defTabSz="914400">
              <a:lnSpc>
                <a:spcPct val="12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单击双击输入替换内容双击输入替换内容</a:t>
            </a:r>
          </a:p>
          <a:p>
            <a:pPr defTabSz="914400">
              <a:lnSpc>
                <a:spcPct val="12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单击双击输入替换内容双击输入替换内容</a:t>
            </a:r>
          </a:p>
          <a:p>
            <a:pPr marL="171450" indent="-171450">
              <a:lnSpc>
                <a:spcPct val="120000"/>
              </a:lnSpc>
              <a:spcBef>
                <a:spcPts val="500"/>
              </a:spcBef>
              <a:buClr>
                <a:schemeClr val="bg1">
                  <a:lumMod val="50000"/>
                </a:schemeClr>
              </a:buClr>
              <a:buFont typeface="Wingdings" panose="05000000000000000000" pitchFamily="2" charset="2"/>
              <a:buChar char="n"/>
            </a:pPr>
            <a:endParaRPr lang="en-US" altLang="zh-CN" sz="8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par>
                                <p:cTn id="13" presetID="2" presetClass="entr" presetSubtype="2" fill="hold" grpId="0" nodeType="withEffect">
                                  <p:stCondLst>
                                    <p:cond delay="16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1+#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7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51470"/>
            <a:ext cx="8149154" cy="4587974"/>
          </a:xfrm>
          <a:prstGeom prst="rect">
            <a:avLst/>
          </a:prstGeom>
        </p:spPr>
      </p:pic>
      <p:sp>
        <p:nvSpPr>
          <p:cNvPr id="13" name="矩形 259"/>
          <p:cNvSpPr>
            <a:spLocks noChangeArrowheads="1"/>
          </p:cNvSpPr>
          <p:nvPr/>
        </p:nvSpPr>
        <p:spPr bwMode="auto">
          <a:xfrm>
            <a:off x="2267744" y="2427734"/>
            <a:ext cx="4752528" cy="56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36000"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b="1" cap="all" spc="300" dirty="0">
                <a:solidFill>
                  <a:schemeClr val="tx1">
                    <a:lumMod val="65000"/>
                    <a:lumOff val="35000"/>
                  </a:schemeClr>
                </a:solidFill>
                <a:cs typeface="Arial" panose="020B0604020202020204" pitchFamily="34" charset="0"/>
              </a:rPr>
              <a:t>演讲完毕，谢谢观看！</a:t>
            </a:r>
          </a:p>
        </p:txBody>
      </p:sp>
      <p:sp>
        <p:nvSpPr>
          <p:cNvPr id="14" name="TextBox 7"/>
          <p:cNvSpPr>
            <a:spLocks noChangeArrowheads="1"/>
          </p:cNvSpPr>
          <p:nvPr/>
        </p:nvSpPr>
        <p:spPr bwMode="auto">
          <a:xfrm>
            <a:off x="3366498" y="3045609"/>
            <a:ext cx="25736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桃李满天下  九月谢恩师</a:t>
            </a:r>
          </a:p>
        </p:txBody>
      </p:sp>
      <p:sp>
        <p:nvSpPr>
          <p:cNvPr id="15" name="原创设计师QQ598969553             _2"/>
          <p:cNvSpPr txBox="1"/>
          <p:nvPr/>
        </p:nvSpPr>
        <p:spPr>
          <a:xfrm>
            <a:off x="2699792" y="3354518"/>
            <a:ext cx="3816424" cy="369360"/>
          </a:xfrm>
          <a:prstGeom prst="rect">
            <a:avLst/>
          </a:prstGeom>
          <a:noFill/>
        </p:spPr>
        <p:txBody>
          <a:bodyPr wrap="square" lIns="91467" tIns="45734" rIns="91467" bIns="45734" rtlCol="0">
            <a:spAutoFit/>
          </a:bodyPr>
          <a:lstStyle/>
          <a:p>
            <a:pPr algn="ctr"/>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a:t>
            </a:r>
            <a:r>
              <a:rPr lang="en-US" altLang="zh-CN" sz="600" dirty="0" err="1">
                <a:solidFill>
                  <a:schemeClr val="tx1">
                    <a:lumMod val="65000"/>
                    <a:lumOff val="35000"/>
                  </a:schemeClr>
                </a:solidFill>
                <a:latin typeface="微软雅黑" panose="020B0503020204020204" pitchFamily="34" charset="-122"/>
                <a:ea typeface="微软雅黑" panose="020B0503020204020204" pitchFamily="34" charset="-122"/>
              </a:rPr>
              <a:t>orthroughyourcopy,paste</a:t>
            </a:r>
            <a:endPar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600" dirty="0" err="1">
                <a:solidFill>
                  <a:schemeClr val="tx1">
                    <a:lumMod val="65000"/>
                    <a:lumOff val="35000"/>
                  </a:schemeClr>
                </a:solidFill>
                <a:latin typeface="微软雅黑" panose="020B0503020204020204" pitchFamily="34" charset="-122"/>
                <a:ea typeface="微软雅黑" panose="020B0503020204020204" pitchFamily="34" charset="-122"/>
              </a:rPr>
              <a:t>inthisbox,andselectonly</a:t>
            </a:r>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rPr>
              <a:t> the text.</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6000">
        <p:fad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7" presetClass="entr" presetSubtype="10" fill="hold" grpId="1" nodeType="afterEffect">
                                  <p:stCondLst>
                                    <p:cond delay="0"/>
                                  </p:stCondLst>
                                  <p:iterate type="lt">
                                    <p:tmPct val="0"/>
                                  </p:iterate>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26" presetClass="emph" presetSubtype="0" fill="hold" grpId="0" nodeType="afterEffect">
                                  <p:stCondLst>
                                    <p:cond delay="0"/>
                                  </p:stCondLst>
                                  <p:iterate type="lt">
                                    <p:tmPct val="0"/>
                                  </p:iterate>
                                  <p:childTnLst>
                                    <p:animEffect transition="out" filter="fade">
                                      <p:cBhvr>
                                        <p:cTn id="24" dur="500" tmFilter="0, 0; .2, .5; .8, .5; 1, 0"/>
                                        <p:tgtEl>
                                          <p:spTgt spid="13"/>
                                        </p:tgtEl>
                                      </p:cBhvr>
                                    </p:animEffect>
                                    <p:animScale>
                                      <p:cBhvr>
                                        <p:cTn id="25" dur="250" autoRev="1" fill="hold"/>
                                        <p:tgtEl>
                                          <p:spTgt spid="13"/>
                                        </p:tgtEl>
                                      </p:cBhvr>
                                      <p:by x="105000" y="105000"/>
                                    </p:animScale>
                                  </p:childTnLst>
                                </p:cTn>
                              </p:par>
                            </p:childTnLst>
                          </p:cTn>
                        </p:par>
                        <p:par>
                          <p:cTn id="26" fill="hold">
                            <p:stCondLst>
                              <p:cond delay="2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4"/>
                                        </p:tgtEl>
                                        <p:attrNameLst>
                                          <p:attrName>ppt_y</p:attrName>
                                        </p:attrNameLst>
                                      </p:cBhvr>
                                      <p:tavLst>
                                        <p:tav tm="0">
                                          <p:val>
                                            <p:strVal val="#ppt_y"/>
                                          </p:val>
                                        </p:tav>
                                        <p:tav tm="100000">
                                          <p:val>
                                            <p:strVal val="#ppt_y"/>
                                          </p:val>
                                        </p:tav>
                                      </p:tavLst>
                                    </p:anim>
                                    <p:anim calcmode="lin" valueType="num">
                                      <p:cBhvr>
                                        <p:cTn id="3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4"/>
                                        </p:tgtEl>
                                      </p:cBhvr>
                                    </p:animEffect>
                                  </p:childTnLst>
                                </p:cTn>
                              </p:par>
                            </p:childTnLst>
                          </p:cTn>
                        </p:par>
                        <p:par>
                          <p:cTn id="34" fill="hold">
                            <p:stCondLst>
                              <p:cond delay="3049"/>
                            </p:stCondLst>
                            <p:childTnLst>
                              <p:par>
                                <p:cTn id="35" presetID="22" presetClass="entr" presetSubtype="8" fill="hold" grpId="0" nodeType="afterEffect">
                                  <p:stCondLst>
                                    <p:cond delay="0"/>
                                  </p:stCondLst>
                                  <p:iterate type="lt">
                                    <p:tmPct val="30000"/>
                                  </p:iterate>
                                  <p:childTnLst>
                                    <p:set>
                                      <p:cBhvr>
                                        <p:cTn id="36" dur="1" fill="hold">
                                          <p:stCondLst>
                                            <p:cond delay="0"/>
                                          </p:stCondLst>
                                        </p:cTn>
                                        <p:tgtEl>
                                          <p:spTgt spid="15"/>
                                        </p:tgtEl>
                                        <p:attrNameLst>
                                          <p:attrName>style.visibility</p:attrName>
                                        </p:attrNameLst>
                                      </p:cBhvr>
                                      <p:to>
                                        <p:strVal val="visible"/>
                                      </p:to>
                                    </p:set>
                                    <p:animEffect transition="in" filter="wipe(left)">
                                      <p:cBhvr>
                                        <p:cTn id="37" dur="2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grpSp>
        <p:nvGrpSpPr>
          <p:cNvPr id="48" name="Group 69"/>
          <p:cNvGrpSpPr/>
          <p:nvPr/>
        </p:nvGrpSpPr>
        <p:grpSpPr>
          <a:xfrm>
            <a:off x="3829417" y="1291401"/>
            <a:ext cx="1485165" cy="1485165"/>
            <a:chOff x="731404" y="2060848"/>
            <a:chExt cx="1980220" cy="1980220"/>
          </a:xfrm>
        </p:grpSpPr>
        <p:sp>
          <p:nvSpPr>
            <p:cNvPr id="49" name="Diamond 2"/>
            <p:cNvSpPr/>
            <p:nvPr/>
          </p:nvSpPr>
          <p:spPr bwMode="auto">
            <a:xfrm>
              <a:off x="731404" y="2060848"/>
              <a:ext cx="1980220" cy="1980220"/>
            </a:xfrm>
            <a:prstGeom prst="diamond">
              <a:avLst/>
            </a:prstGeom>
            <a:solidFill>
              <a:schemeClr val="accent1">
                <a:lumMod val="100000"/>
              </a:schemeClr>
            </a:solidFill>
            <a:ln w="19050">
              <a:noFill/>
              <a:round/>
            </a:ln>
          </p:spPr>
          <p:txBody>
            <a:bodyPr anchor="ctr"/>
            <a:lstStyle/>
            <a:p>
              <a:pPr algn="ctr"/>
              <a:endParaRPr/>
            </a:p>
          </p:txBody>
        </p:sp>
        <p:sp>
          <p:nvSpPr>
            <p:cNvPr id="51" name="TextBox 33"/>
            <p:cNvSpPr txBox="1"/>
            <p:nvPr/>
          </p:nvSpPr>
          <p:spPr>
            <a:xfrm>
              <a:off x="917232" y="2828933"/>
              <a:ext cx="1608565" cy="610759"/>
            </a:xfrm>
            <a:prstGeom prst="rect">
              <a:avLst/>
            </a:prstGeom>
            <a:noFill/>
          </p:spPr>
          <p:txBody>
            <a:bodyPr wrap="none">
              <a:normAutofit fontScale="70000" lnSpcReduction="20000"/>
            </a:bodyPr>
            <a:lstStyle/>
            <a:p>
              <a:pPr algn="ctr"/>
              <a:r>
                <a:rPr lang="en-US" altLang="zh-CN" sz="4000" dirty="0">
                  <a:solidFill>
                    <a:schemeClr val="bg1"/>
                  </a:solidFill>
                  <a:latin typeface="Impact" panose="020B0806030902050204" pitchFamily="34" charset="0"/>
                </a:rPr>
                <a:t>01</a:t>
              </a:r>
            </a:p>
          </p:txBody>
        </p:sp>
      </p:grpSp>
      <p:sp>
        <p:nvSpPr>
          <p:cNvPr id="2" name="文本框 1"/>
          <p:cNvSpPr txBox="1"/>
          <p:nvPr/>
        </p:nvSpPr>
        <p:spPr>
          <a:xfrm>
            <a:off x="3402449" y="2337723"/>
            <a:ext cx="2339102" cy="954107"/>
          </a:xfrm>
          <a:prstGeom prst="rect">
            <a:avLst/>
          </a:prstGeom>
          <a:noFill/>
        </p:spPr>
        <p:txBody>
          <a:bodyPr wrap="none" rtlCol="0">
            <a:spAutoFit/>
          </a:bodyPr>
          <a:lstStyle/>
          <a:p>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500" fill="hold"/>
                                        <p:tgtEl>
                                          <p:spTgt spid="48"/>
                                        </p:tgtEl>
                                        <p:attrNameLst>
                                          <p:attrName>ppt_w</p:attrName>
                                        </p:attrNameLst>
                                      </p:cBhvr>
                                      <p:tavLst>
                                        <p:tav tm="0">
                                          <p:val>
                                            <p:fltVal val="0"/>
                                          </p:val>
                                        </p:tav>
                                        <p:tav tm="100000">
                                          <p:val>
                                            <p:strVal val="#ppt_w"/>
                                          </p:val>
                                        </p:tav>
                                      </p:tavLst>
                                    </p:anim>
                                    <p:anim calcmode="lin" valueType="num">
                                      <p:cBhvr>
                                        <p:cTn id="15" dur="500" fill="hold"/>
                                        <p:tgtEl>
                                          <p:spTgt spid="48"/>
                                        </p:tgtEl>
                                        <p:attrNameLst>
                                          <p:attrName>ppt_h</p:attrName>
                                        </p:attrNameLst>
                                      </p:cBhvr>
                                      <p:tavLst>
                                        <p:tav tm="0">
                                          <p:val>
                                            <p:fltVal val="0"/>
                                          </p:val>
                                        </p:tav>
                                        <p:tav tm="100000">
                                          <p:val>
                                            <p:strVal val="#ppt_h"/>
                                          </p:val>
                                        </p:tav>
                                      </p:tavLst>
                                    </p:anim>
                                    <p:animEffect transition="in" filter="fade">
                                      <p:cBhvr>
                                        <p:cTn id="16" dur="500"/>
                                        <p:tgtEl>
                                          <p:spTgt spid="48"/>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565" y="1139467"/>
            <a:ext cx="9157565" cy="440949"/>
            <a:chOff x="-13565" y="1139467"/>
            <a:chExt cx="9157565" cy="440949"/>
          </a:xfrm>
        </p:grpSpPr>
        <p:cxnSp>
          <p:nvCxnSpPr>
            <p:cNvPr id="4" name="Straight Connector 3"/>
            <p:cNvCxnSpPr/>
            <p:nvPr/>
          </p:nvCxnSpPr>
          <p:spPr>
            <a:xfrm>
              <a:off x="-13565" y="1356615"/>
              <a:ext cx="1296144" cy="0"/>
            </a:xfrm>
            <a:prstGeom prst="line">
              <a:avLst/>
            </a:prstGeom>
            <a:ln w="6350">
              <a:solidFill>
                <a:schemeClr val="tx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952709" y="1366123"/>
              <a:ext cx="1242138" cy="0"/>
            </a:xfrm>
            <a:prstGeom prst="line">
              <a:avLst/>
            </a:prstGeom>
            <a:ln w="6350">
              <a:solidFill>
                <a:schemeClr val="tx2"/>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0" name="Freeform: Shape 27"/>
            <p:cNvSpPr/>
            <p:nvPr/>
          </p:nvSpPr>
          <p:spPr bwMode="auto">
            <a:xfrm>
              <a:off x="1417606" y="1139467"/>
              <a:ext cx="427240" cy="427240"/>
            </a:xfrm>
            <a:custGeom>
              <a:avLst/>
              <a:gdLst>
                <a:gd name="T0" fmla="*/ 545 w 913"/>
                <a:gd name="T1" fmla="*/ 9 h 913"/>
                <a:gd name="T2" fmla="*/ 367 w 913"/>
                <a:gd name="T3" fmla="*/ 9 h 913"/>
                <a:gd name="T4" fmla="*/ 0 w 913"/>
                <a:gd name="T5" fmla="*/ 456 h 913"/>
                <a:gd name="T6" fmla="*/ 367 w 913"/>
                <a:gd name="T7" fmla="*/ 904 h 913"/>
                <a:gd name="T8" fmla="*/ 545 w 913"/>
                <a:gd name="T9" fmla="*/ 904 h 913"/>
                <a:gd name="T10" fmla="*/ 913 w 913"/>
                <a:gd name="T11" fmla="*/ 456 h 913"/>
                <a:gd name="T12" fmla="*/ 339 w 913"/>
                <a:gd name="T13" fmla="*/ 108 h 913"/>
                <a:gd name="T14" fmla="*/ 171 w 913"/>
                <a:gd name="T15" fmla="*/ 225 h 913"/>
                <a:gd name="T16" fmla="*/ 118 w 913"/>
                <a:gd name="T17" fmla="*/ 314 h 913"/>
                <a:gd name="T18" fmla="*/ 181 w 913"/>
                <a:gd name="T19" fmla="*/ 403 h 913"/>
                <a:gd name="T20" fmla="*/ 118 w 913"/>
                <a:gd name="T21" fmla="*/ 314 h 913"/>
                <a:gd name="T22" fmla="*/ 91 w 913"/>
                <a:gd name="T23" fmla="*/ 492 h 913"/>
                <a:gd name="T24" fmla="*/ 196 w 913"/>
                <a:gd name="T25" fmla="*/ 581 h 913"/>
                <a:gd name="T26" fmla="*/ 158 w 913"/>
                <a:gd name="T27" fmla="*/ 670 h 913"/>
                <a:gd name="T28" fmla="*/ 339 w 913"/>
                <a:gd name="T29" fmla="*/ 804 h 913"/>
                <a:gd name="T30" fmla="*/ 412 w 913"/>
                <a:gd name="T31" fmla="*/ 748 h 913"/>
                <a:gd name="T32" fmla="*/ 412 w 913"/>
                <a:gd name="T33" fmla="*/ 670 h 913"/>
                <a:gd name="T34" fmla="*/ 412 w 913"/>
                <a:gd name="T35" fmla="*/ 581 h 913"/>
                <a:gd name="T36" fmla="*/ 269 w 913"/>
                <a:gd name="T37" fmla="*/ 492 h 913"/>
                <a:gd name="T38" fmla="*/ 412 w 913"/>
                <a:gd name="T39" fmla="*/ 581 h 913"/>
                <a:gd name="T40" fmla="*/ 271 w 913"/>
                <a:gd name="T41" fmla="*/ 403 h 913"/>
                <a:gd name="T42" fmla="*/ 412 w 913"/>
                <a:gd name="T43" fmla="*/ 314 h 913"/>
                <a:gd name="T44" fmla="*/ 412 w 913"/>
                <a:gd name="T45" fmla="*/ 225 h 913"/>
                <a:gd name="T46" fmla="*/ 412 w 913"/>
                <a:gd name="T47" fmla="*/ 165 h 913"/>
                <a:gd name="T48" fmla="*/ 795 w 913"/>
                <a:gd name="T49" fmla="*/ 314 h 913"/>
                <a:gd name="T50" fmla="*/ 732 w 913"/>
                <a:gd name="T51" fmla="*/ 403 h 913"/>
                <a:gd name="T52" fmla="*/ 795 w 913"/>
                <a:gd name="T53" fmla="*/ 314 h 913"/>
                <a:gd name="T54" fmla="*/ 672 w 913"/>
                <a:gd name="T55" fmla="*/ 225 h 913"/>
                <a:gd name="T56" fmla="*/ 742 w 913"/>
                <a:gd name="T57" fmla="*/ 225 h 913"/>
                <a:gd name="T58" fmla="*/ 564 w 913"/>
                <a:gd name="T59" fmla="*/ 225 h 913"/>
                <a:gd name="T60" fmla="*/ 501 w 913"/>
                <a:gd name="T61" fmla="*/ 165 h 913"/>
                <a:gd name="T62" fmla="*/ 617 w 913"/>
                <a:gd name="T63" fmla="*/ 314 h 913"/>
                <a:gd name="T64" fmla="*/ 501 w 913"/>
                <a:gd name="T65" fmla="*/ 403 h 913"/>
                <a:gd name="T66" fmla="*/ 501 w 913"/>
                <a:gd name="T67" fmla="*/ 492 h 913"/>
                <a:gd name="T68" fmla="*/ 624 w 913"/>
                <a:gd name="T69" fmla="*/ 581 h 913"/>
                <a:gd name="T70" fmla="*/ 501 w 913"/>
                <a:gd name="T71" fmla="*/ 492 h 913"/>
                <a:gd name="T72" fmla="*/ 501 w 913"/>
                <a:gd name="T73" fmla="*/ 670 h 913"/>
                <a:gd name="T74" fmla="*/ 501 w 913"/>
                <a:gd name="T75" fmla="*/ 748 h 913"/>
                <a:gd name="T76" fmla="*/ 682 w 913"/>
                <a:gd name="T77" fmla="*/ 670 h 913"/>
                <a:gd name="T78" fmla="*/ 573 w 913"/>
                <a:gd name="T79" fmla="*/ 804 h 913"/>
                <a:gd name="T80" fmla="*/ 733 w 913"/>
                <a:gd name="T81" fmla="*/ 492 h 913"/>
                <a:gd name="T82" fmla="*/ 802 w 913"/>
                <a:gd name="T83" fmla="*/ 581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3" h="913">
                  <a:moveTo>
                    <a:pt x="751" y="108"/>
                  </a:moveTo>
                  <a:cubicBezTo>
                    <a:pt x="693" y="59"/>
                    <a:pt x="623" y="24"/>
                    <a:pt x="545" y="9"/>
                  </a:cubicBezTo>
                  <a:cubicBezTo>
                    <a:pt x="517" y="3"/>
                    <a:pt x="487" y="0"/>
                    <a:pt x="456" y="0"/>
                  </a:cubicBezTo>
                  <a:cubicBezTo>
                    <a:pt x="426" y="0"/>
                    <a:pt x="396" y="3"/>
                    <a:pt x="367" y="9"/>
                  </a:cubicBezTo>
                  <a:cubicBezTo>
                    <a:pt x="290" y="24"/>
                    <a:pt x="219" y="59"/>
                    <a:pt x="161" y="108"/>
                  </a:cubicBezTo>
                  <a:cubicBezTo>
                    <a:pt x="63" y="192"/>
                    <a:pt x="0" y="317"/>
                    <a:pt x="0" y="456"/>
                  </a:cubicBezTo>
                  <a:cubicBezTo>
                    <a:pt x="0" y="596"/>
                    <a:pt x="63" y="721"/>
                    <a:pt x="161" y="804"/>
                  </a:cubicBezTo>
                  <a:cubicBezTo>
                    <a:pt x="219" y="854"/>
                    <a:pt x="290" y="889"/>
                    <a:pt x="367" y="904"/>
                  </a:cubicBezTo>
                  <a:cubicBezTo>
                    <a:pt x="396" y="910"/>
                    <a:pt x="426" y="913"/>
                    <a:pt x="456" y="913"/>
                  </a:cubicBezTo>
                  <a:cubicBezTo>
                    <a:pt x="487" y="913"/>
                    <a:pt x="517" y="910"/>
                    <a:pt x="545" y="904"/>
                  </a:cubicBezTo>
                  <a:cubicBezTo>
                    <a:pt x="623" y="889"/>
                    <a:pt x="693" y="854"/>
                    <a:pt x="751" y="804"/>
                  </a:cubicBezTo>
                  <a:cubicBezTo>
                    <a:pt x="850" y="721"/>
                    <a:pt x="913" y="596"/>
                    <a:pt x="913" y="456"/>
                  </a:cubicBezTo>
                  <a:cubicBezTo>
                    <a:pt x="913" y="317"/>
                    <a:pt x="850" y="192"/>
                    <a:pt x="751" y="108"/>
                  </a:cubicBezTo>
                  <a:close/>
                  <a:moveTo>
                    <a:pt x="339" y="108"/>
                  </a:moveTo>
                  <a:cubicBezTo>
                    <a:pt x="301" y="141"/>
                    <a:pt x="267" y="181"/>
                    <a:pt x="241" y="225"/>
                  </a:cubicBezTo>
                  <a:cubicBezTo>
                    <a:pt x="171" y="225"/>
                    <a:pt x="171" y="225"/>
                    <a:pt x="171" y="225"/>
                  </a:cubicBezTo>
                  <a:cubicBezTo>
                    <a:pt x="215" y="172"/>
                    <a:pt x="273" y="131"/>
                    <a:pt x="339" y="108"/>
                  </a:cubicBezTo>
                  <a:close/>
                  <a:moveTo>
                    <a:pt x="118" y="314"/>
                  </a:moveTo>
                  <a:cubicBezTo>
                    <a:pt x="201" y="314"/>
                    <a:pt x="201" y="314"/>
                    <a:pt x="201" y="314"/>
                  </a:cubicBezTo>
                  <a:cubicBezTo>
                    <a:pt x="191" y="343"/>
                    <a:pt x="185" y="372"/>
                    <a:pt x="181" y="403"/>
                  </a:cubicBezTo>
                  <a:cubicBezTo>
                    <a:pt x="93" y="403"/>
                    <a:pt x="93" y="403"/>
                    <a:pt x="93" y="403"/>
                  </a:cubicBezTo>
                  <a:cubicBezTo>
                    <a:pt x="98" y="372"/>
                    <a:pt x="106" y="342"/>
                    <a:pt x="118" y="314"/>
                  </a:cubicBezTo>
                  <a:close/>
                  <a:moveTo>
                    <a:pt x="111" y="581"/>
                  </a:moveTo>
                  <a:cubicBezTo>
                    <a:pt x="101" y="553"/>
                    <a:pt x="94" y="523"/>
                    <a:pt x="91" y="492"/>
                  </a:cubicBezTo>
                  <a:cubicBezTo>
                    <a:pt x="180" y="492"/>
                    <a:pt x="180" y="492"/>
                    <a:pt x="180" y="492"/>
                  </a:cubicBezTo>
                  <a:cubicBezTo>
                    <a:pt x="182" y="523"/>
                    <a:pt x="188" y="553"/>
                    <a:pt x="196" y="581"/>
                  </a:cubicBezTo>
                  <a:lnTo>
                    <a:pt x="111" y="581"/>
                  </a:lnTo>
                  <a:close/>
                  <a:moveTo>
                    <a:pt x="158" y="670"/>
                  </a:moveTo>
                  <a:cubicBezTo>
                    <a:pt x="231" y="670"/>
                    <a:pt x="231" y="670"/>
                    <a:pt x="231" y="670"/>
                  </a:cubicBezTo>
                  <a:cubicBezTo>
                    <a:pt x="259" y="722"/>
                    <a:pt x="295" y="767"/>
                    <a:pt x="339" y="804"/>
                  </a:cubicBezTo>
                  <a:cubicBezTo>
                    <a:pt x="266" y="780"/>
                    <a:pt x="203" y="732"/>
                    <a:pt x="158" y="670"/>
                  </a:cubicBezTo>
                  <a:close/>
                  <a:moveTo>
                    <a:pt x="412" y="748"/>
                  </a:moveTo>
                  <a:cubicBezTo>
                    <a:pt x="383" y="726"/>
                    <a:pt x="357" y="700"/>
                    <a:pt x="336" y="670"/>
                  </a:cubicBezTo>
                  <a:cubicBezTo>
                    <a:pt x="412" y="670"/>
                    <a:pt x="412" y="670"/>
                    <a:pt x="412" y="670"/>
                  </a:cubicBezTo>
                  <a:lnTo>
                    <a:pt x="412" y="748"/>
                  </a:lnTo>
                  <a:close/>
                  <a:moveTo>
                    <a:pt x="412" y="581"/>
                  </a:moveTo>
                  <a:cubicBezTo>
                    <a:pt x="289" y="581"/>
                    <a:pt x="289" y="581"/>
                    <a:pt x="289" y="581"/>
                  </a:cubicBezTo>
                  <a:cubicBezTo>
                    <a:pt x="279" y="553"/>
                    <a:pt x="272" y="523"/>
                    <a:pt x="269" y="492"/>
                  </a:cubicBezTo>
                  <a:cubicBezTo>
                    <a:pt x="412" y="492"/>
                    <a:pt x="412" y="492"/>
                    <a:pt x="412" y="492"/>
                  </a:cubicBezTo>
                  <a:lnTo>
                    <a:pt x="412" y="581"/>
                  </a:lnTo>
                  <a:close/>
                  <a:moveTo>
                    <a:pt x="412" y="403"/>
                  </a:moveTo>
                  <a:cubicBezTo>
                    <a:pt x="271" y="403"/>
                    <a:pt x="271" y="403"/>
                    <a:pt x="271" y="403"/>
                  </a:cubicBezTo>
                  <a:cubicBezTo>
                    <a:pt x="276" y="372"/>
                    <a:pt x="284" y="342"/>
                    <a:pt x="296" y="314"/>
                  </a:cubicBezTo>
                  <a:cubicBezTo>
                    <a:pt x="412" y="314"/>
                    <a:pt x="412" y="314"/>
                    <a:pt x="412" y="314"/>
                  </a:cubicBezTo>
                  <a:lnTo>
                    <a:pt x="412" y="403"/>
                  </a:lnTo>
                  <a:close/>
                  <a:moveTo>
                    <a:pt x="412" y="225"/>
                  </a:moveTo>
                  <a:cubicBezTo>
                    <a:pt x="349" y="225"/>
                    <a:pt x="349" y="225"/>
                    <a:pt x="349" y="225"/>
                  </a:cubicBezTo>
                  <a:cubicBezTo>
                    <a:pt x="368" y="202"/>
                    <a:pt x="389" y="182"/>
                    <a:pt x="412" y="165"/>
                  </a:cubicBezTo>
                  <a:lnTo>
                    <a:pt x="412" y="225"/>
                  </a:lnTo>
                  <a:close/>
                  <a:moveTo>
                    <a:pt x="795" y="314"/>
                  </a:moveTo>
                  <a:cubicBezTo>
                    <a:pt x="807" y="342"/>
                    <a:pt x="815" y="372"/>
                    <a:pt x="820" y="403"/>
                  </a:cubicBezTo>
                  <a:cubicBezTo>
                    <a:pt x="732" y="403"/>
                    <a:pt x="732" y="403"/>
                    <a:pt x="732" y="403"/>
                  </a:cubicBezTo>
                  <a:cubicBezTo>
                    <a:pt x="728" y="372"/>
                    <a:pt x="721" y="343"/>
                    <a:pt x="712" y="314"/>
                  </a:cubicBezTo>
                  <a:lnTo>
                    <a:pt x="795" y="314"/>
                  </a:lnTo>
                  <a:close/>
                  <a:moveTo>
                    <a:pt x="742" y="225"/>
                  </a:moveTo>
                  <a:cubicBezTo>
                    <a:pt x="672" y="225"/>
                    <a:pt x="672" y="225"/>
                    <a:pt x="672" y="225"/>
                  </a:cubicBezTo>
                  <a:cubicBezTo>
                    <a:pt x="645" y="181"/>
                    <a:pt x="612" y="141"/>
                    <a:pt x="573" y="108"/>
                  </a:cubicBezTo>
                  <a:cubicBezTo>
                    <a:pt x="640" y="131"/>
                    <a:pt x="698" y="172"/>
                    <a:pt x="742" y="225"/>
                  </a:cubicBezTo>
                  <a:close/>
                  <a:moveTo>
                    <a:pt x="501" y="165"/>
                  </a:moveTo>
                  <a:cubicBezTo>
                    <a:pt x="524" y="182"/>
                    <a:pt x="545" y="202"/>
                    <a:pt x="564" y="225"/>
                  </a:cubicBezTo>
                  <a:cubicBezTo>
                    <a:pt x="501" y="225"/>
                    <a:pt x="501" y="225"/>
                    <a:pt x="501" y="225"/>
                  </a:cubicBezTo>
                  <a:lnTo>
                    <a:pt x="501" y="165"/>
                  </a:lnTo>
                  <a:close/>
                  <a:moveTo>
                    <a:pt x="501" y="314"/>
                  </a:moveTo>
                  <a:cubicBezTo>
                    <a:pt x="617" y="314"/>
                    <a:pt x="617" y="314"/>
                    <a:pt x="617" y="314"/>
                  </a:cubicBezTo>
                  <a:cubicBezTo>
                    <a:pt x="629" y="342"/>
                    <a:pt x="637" y="372"/>
                    <a:pt x="642" y="403"/>
                  </a:cubicBezTo>
                  <a:cubicBezTo>
                    <a:pt x="501" y="403"/>
                    <a:pt x="501" y="403"/>
                    <a:pt x="501" y="403"/>
                  </a:cubicBezTo>
                  <a:lnTo>
                    <a:pt x="501" y="314"/>
                  </a:lnTo>
                  <a:close/>
                  <a:moveTo>
                    <a:pt x="501" y="492"/>
                  </a:moveTo>
                  <a:cubicBezTo>
                    <a:pt x="644" y="492"/>
                    <a:pt x="644" y="492"/>
                    <a:pt x="644" y="492"/>
                  </a:cubicBezTo>
                  <a:cubicBezTo>
                    <a:pt x="641" y="523"/>
                    <a:pt x="634" y="553"/>
                    <a:pt x="624" y="581"/>
                  </a:cubicBezTo>
                  <a:cubicBezTo>
                    <a:pt x="501" y="581"/>
                    <a:pt x="501" y="581"/>
                    <a:pt x="501" y="581"/>
                  </a:cubicBezTo>
                  <a:lnTo>
                    <a:pt x="501" y="492"/>
                  </a:lnTo>
                  <a:close/>
                  <a:moveTo>
                    <a:pt x="501" y="748"/>
                  </a:moveTo>
                  <a:cubicBezTo>
                    <a:pt x="501" y="670"/>
                    <a:pt x="501" y="670"/>
                    <a:pt x="501" y="670"/>
                  </a:cubicBezTo>
                  <a:cubicBezTo>
                    <a:pt x="577" y="670"/>
                    <a:pt x="577" y="670"/>
                    <a:pt x="577" y="670"/>
                  </a:cubicBezTo>
                  <a:cubicBezTo>
                    <a:pt x="555" y="700"/>
                    <a:pt x="530" y="726"/>
                    <a:pt x="501" y="748"/>
                  </a:cubicBezTo>
                  <a:close/>
                  <a:moveTo>
                    <a:pt x="573" y="804"/>
                  </a:moveTo>
                  <a:cubicBezTo>
                    <a:pt x="617" y="767"/>
                    <a:pt x="654" y="722"/>
                    <a:pt x="682" y="670"/>
                  </a:cubicBezTo>
                  <a:cubicBezTo>
                    <a:pt x="755" y="670"/>
                    <a:pt x="755" y="670"/>
                    <a:pt x="755" y="670"/>
                  </a:cubicBezTo>
                  <a:cubicBezTo>
                    <a:pt x="710" y="732"/>
                    <a:pt x="647" y="780"/>
                    <a:pt x="573" y="804"/>
                  </a:cubicBezTo>
                  <a:close/>
                  <a:moveTo>
                    <a:pt x="717" y="581"/>
                  </a:moveTo>
                  <a:cubicBezTo>
                    <a:pt x="725" y="553"/>
                    <a:pt x="731" y="523"/>
                    <a:pt x="733" y="492"/>
                  </a:cubicBezTo>
                  <a:cubicBezTo>
                    <a:pt x="822" y="492"/>
                    <a:pt x="822" y="492"/>
                    <a:pt x="822" y="492"/>
                  </a:cubicBezTo>
                  <a:cubicBezTo>
                    <a:pt x="819" y="523"/>
                    <a:pt x="812" y="553"/>
                    <a:pt x="802" y="581"/>
                  </a:cubicBezTo>
                  <a:lnTo>
                    <a:pt x="717" y="581"/>
                  </a:lnTo>
                  <a:close/>
                </a:path>
              </a:pathLst>
            </a:custGeom>
            <a:solidFill>
              <a:schemeClr val="accent1"/>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grpSp>
          <p:nvGrpSpPr>
            <p:cNvPr id="11" name="Group 28"/>
            <p:cNvGrpSpPr/>
            <p:nvPr/>
          </p:nvGrpSpPr>
          <p:grpSpPr>
            <a:xfrm>
              <a:off x="3254519" y="1195587"/>
              <a:ext cx="604111" cy="341074"/>
              <a:chOff x="6475413" y="254001"/>
              <a:chExt cx="762000" cy="430212"/>
            </a:xfrm>
            <a:solidFill>
              <a:schemeClr val="accent2"/>
            </a:solidFill>
          </p:grpSpPr>
          <p:sp>
            <p:nvSpPr>
              <p:cNvPr id="27" name="Freeform: Shape 29"/>
              <p:cNvSpPr/>
              <p:nvPr/>
            </p:nvSpPr>
            <p:spPr bwMode="auto">
              <a:xfrm>
                <a:off x="6475413" y="652463"/>
                <a:ext cx="762000" cy="31750"/>
              </a:xfrm>
              <a:custGeom>
                <a:avLst/>
                <a:gdLst>
                  <a:gd name="T0" fmla="*/ 0 w 1140"/>
                  <a:gd name="T1" fmla="*/ 0 h 47"/>
                  <a:gd name="T2" fmla="*/ 197 w 1140"/>
                  <a:gd name="T3" fmla="*/ 47 h 47"/>
                  <a:gd name="T4" fmla="*/ 992 w 1140"/>
                  <a:gd name="T5" fmla="*/ 45 h 47"/>
                  <a:gd name="T6" fmla="*/ 1140 w 1140"/>
                  <a:gd name="T7" fmla="*/ 0 h 47"/>
                  <a:gd name="T8" fmla="*/ 0 w 1140"/>
                  <a:gd name="T9" fmla="*/ 0 h 47"/>
                </a:gdLst>
                <a:ahLst/>
                <a:cxnLst>
                  <a:cxn ang="0">
                    <a:pos x="T0" y="T1"/>
                  </a:cxn>
                  <a:cxn ang="0">
                    <a:pos x="T2" y="T3"/>
                  </a:cxn>
                  <a:cxn ang="0">
                    <a:pos x="T4" y="T5"/>
                  </a:cxn>
                  <a:cxn ang="0">
                    <a:pos x="T6" y="T7"/>
                  </a:cxn>
                  <a:cxn ang="0">
                    <a:pos x="T8" y="T9"/>
                  </a:cxn>
                </a:cxnLst>
                <a:rect l="0" t="0" r="r" b="b"/>
                <a:pathLst>
                  <a:path w="1140" h="47">
                    <a:moveTo>
                      <a:pt x="0" y="0"/>
                    </a:moveTo>
                    <a:cubicBezTo>
                      <a:pt x="0" y="0"/>
                      <a:pt x="97" y="47"/>
                      <a:pt x="197" y="47"/>
                    </a:cubicBezTo>
                    <a:cubicBezTo>
                      <a:pt x="298" y="47"/>
                      <a:pt x="992" y="45"/>
                      <a:pt x="992" y="45"/>
                    </a:cubicBezTo>
                    <a:cubicBezTo>
                      <a:pt x="992" y="45"/>
                      <a:pt x="1107" y="42"/>
                      <a:pt x="114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28" name="Freeform: Shape 30"/>
              <p:cNvSpPr/>
              <p:nvPr/>
            </p:nvSpPr>
            <p:spPr bwMode="auto">
              <a:xfrm>
                <a:off x="6769100" y="352426"/>
                <a:ext cx="168275" cy="158750"/>
              </a:xfrm>
              <a:custGeom>
                <a:avLst/>
                <a:gdLst>
                  <a:gd name="T0" fmla="*/ 106 w 106"/>
                  <a:gd name="T1" fmla="*/ 38 h 100"/>
                  <a:gd name="T2" fmla="*/ 65 w 106"/>
                  <a:gd name="T3" fmla="*/ 38 h 100"/>
                  <a:gd name="T4" fmla="*/ 53 w 106"/>
                  <a:gd name="T5" fmla="*/ 0 h 100"/>
                  <a:gd name="T6" fmla="*/ 40 w 106"/>
                  <a:gd name="T7" fmla="*/ 38 h 100"/>
                  <a:gd name="T8" fmla="*/ 0 w 106"/>
                  <a:gd name="T9" fmla="*/ 38 h 100"/>
                  <a:gd name="T10" fmla="*/ 33 w 106"/>
                  <a:gd name="T11" fmla="*/ 62 h 100"/>
                  <a:gd name="T12" fmla="*/ 20 w 106"/>
                  <a:gd name="T13" fmla="*/ 100 h 100"/>
                  <a:gd name="T14" fmla="*/ 53 w 106"/>
                  <a:gd name="T15" fmla="*/ 76 h 100"/>
                  <a:gd name="T16" fmla="*/ 85 w 106"/>
                  <a:gd name="T17" fmla="*/ 100 h 100"/>
                  <a:gd name="T18" fmla="*/ 73 w 106"/>
                  <a:gd name="T19" fmla="*/ 62 h 100"/>
                  <a:gd name="T20" fmla="*/ 106 w 106"/>
                  <a:gd name="T21"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0">
                    <a:moveTo>
                      <a:pt x="106" y="38"/>
                    </a:moveTo>
                    <a:lnTo>
                      <a:pt x="65" y="38"/>
                    </a:lnTo>
                    <a:lnTo>
                      <a:pt x="53" y="0"/>
                    </a:lnTo>
                    <a:lnTo>
                      <a:pt x="40" y="38"/>
                    </a:lnTo>
                    <a:lnTo>
                      <a:pt x="0" y="38"/>
                    </a:lnTo>
                    <a:lnTo>
                      <a:pt x="33" y="62"/>
                    </a:lnTo>
                    <a:lnTo>
                      <a:pt x="20" y="100"/>
                    </a:lnTo>
                    <a:lnTo>
                      <a:pt x="53" y="76"/>
                    </a:lnTo>
                    <a:lnTo>
                      <a:pt x="85" y="100"/>
                    </a:lnTo>
                    <a:lnTo>
                      <a:pt x="73" y="62"/>
                    </a:lnTo>
                    <a:lnTo>
                      <a:pt x="10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29" name="Freeform: Shape 31"/>
              <p:cNvSpPr/>
              <p:nvPr/>
            </p:nvSpPr>
            <p:spPr bwMode="auto">
              <a:xfrm>
                <a:off x="6724650" y="342901"/>
                <a:ext cx="47625" cy="53975"/>
              </a:xfrm>
              <a:custGeom>
                <a:avLst/>
                <a:gdLst>
                  <a:gd name="T0" fmla="*/ 44 w 71"/>
                  <a:gd name="T1" fmla="*/ 0 h 80"/>
                  <a:gd name="T2" fmla="*/ 0 w 71"/>
                  <a:gd name="T3" fmla="*/ 65 h 80"/>
                  <a:gd name="T4" fmla="*/ 35 w 71"/>
                  <a:gd name="T5" fmla="*/ 80 h 80"/>
                  <a:gd name="T6" fmla="*/ 71 w 71"/>
                  <a:gd name="T7" fmla="*/ 27 h 80"/>
                  <a:gd name="T8" fmla="*/ 44 w 71"/>
                  <a:gd name="T9" fmla="*/ 0 h 80"/>
                </a:gdLst>
                <a:ahLst/>
                <a:cxnLst>
                  <a:cxn ang="0">
                    <a:pos x="T0" y="T1"/>
                  </a:cxn>
                  <a:cxn ang="0">
                    <a:pos x="T2" y="T3"/>
                  </a:cxn>
                  <a:cxn ang="0">
                    <a:pos x="T4" y="T5"/>
                  </a:cxn>
                  <a:cxn ang="0">
                    <a:pos x="T6" y="T7"/>
                  </a:cxn>
                  <a:cxn ang="0">
                    <a:pos x="T8" y="T9"/>
                  </a:cxn>
                </a:cxnLst>
                <a:rect l="0" t="0" r="r" b="b"/>
                <a:pathLst>
                  <a:path w="71" h="80">
                    <a:moveTo>
                      <a:pt x="44" y="0"/>
                    </a:moveTo>
                    <a:cubicBezTo>
                      <a:pt x="25" y="19"/>
                      <a:pt x="10" y="41"/>
                      <a:pt x="0" y="65"/>
                    </a:cubicBezTo>
                    <a:cubicBezTo>
                      <a:pt x="35" y="80"/>
                      <a:pt x="35" y="80"/>
                      <a:pt x="35" y="80"/>
                    </a:cubicBezTo>
                    <a:cubicBezTo>
                      <a:pt x="43" y="60"/>
                      <a:pt x="55" y="42"/>
                      <a:pt x="71" y="27"/>
                    </a:cubicBez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30" name="Freeform: Shape 32"/>
              <p:cNvSpPr/>
              <p:nvPr/>
            </p:nvSpPr>
            <p:spPr bwMode="auto">
              <a:xfrm>
                <a:off x="6713538" y="438151"/>
                <a:ext cx="34925" cy="52388"/>
              </a:xfrm>
              <a:custGeom>
                <a:avLst/>
                <a:gdLst>
                  <a:gd name="T0" fmla="*/ 38 w 51"/>
                  <a:gd name="T1" fmla="*/ 0 h 78"/>
                  <a:gd name="T2" fmla="*/ 0 w 51"/>
                  <a:gd name="T3" fmla="*/ 1 h 78"/>
                  <a:gd name="T4" fmla="*/ 15 w 51"/>
                  <a:gd name="T5" fmla="*/ 78 h 78"/>
                  <a:gd name="T6" fmla="*/ 51 w 51"/>
                  <a:gd name="T7" fmla="*/ 64 h 78"/>
                  <a:gd name="T8" fmla="*/ 38 w 51"/>
                  <a:gd name="T9" fmla="*/ 1 h 78"/>
                  <a:gd name="T10" fmla="*/ 38 w 51"/>
                  <a:gd name="T11" fmla="*/ 0 h 78"/>
                </a:gdLst>
                <a:ahLst/>
                <a:cxnLst>
                  <a:cxn ang="0">
                    <a:pos x="T0" y="T1"/>
                  </a:cxn>
                  <a:cxn ang="0">
                    <a:pos x="T2" y="T3"/>
                  </a:cxn>
                  <a:cxn ang="0">
                    <a:pos x="T4" y="T5"/>
                  </a:cxn>
                  <a:cxn ang="0">
                    <a:pos x="T6" y="T7"/>
                  </a:cxn>
                  <a:cxn ang="0">
                    <a:pos x="T8" y="T9"/>
                  </a:cxn>
                  <a:cxn ang="0">
                    <a:pos x="T10" y="T11"/>
                  </a:cxn>
                </a:cxnLst>
                <a:rect l="0" t="0" r="r" b="b"/>
                <a:pathLst>
                  <a:path w="51" h="78">
                    <a:moveTo>
                      <a:pt x="38" y="0"/>
                    </a:moveTo>
                    <a:cubicBezTo>
                      <a:pt x="0" y="1"/>
                      <a:pt x="0" y="1"/>
                      <a:pt x="0" y="1"/>
                    </a:cubicBezTo>
                    <a:cubicBezTo>
                      <a:pt x="0" y="28"/>
                      <a:pt x="5" y="54"/>
                      <a:pt x="15" y="78"/>
                    </a:cubicBezTo>
                    <a:cubicBezTo>
                      <a:pt x="51" y="64"/>
                      <a:pt x="51" y="64"/>
                      <a:pt x="51" y="64"/>
                    </a:cubicBezTo>
                    <a:cubicBezTo>
                      <a:pt x="42" y="44"/>
                      <a:pt x="38" y="23"/>
                      <a:pt x="38" y="1"/>
                    </a:cubicBez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31" name="Freeform: Shape 33"/>
              <p:cNvSpPr/>
              <p:nvPr/>
            </p:nvSpPr>
            <p:spPr bwMode="auto">
              <a:xfrm>
                <a:off x="6753225" y="515938"/>
                <a:ext cx="53975" cy="49213"/>
              </a:xfrm>
              <a:custGeom>
                <a:avLst/>
                <a:gdLst>
                  <a:gd name="T0" fmla="*/ 0 w 81"/>
                  <a:gd name="T1" fmla="*/ 27 h 72"/>
                  <a:gd name="T2" fmla="*/ 66 w 81"/>
                  <a:gd name="T3" fmla="*/ 72 h 72"/>
                  <a:gd name="T4" fmla="*/ 81 w 81"/>
                  <a:gd name="T5" fmla="*/ 36 h 72"/>
                  <a:gd name="T6" fmla="*/ 27 w 81"/>
                  <a:gd name="T7" fmla="*/ 0 h 72"/>
                  <a:gd name="T8" fmla="*/ 0 w 81"/>
                  <a:gd name="T9" fmla="*/ 27 h 72"/>
                </a:gdLst>
                <a:ahLst/>
                <a:cxnLst>
                  <a:cxn ang="0">
                    <a:pos x="T0" y="T1"/>
                  </a:cxn>
                  <a:cxn ang="0">
                    <a:pos x="T2" y="T3"/>
                  </a:cxn>
                  <a:cxn ang="0">
                    <a:pos x="T4" y="T5"/>
                  </a:cxn>
                  <a:cxn ang="0">
                    <a:pos x="T6" y="T7"/>
                  </a:cxn>
                  <a:cxn ang="0">
                    <a:pos x="T8" y="T9"/>
                  </a:cxn>
                </a:cxnLst>
                <a:rect l="0" t="0" r="r" b="b"/>
                <a:pathLst>
                  <a:path w="81" h="72">
                    <a:moveTo>
                      <a:pt x="0" y="27"/>
                    </a:moveTo>
                    <a:cubicBezTo>
                      <a:pt x="19" y="46"/>
                      <a:pt x="42" y="61"/>
                      <a:pt x="66" y="72"/>
                    </a:cubicBezTo>
                    <a:cubicBezTo>
                      <a:pt x="81" y="36"/>
                      <a:pt x="81" y="36"/>
                      <a:pt x="81" y="36"/>
                    </a:cubicBezTo>
                    <a:cubicBezTo>
                      <a:pt x="61" y="28"/>
                      <a:pt x="43" y="16"/>
                      <a:pt x="27" y="0"/>
                    </a:cubicBez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32" name="Freeform: Shape 34"/>
              <p:cNvSpPr/>
              <p:nvPr/>
            </p:nvSpPr>
            <p:spPr bwMode="auto">
              <a:xfrm>
                <a:off x="6797675" y="303213"/>
                <a:ext cx="52388" cy="33338"/>
              </a:xfrm>
              <a:custGeom>
                <a:avLst/>
                <a:gdLst>
                  <a:gd name="T0" fmla="*/ 78 w 78"/>
                  <a:gd name="T1" fmla="*/ 38 h 51"/>
                  <a:gd name="T2" fmla="*/ 78 w 78"/>
                  <a:gd name="T3" fmla="*/ 38 h 51"/>
                  <a:gd name="T4" fmla="*/ 78 w 78"/>
                  <a:gd name="T5" fmla="*/ 0 h 51"/>
                  <a:gd name="T6" fmla="*/ 0 w 78"/>
                  <a:gd name="T7" fmla="*/ 16 h 51"/>
                  <a:gd name="T8" fmla="*/ 15 w 78"/>
                  <a:gd name="T9" fmla="*/ 51 h 51"/>
                  <a:gd name="T10" fmla="*/ 78 w 78"/>
                  <a:gd name="T11" fmla="*/ 38 h 51"/>
                </a:gdLst>
                <a:ahLst/>
                <a:cxnLst>
                  <a:cxn ang="0">
                    <a:pos x="T0" y="T1"/>
                  </a:cxn>
                  <a:cxn ang="0">
                    <a:pos x="T2" y="T3"/>
                  </a:cxn>
                  <a:cxn ang="0">
                    <a:pos x="T4" y="T5"/>
                  </a:cxn>
                  <a:cxn ang="0">
                    <a:pos x="T6" y="T7"/>
                  </a:cxn>
                  <a:cxn ang="0">
                    <a:pos x="T8" y="T9"/>
                  </a:cxn>
                  <a:cxn ang="0">
                    <a:pos x="T10" y="T11"/>
                  </a:cxn>
                </a:cxnLst>
                <a:rect l="0" t="0" r="r" b="b"/>
                <a:pathLst>
                  <a:path w="78" h="51">
                    <a:moveTo>
                      <a:pt x="78" y="38"/>
                    </a:moveTo>
                    <a:cubicBezTo>
                      <a:pt x="78" y="38"/>
                      <a:pt x="78" y="38"/>
                      <a:pt x="78" y="38"/>
                    </a:cubicBezTo>
                    <a:cubicBezTo>
                      <a:pt x="78" y="0"/>
                      <a:pt x="78" y="0"/>
                      <a:pt x="78" y="0"/>
                    </a:cubicBezTo>
                    <a:cubicBezTo>
                      <a:pt x="51" y="0"/>
                      <a:pt x="25" y="5"/>
                      <a:pt x="0" y="16"/>
                    </a:cubicBezTo>
                    <a:cubicBezTo>
                      <a:pt x="15" y="51"/>
                      <a:pt x="15" y="51"/>
                      <a:pt x="15" y="51"/>
                    </a:cubicBezTo>
                    <a:cubicBezTo>
                      <a:pt x="35" y="42"/>
                      <a:pt x="56" y="38"/>
                      <a:pt x="78"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33" name="Freeform: Shape 35"/>
              <p:cNvSpPr/>
              <p:nvPr/>
            </p:nvSpPr>
            <p:spPr bwMode="auto">
              <a:xfrm>
                <a:off x="6953250" y="387351"/>
                <a:ext cx="33338" cy="50800"/>
              </a:xfrm>
              <a:custGeom>
                <a:avLst/>
                <a:gdLst>
                  <a:gd name="T0" fmla="*/ 0 w 50"/>
                  <a:gd name="T1" fmla="*/ 14 h 78"/>
                  <a:gd name="T2" fmla="*/ 12 w 50"/>
                  <a:gd name="T3" fmla="*/ 78 h 78"/>
                  <a:gd name="T4" fmla="*/ 12 w 50"/>
                  <a:gd name="T5" fmla="*/ 78 h 78"/>
                  <a:gd name="T6" fmla="*/ 50 w 50"/>
                  <a:gd name="T7" fmla="*/ 78 h 78"/>
                  <a:gd name="T8" fmla="*/ 35 w 50"/>
                  <a:gd name="T9" fmla="*/ 0 h 78"/>
                  <a:gd name="T10" fmla="*/ 0 w 50"/>
                  <a:gd name="T11" fmla="*/ 14 h 78"/>
                </a:gdLst>
                <a:ahLst/>
                <a:cxnLst>
                  <a:cxn ang="0">
                    <a:pos x="T0" y="T1"/>
                  </a:cxn>
                  <a:cxn ang="0">
                    <a:pos x="T2" y="T3"/>
                  </a:cxn>
                  <a:cxn ang="0">
                    <a:pos x="T4" y="T5"/>
                  </a:cxn>
                  <a:cxn ang="0">
                    <a:pos x="T6" y="T7"/>
                  </a:cxn>
                  <a:cxn ang="0">
                    <a:pos x="T8" y="T9"/>
                  </a:cxn>
                  <a:cxn ang="0">
                    <a:pos x="T10" y="T11"/>
                  </a:cxn>
                </a:cxnLst>
                <a:rect l="0" t="0" r="r" b="b"/>
                <a:pathLst>
                  <a:path w="50" h="78">
                    <a:moveTo>
                      <a:pt x="0" y="14"/>
                    </a:moveTo>
                    <a:cubicBezTo>
                      <a:pt x="8" y="34"/>
                      <a:pt x="12" y="56"/>
                      <a:pt x="12" y="78"/>
                    </a:cubicBezTo>
                    <a:cubicBezTo>
                      <a:pt x="12" y="78"/>
                      <a:pt x="12" y="78"/>
                      <a:pt x="12" y="78"/>
                    </a:cubicBezTo>
                    <a:cubicBezTo>
                      <a:pt x="50" y="78"/>
                      <a:pt x="50" y="78"/>
                      <a:pt x="50" y="78"/>
                    </a:cubicBezTo>
                    <a:cubicBezTo>
                      <a:pt x="50" y="51"/>
                      <a:pt x="45" y="25"/>
                      <a:pt x="35" y="0"/>
                    </a:cubicBez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34" name="Freeform: Shape 36"/>
              <p:cNvSpPr/>
              <p:nvPr/>
            </p:nvSpPr>
            <p:spPr bwMode="auto">
              <a:xfrm>
                <a:off x="6892925" y="312738"/>
                <a:ext cx="53975" cy="47625"/>
              </a:xfrm>
              <a:custGeom>
                <a:avLst/>
                <a:gdLst>
                  <a:gd name="T0" fmla="*/ 81 w 81"/>
                  <a:gd name="T1" fmla="*/ 44 h 71"/>
                  <a:gd name="T2" fmla="*/ 15 w 81"/>
                  <a:gd name="T3" fmla="*/ 0 h 71"/>
                  <a:gd name="T4" fmla="*/ 0 w 81"/>
                  <a:gd name="T5" fmla="*/ 35 h 71"/>
                  <a:gd name="T6" fmla="*/ 54 w 81"/>
                  <a:gd name="T7" fmla="*/ 71 h 71"/>
                  <a:gd name="T8" fmla="*/ 81 w 81"/>
                  <a:gd name="T9" fmla="*/ 44 h 71"/>
                </a:gdLst>
                <a:ahLst/>
                <a:cxnLst>
                  <a:cxn ang="0">
                    <a:pos x="T0" y="T1"/>
                  </a:cxn>
                  <a:cxn ang="0">
                    <a:pos x="T2" y="T3"/>
                  </a:cxn>
                  <a:cxn ang="0">
                    <a:pos x="T4" y="T5"/>
                  </a:cxn>
                  <a:cxn ang="0">
                    <a:pos x="T6" y="T7"/>
                  </a:cxn>
                  <a:cxn ang="0">
                    <a:pos x="T8" y="T9"/>
                  </a:cxn>
                </a:cxnLst>
                <a:rect l="0" t="0" r="r" b="b"/>
                <a:pathLst>
                  <a:path w="81" h="71">
                    <a:moveTo>
                      <a:pt x="81" y="44"/>
                    </a:moveTo>
                    <a:cubicBezTo>
                      <a:pt x="62" y="25"/>
                      <a:pt x="39" y="10"/>
                      <a:pt x="15" y="0"/>
                    </a:cubicBezTo>
                    <a:cubicBezTo>
                      <a:pt x="0" y="35"/>
                      <a:pt x="0" y="35"/>
                      <a:pt x="0" y="35"/>
                    </a:cubicBezTo>
                    <a:cubicBezTo>
                      <a:pt x="20" y="43"/>
                      <a:pt x="38" y="55"/>
                      <a:pt x="54" y="71"/>
                    </a:cubicBezTo>
                    <a:lnTo>
                      <a:pt x="81"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35" name="Freeform: Shape 37"/>
              <p:cNvSpPr/>
              <p:nvPr/>
            </p:nvSpPr>
            <p:spPr bwMode="auto">
              <a:xfrm>
                <a:off x="6850063" y="541338"/>
                <a:ext cx="52388" cy="33338"/>
              </a:xfrm>
              <a:custGeom>
                <a:avLst/>
                <a:gdLst>
                  <a:gd name="T0" fmla="*/ 1 w 78"/>
                  <a:gd name="T1" fmla="*/ 12 h 50"/>
                  <a:gd name="T2" fmla="*/ 0 w 78"/>
                  <a:gd name="T3" fmla="*/ 12 h 50"/>
                  <a:gd name="T4" fmla="*/ 1 w 78"/>
                  <a:gd name="T5" fmla="*/ 50 h 50"/>
                  <a:gd name="T6" fmla="*/ 78 w 78"/>
                  <a:gd name="T7" fmla="*/ 35 h 50"/>
                  <a:gd name="T8" fmla="*/ 64 w 78"/>
                  <a:gd name="T9" fmla="*/ 0 h 50"/>
                  <a:gd name="T10" fmla="*/ 1 w 78"/>
                  <a:gd name="T11" fmla="*/ 12 h 50"/>
                </a:gdLst>
                <a:ahLst/>
                <a:cxnLst>
                  <a:cxn ang="0">
                    <a:pos x="T0" y="T1"/>
                  </a:cxn>
                  <a:cxn ang="0">
                    <a:pos x="T2" y="T3"/>
                  </a:cxn>
                  <a:cxn ang="0">
                    <a:pos x="T4" y="T5"/>
                  </a:cxn>
                  <a:cxn ang="0">
                    <a:pos x="T6" y="T7"/>
                  </a:cxn>
                  <a:cxn ang="0">
                    <a:pos x="T8" y="T9"/>
                  </a:cxn>
                  <a:cxn ang="0">
                    <a:pos x="T10" y="T11"/>
                  </a:cxn>
                </a:cxnLst>
                <a:rect l="0" t="0" r="r" b="b"/>
                <a:pathLst>
                  <a:path w="78" h="50">
                    <a:moveTo>
                      <a:pt x="1" y="12"/>
                    </a:moveTo>
                    <a:cubicBezTo>
                      <a:pt x="0" y="12"/>
                      <a:pt x="0" y="12"/>
                      <a:pt x="0" y="12"/>
                    </a:cubicBezTo>
                    <a:cubicBezTo>
                      <a:pt x="1" y="50"/>
                      <a:pt x="1" y="50"/>
                      <a:pt x="1" y="50"/>
                    </a:cubicBezTo>
                    <a:cubicBezTo>
                      <a:pt x="27" y="50"/>
                      <a:pt x="53" y="45"/>
                      <a:pt x="78" y="35"/>
                    </a:cubicBezTo>
                    <a:cubicBezTo>
                      <a:pt x="64" y="0"/>
                      <a:pt x="64" y="0"/>
                      <a:pt x="64" y="0"/>
                    </a:cubicBezTo>
                    <a:cubicBezTo>
                      <a:pt x="44" y="8"/>
                      <a:pt x="22"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36" name="Freeform: Shape 38"/>
              <p:cNvSpPr/>
              <p:nvPr/>
            </p:nvSpPr>
            <p:spPr bwMode="auto">
              <a:xfrm>
                <a:off x="6927850" y="481013"/>
                <a:ext cx="47625" cy="53975"/>
              </a:xfrm>
              <a:custGeom>
                <a:avLst/>
                <a:gdLst>
                  <a:gd name="T0" fmla="*/ 0 w 71"/>
                  <a:gd name="T1" fmla="*/ 53 h 80"/>
                  <a:gd name="T2" fmla="*/ 27 w 71"/>
                  <a:gd name="T3" fmla="*/ 80 h 80"/>
                  <a:gd name="T4" fmla="*/ 71 w 71"/>
                  <a:gd name="T5" fmla="*/ 14 h 80"/>
                  <a:gd name="T6" fmla="*/ 36 w 71"/>
                  <a:gd name="T7" fmla="*/ 0 h 80"/>
                  <a:gd name="T8" fmla="*/ 0 w 71"/>
                  <a:gd name="T9" fmla="*/ 53 h 80"/>
                </a:gdLst>
                <a:ahLst/>
                <a:cxnLst>
                  <a:cxn ang="0">
                    <a:pos x="T0" y="T1"/>
                  </a:cxn>
                  <a:cxn ang="0">
                    <a:pos x="T2" y="T3"/>
                  </a:cxn>
                  <a:cxn ang="0">
                    <a:pos x="T4" y="T5"/>
                  </a:cxn>
                  <a:cxn ang="0">
                    <a:pos x="T6" y="T7"/>
                  </a:cxn>
                  <a:cxn ang="0">
                    <a:pos x="T8" y="T9"/>
                  </a:cxn>
                </a:cxnLst>
                <a:rect l="0" t="0" r="r" b="b"/>
                <a:pathLst>
                  <a:path w="71" h="80">
                    <a:moveTo>
                      <a:pt x="0" y="53"/>
                    </a:moveTo>
                    <a:cubicBezTo>
                      <a:pt x="27" y="80"/>
                      <a:pt x="27" y="80"/>
                      <a:pt x="27" y="80"/>
                    </a:cubicBezTo>
                    <a:cubicBezTo>
                      <a:pt x="46" y="61"/>
                      <a:pt x="61" y="39"/>
                      <a:pt x="71" y="14"/>
                    </a:cubicBezTo>
                    <a:cubicBezTo>
                      <a:pt x="36" y="0"/>
                      <a:pt x="36" y="0"/>
                      <a:pt x="36" y="0"/>
                    </a:cubicBezTo>
                    <a:cubicBezTo>
                      <a:pt x="28" y="20"/>
                      <a:pt x="16" y="38"/>
                      <a:pt x="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37" name="Freeform: Shape 39"/>
              <p:cNvSpPr/>
              <p:nvPr/>
            </p:nvSpPr>
            <p:spPr bwMode="auto">
              <a:xfrm>
                <a:off x="6580188" y="254001"/>
                <a:ext cx="552450" cy="369888"/>
              </a:xfrm>
              <a:custGeom>
                <a:avLst/>
                <a:gdLst>
                  <a:gd name="T0" fmla="*/ 35 w 827"/>
                  <a:gd name="T1" fmla="*/ 554 h 554"/>
                  <a:gd name="T2" fmla="*/ 793 w 827"/>
                  <a:gd name="T3" fmla="*/ 554 h 554"/>
                  <a:gd name="T4" fmla="*/ 827 w 827"/>
                  <a:gd name="T5" fmla="*/ 519 h 554"/>
                  <a:gd name="T6" fmla="*/ 827 w 827"/>
                  <a:gd name="T7" fmla="*/ 34 h 554"/>
                  <a:gd name="T8" fmla="*/ 793 w 827"/>
                  <a:gd name="T9" fmla="*/ 0 h 554"/>
                  <a:gd name="T10" fmla="*/ 35 w 827"/>
                  <a:gd name="T11" fmla="*/ 0 h 554"/>
                  <a:gd name="T12" fmla="*/ 0 w 827"/>
                  <a:gd name="T13" fmla="*/ 34 h 554"/>
                  <a:gd name="T14" fmla="*/ 0 w 827"/>
                  <a:gd name="T15" fmla="*/ 519 h 554"/>
                  <a:gd name="T16" fmla="*/ 35 w 827"/>
                  <a:gd name="T17" fmla="*/ 554 h 554"/>
                  <a:gd name="T18" fmla="*/ 42 w 827"/>
                  <a:gd name="T19" fmla="*/ 41 h 554"/>
                  <a:gd name="T20" fmla="*/ 782 w 827"/>
                  <a:gd name="T21" fmla="*/ 41 h 554"/>
                  <a:gd name="T22" fmla="*/ 782 w 827"/>
                  <a:gd name="T23" fmla="*/ 505 h 554"/>
                  <a:gd name="T24" fmla="*/ 42 w 827"/>
                  <a:gd name="T25" fmla="*/ 505 h 554"/>
                  <a:gd name="T26" fmla="*/ 42 w 827"/>
                  <a:gd name="T27" fmla="*/ 4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7" h="554">
                    <a:moveTo>
                      <a:pt x="35" y="554"/>
                    </a:moveTo>
                    <a:cubicBezTo>
                      <a:pt x="793" y="554"/>
                      <a:pt x="793" y="554"/>
                      <a:pt x="793" y="554"/>
                    </a:cubicBezTo>
                    <a:cubicBezTo>
                      <a:pt x="811" y="554"/>
                      <a:pt x="827" y="538"/>
                      <a:pt x="827" y="519"/>
                    </a:cubicBezTo>
                    <a:cubicBezTo>
                      <a:pt x="827" y="34"/>
                      <a:pt x="827" y="34"/>
                      <a:pt x="827" y="34"/>
                    </a:cubicBezTo>
                    <a:cubicBezTo>
                      <a:pt x="827" y="15"/>
                      <a:pt x="811" y="0"/>
                      <a:pt x="793" y="0"/>
                    </a:cubicBezTo>
                    <a:cubicBezTo>
                      <a:pt x="35" y="0"/>
                      <a:pt x="35" y="0"/>
                      <a:pt x="35" y="0"/>
                    </a:cubicBezTo>
                    <a:cubicBezTo>
                      <a:pt x="16" y="0"/>
                      <a:pt x="0" y="15"/>
                      <a:pt x="0" y="34"/>
                    </a:cubicBezTo>
                    <a:cubicBezTo>
                      <a:pt x="0" y="519"/>
                      <a:pt x="0" y="519"/>
                      <a:pt x="0" y="519"/>
                    </a:cubicBezTo>
                    <a:cubicBezTo>
                      <a:pt x="0" y="538"/>
                      <a:pt x="16" y="554"/>
                      <a:pt x="35" y="554"/>
                    </a:cubicBezTo>
                    <a:close/>
                    <a:moveTo>
                      <a:pt x="42" y="41"/>
                    </a:moveTo>
                    <a:cubicBezTo>
                      <a:pt x="782" y="41"/>
                      <a:pt x="782" y="41"/>
                      <a:pt x="782" y="41"/>
                    </a:cubicBezTo>
                    <a:cubicBezTo>
                      <a:pt x="782" y="505"/>
                      <a:pt x="782" y="505"/>
                      <a:pt x="782" y="505"/>
                    </a:cubicBezTo>
                    <a:cubicBezTo>
                      <a:pt x="42" y="505"/>
                      <a:pt x="42" y="505"/>
                      <a:pt x="42" y="505"/>
                    </a:cubicBezTo>
                    <a:lnTo>
                      <a:pt x="42"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12" name="Group 40"/>
            <p:cNvGrpSpPr/>
            <p:nvPr/>
          </p:nvGrpSpPr>
          <p:grpSpPr>
            <a:xfrm>
              <a:off x="7304540" y="1162103"/>
              <a:ext cx="418308" cy="418308"/>
              <a:chOff x="1981200" y="163513"/>
              <a:chExt cx="609600" cy="609600"/>
            </a:xfrm>
            <a:solidFill>
              <a:schemeClr val="accent4"/>
            </a:solidFill>
          </p:grpSpPr>
          <p:sp>
            <p:nvSpPr>
              <p:cNvPr id="24" name="Freeform: Shape 41"/>
              <p:cNvSpPr/>
              <p:nvPr/>
            </p:nvSpPr>
            <p:spPr bwMode="auto">
              <a:xfrm>
                <a:off x="1981200" y="163513"/>
                <a:ext cx="609600" cy="609600"/>
              </a:xfrm>
              <a:custGeom>
                <a:avLst/>
                <a:gdLst>
                  <a:gd name="T0" fmla="*/ 456 w 912"/>
                  <a:gd name="T1" fmla="*/ 912 h 912"/>
                  <a:gd name="T2" fmla="*/ 0 w 912"/>
                  <a:gd name="T3" fmla="*/ 456 h 912"/>
                  <a:gd name="T4" fmla="*/ 456 w 912"/>
                  <a:gd name="T5" fmla="*/ 0 h 912"/>
                  <a:gd name="T6" fmla="*/ 912 w 912"/>
                  <a:gd name="T7" fmla="*/ 456 h 912"/>
                  <a:gd name="T8" fmla="*/ 456 w 912"/>
                  <a:gd name="T9" fmla="*/ 912 h 912"/>
                  <a:gd name="T10" fmla="*/ 456 w 912"/>
                  <a:gd name="T11" fmla="*/ 114 h 912"/>
                  <a:gd name="T12" fmla="*/ 114 w 912"/>
                  <a:gd name="T13" fmla="*/ 456 h 912"/>
                  <a:gd name="T14" fmla="*/ 456 w 912"/>
                  <a:gd name="T15" fmla="*/ 798 h 912"/>
                  <a:gd name="T16" fmla="*/ 798 w 912"/>
                  <a:gd name="T17" fmla="*/ 456 h 912"/>
                  <a:gd name="T18" fmla="*/ 456 w 912"/>
                  <a:gd name="T19" fmla="*/ 114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2" h="912">
                    <a:moveTo>
                      <a:pt x="456" y="912"/>
                    </a:moveTo>
                    <a:cubicBezTo>
                      <a:pt x="204" y="912"/>
                      <a:pt x="0" y="708"/>
                      <a:pt x="0" y="456"/>
                    </a:cubicBezTo>
                    <a:cubicBezTo>
                      <a:pt x="0" y="205"/>
                      <a:pt x="204" y="0"/>
                      <a:pt x="456" y="0"/>
                    </a:cubicBezTo>
                    <a:cubicBezTo>
                      <a:pt x="707" y="0"/>
                      <a:pt x="912" y="205"/>
                      <a:pt x="912" y="456"/>
                    </a:cubicBezTo>
                    <a:cubicBezTo>
                      <a:pt x="912" y="708"/>
                      <a:pt x="707" y="912"/>
                      <a:pt x="456" y="912"/>
                    </a:cubicBezTo>
                    <a:close/>
                    <a:moveTo>
                      <a:pt x="456" y="114"/>
                    </a:moveTo>
                    <a:cubicBezTo>
                      <a:pt x="267" y="114"/>
                      <a:pt x="114" y="267"/>
                      <a:pt x="114" y="456"/>
                    </a:cubicBezTo>
                    <a:cubicBezTo>
                      <a:pt x="114" y="645"/>
                      <a:pt x="267" y="798"/>
                      <a:pt x="456" y="798"/>
                    </a:cubicBezTo>
                    <a:cubicBezTo>
                      <a:pt x="644" y="798"/>
                      <a:pt x="798" y="645"/>
                      <a:pt x="798" y="456"/>
                    </a:cubicBezTo>
                    <a:cubicBezTo>
                      <a:pt x="798" y="267"/>
                      <a:pt x="644" y="114"/>
                      <a:pt x="45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25" name="Freeform: Shape 42"/>
              <p:cNvSpPr/>
              <p:nvPr/>
            </p:nvSpPr>
            <p:spPr bwMode="auto">
              <a:xfrm>
                <a:off x="2178050" y="328613"/>
                <a:ext cx="261938" cy="209550"/>
              </a:xfrm>
              <a:custGeom>
                <a:avLst/>
                <a:gdLst>
                  <a:gd name="T0" fmla="*/ 199 w 394"/>
                  <a:gd name="T1" fmla="*/ 112 h 313"/>
                  <a:gd name="T2" fmla="*/ 162 w 394"/>
                  <a:gd name="T3" fmla="*/ 105 h 313"/>
                  <a:gd name="T4" fmla="*/ 136 w 394"/>
                  <a:gd name="T5" fmla="*/ 108 h 313"/>
                  <a:gd name="T6" fmla="*/ 0 w 394"/>
                  <a:gd name="T7" fmla="*/ 42 h 313"/>
                  <a:gd name="T8" fmla="*/ 60 w 394"/>
                  <a:gd name="T9" fmla="*/ 187 h 313"/>
                  <a:gd name="T10" fmla="*/ 57 w 394"/>
                  <a:gd name="T11" fmla="*/ 209 h 313"/>
                  <a:gd name="T12" fmla="*/ 162 w 394"/>
                  <a:gd name="T13" fmla="*/ 313 h 313"/>
                  <a:gd name="T14" fmla="*/ 266 w 394"/>
                  <a:gd name="T15" fmla="*/ 209 h 313"/>
                  <a:gd name="T16" fmla="*/ 266 w 394"/>
                  <a:gd name="T17" fmla="*/ 203 h 313"/>
                  <a:gd name="T18" fmla="*/ 394 w 394"/>
                  <a:gd name="T19" fmla="*/ 0 h 313"/>
                  <a:gd name="T20" fmla="*/ 199 w 394"/>
                  <a:gd name="T21" fmla="*/ 112 h 313"/>
                  <a:gd name="T22" fmla="*/ 162 w 394"/>
                  <a:gd name="T23" fmla="*/ 248 h 313"/>
                  <a:gd name="T24" fmla="*/ 123 w 394"/>
                  <a:gd name="T25" fmla="*/ 209 h 313"/>
                  <a:gd name="T26" fmla="*/ 162 w 394"/>
                  <a:gd name="T27" fmla="*/ 170 h 313"/>
                  <a:gd name="T28" fmla="*/ 200 w 394"/>
                  <a:gd name="T29" fmla="*/ 209 h 313"/>
                  <a:gd name="T30" fmla="*/ 162 w 394"/>
                  <a:gd name="T31" fmla="*/ 24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4" h="313">
                    <a:moveTo>
                      <a:pt x="199" y="112"/>
                    </a:moveTo>
                    <a:cubicBezTo>
                      <a:pt x="188" y="107"/>
                      <a:pt x="175" y="105"/>
                      <a:pt x="162" y="105"/>
                    </a:cubicBezTo>
                    <a:cubicBezTo>
                      <a:pt x="153" y="105"/>
                      <a:pt x="145" y="106"/>
                      <a:pt x="136" y="108"/>
                    </a:cubicBezTo>
                    <a:cubicBezTo>
                      <a:pt x="0" y="42"/>
                      <a:pt x="0" y="42"/>
                      <a:pt x="0" y="42"/>
                    </a:cubicBezTo>
                    <a:cubicBezTo>
                      <a:pt x="60" y="187"/>
                      <a:pt x="60" y="187"/>
                      <a:pt x="60" y="187"/>
                    </a:cubicBezTo>
                    <a:cubicBezTo>
                      <a:pt x="58" y="194"/>
                      <a:pt x="57" y="201"/>
                      <a:pt x="57" y="209"/>
                    </a:cubicBezTo>
                    <a:cubicBezTo>
                      <a:pt x="57" y="267"/>
                      <a:pt x="104" y="313"/>
                      <a:pt x="162" y="313"/>
                    </a:cubicBezTo>
                    <a:cubicBezTo>
                      <a:pt x="219" y="313"/>
                      <a:pt x="266" y="267"/>
                      <a:pt x="266" y="209"/>
                    </a:cubicBezTo>
                    <a:cubicBezTo>
                      <a:pt x="266" y="207"/>
                      <a:pt x="266" y="205"/>
                      <a:pt x="266" y="203"/>
                    </a:cubicBezTo>
                    <a:cubicBezTo>
                      <a:pt x="394" y="0"/>
                      <a:pt x="394" y="0"/>
                      <a:pt x="394" y="0"/>
                    </a:cubicBezTo>
                    <a:lnTo>
                      <a:pt x="199" y="112"/>
                    </a:lnTo>
                    <a:close/>
                    <a:moveTo>
                      <a:pt x="162" y="248"/>
                    </a:moveTo>
                    <a:cubicBezTo>
                      <a:pt x="140" y="248"/>
                      <a:pt x="123" y="230"/>
                      <a:pt x="123" y="209"/>
                    </a:cubicBezTo>
                    <a:cubicBezTo>
                      <a:pt x="123" y="188"/>
                      <a:pt x="140" y="170"/>
                      <a:pt x="162" y="170"/>
                    </a:cubicBezTo>
                    <a:cubicBezTo>
                      <a:pt x="183" y="170"/>
                      <a:pt x="200" y="188"/>
                      <a:pt x="200" y="209"/>
                    </a:cubicBezTo>
                    <a:cubicBezTo>
                      <a:pt x="200" y="230"/>
                      <a:pt x="183" y="248"/>
                      <a:pt x="162"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26" name="Freeform: Shape 43"/>
              <p:cNvSpPr/>
              <p:nvPr/>
            </p:nvSpPr>
            <p:spPr bwMode="auto">
              <a:xfrm>
                <a:off x="1981200" y="163513"/>
                <a:ext cx="609600" cy="609600"/>
              </a:xfrm>
              <a:custGeom>
                <a:avLst/>
                <a:gdLst>
                  <a:gd name="T0" fmla="*/ 456 w 912"/>
                  <a:gd name="T1" fmla="*/ 0 h 912"/>
                  <a:gd name="T2" fmla="*/ 0 w 912"/>
                  <a:gd name="T3" fmla="*/ 456 h 912"/>
                  <a:gd name="T4" fmla="*/ 456 w 912"/>
                  <a:gd name="T5" fmla="*/ 912 h 912"/>
                  <a:gd name="T6" fmla="*/ 912 w 912"/>
                  <a:gd name="T7" fmla="*/ 456 h 912"/>
                  <a:gd name="T8" fmla="*/ 456 w 912"/>
                  <a:gd name="T9" fmla="*/ 0 h 912"/>
                  <a:gd name="T10" fmla="*/ 477 w 912"/>
                  <a:gd name="T11" fmla="*/ 797 h 912"/>
                  <a:gd name="T12" fmla="*/ 477 w 912"/>
                  <a:gd name="T13" fmla="*/ 754 h 912"/>
                  <a:gd name="T14" fmla="*/ 453 w 912"/>
                  <a:gd name="T15" fmla="*/ 730 h 912"/>
                  <a:gd name="T16" fmla="*/ 429 w 912"/>
                  <a:gd name="T17" fmla="*/ 754 h 912"/>
                  <a:gd name="T18" fmla="*/ 429 w 912"/>
                  <a:gd name="T19" fmla="*/ 797 h 912"/>
                  <a:gd name="T20" fmla="*/ 115 w 912"/>
                  <a:gd name="T21" fmla="*/ 479 h 912"/>
                  <a:gd name="T22" fmla="*/ 157 w 912"/>
                  <a:gd name="T23" fmla="*/ 479 h 912"/>
                  <a:gd name="T24" fmla="*/ 181 w 912"/>
                  <a:gd name="T25" fmla="*/ 455 h 912"/>
                  <a:gd name="T26" fmla="*/ 157 w 912"/>
                  <a:gd name="T27" fmla="*/ 431 h 912"/>
                  <a:gd name="T28" fmla="*/ 115 w 912"/>
                  <a:gd name="T29" fmla="*/ 431 h 912"/>
                  <a:gd name="T30" fmla="*/ 431 w 912"/>
                  <a:gd name="T31" fmla="*/ 115 h 912"/>
                  <a:gd name="T32" fmla="*/ 431 w 912"/>
                  <a:gd name="T33" fmla="*/ 159 h 912"/>
                  <a:gd name="T34" fmla="*/ 456 w 912"/>
                  <a:gd name="T35" fmla="*/ 183 h 912"/>
                  <a:gd name="T36" fmla="*/ 480 w 912"/>
                  <a:gd name="T37" fmla="*/ 159 h 912"/>
                  <a:gd name="T38" fmla="*/ 480 w 912"/>
                  <a:gd name="T39" fmla="*/ 115 h 912"/>
                  <a:gd name="T40" fmla="*/ 797 w 912"/>
                  <a:gd name="T41" fmla="*/ 433 h 912"/>
                  <a:gd name="T42" fmla="*/ 752 w 912"/>
                  <a:gd name="T43" fmla="*/ 433 h 912"/>
                  <a:gd name="T44" fmla="*/ 728 w 912"/>
                  <a:gd name="T45" fmla="*/ 458 h 912"/>
                  <a:gd name="T46" fmla="*/ 752 w 912"/>
                  <a:gd name="T47" fmla="*/ 482 h 912"/>
                  <a:gd name="T48" fmla="*/ 796 w 912"/>
                  <a:gd name="T49" fmla="*/ 482 h 912"/>
                  <a:gd name="T50" fmla="*/ 477 w 912"/>
                  <a:gd name="T51" fmla="*/ 79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2" h="912">
                    <a:moveTo>
                      <a:pt x="456" y="0"/>
                    </a:moveTo>
                    <a:cubicBezTo>
                      <a:pt x="204" y="0"/>
                      <a:pt x="0" y="205"/>
                      <a:pt x="0" y="456"/>
                    </a:cubicBezTo>
                    <a:cubicBezTo>
                      <a:pt x="0" y="708"/>
                      <a:pt x="204" y="912"/>
                      <a:pt x="456" y="912"/>
                    </a:cubicBezTo>
                    <a:cubicBezTo>
                      <a:pt x="707" y="912"/>
                      <a:pt x="912" y="708"/>
                      <a:pt x="912" y="456"/>
                    </a:cubicBezTo>
                    <a:cubicBezTo>
                      <a:pt x="912" y="205"/>
                      <a:pt x="707" y="0"/>
                      <a:pt x="456" y="0"/>
                    </a:cubicBezTo>
                    <a:close/>
                    <a:moveTo>
                      <a:pt x="477" y="797"/>
                    </a:moveTo>
                    <a:cubicBezTo>
                      <a:pt x="477" y="754"/>
                      <a:pt x="477" y="754"/>
                      <a:pt x="477" y="754"/>
                    </a:cubicBezTo>
                    <a:cubicBezTo>
                      <a:pt x="477" y="741"/>
                      <a:pt x="467" y="730"/>
                      <a:pt x="453" y="730"/>
                    </a:cubicBezTo>
                    <a:cubicBezTo>
                      <a:pt x="440" y="730"/>
                      <a:pt x="429" y="741"/>
                      <a:pt x="429" y="754"/>
                    </a:cubicBezTo>
                    <a:cubicBezTo>
                      <a:pt x="429" y="797"/>
                      <a:pt x="429" y="797"/>
                      <a:pt x="429" y="797"/>
                    </a:cubicBezTo>
                    <a:cubicBezTo>
                      <a:pt x="261" y="784"/>
                      <a:pt x="126" y="648"/>
                      <a:pt x="115" y="479"/>
                    </a:cubicBezTo>
                    <a:cubicBezTo>
                      <a:pt x="157" y="479"/>
                      <a:pt x="157" y="479"/>
                      <a:pt x="157" y="479"/>
                    </a:cubicBezTo>
                    <a:cubicBezTo>
                      <a:pt x="170" y="479"/>
                      <a:pt x="181" y="469"/>
                      <a:pt x="181" y="455"/>
                    </a:cubicBezTo>
                    <a:cubicBezTo>
                      <a:pt x="181" y="442"/>
                      <a:pt x="170" y="431"/>
                      <a:pt x="157" y="431"/>
                    </a:cubicBezTo>
                    <a:cubicBezTo>
                      <a:pt x="115" y="431"/>
                      <a:pt x="115" y="431"/>
                      <a:pt x="115" y="431"/>
                    </a:cubicBezTo>
                    <a:cubicBezTo>
                      <a:pt x="127" y="262"/>
                      <a:pt x="262" y="127"/>
                      <a:pt x="431" y="115"/>
                    </a:cubicBezTo>
                    <a:cubicBezTo>
                      <a:pt x="431" y="159"/>
                      <a:pt x="431" y="159"/>
                      <a:pt x="431" y="159"/>
                    </a:cubicBezTo>
                    <a:cubicBezTo>
                      <a:pt x="431" y="172"/>
                      <a:pt x="442" y="183"/>
                      <a:pt x="456" y="183"/>
                    </a:cubicBezTo>
                    <a:cubicBezTo>
                      <a:pt x="469" y="183"/>
                      <a:pt x="480" y="172"/>
                      <a:pt x="480" y="159"/>
                    </a:cubicBezTo>
                    <a:cubicBezTo>
                      <a:pt x="480" y="115"/>
                      <a:pt x="480" y="115"/>
                      <a:pt x="480" y="115"/>
                    </a:cubicBezTo>
                    <a:cubicBezTo>
                      <a:pt x="650" y="127"/>
                      <a:pt x="785" y="263"/>
                      <a:pt x="797" y="433"/>
                    </a:cubicBezTo>
                    <a:cubicBezTo>
                      <a:pt x="752" y="433"/>
                      <a:pt x="752" y="433"/>
                      <a:pt x="752" y="433"/>
                    </a:cubicBezTo>
                    <a:cubicBezTo>
                      <a:pt x="739" y="433"/>
                      <a:pt x="728" y="444"/>
                      <a:pt x="728" y="458"/>
                    </a:cubicBezTo>
                    <a:cubicBezTo>
                      <a:pt x="728" y="471"/>
                      <a:pt x="739" y="482"/>
                      <a:pt x="752" y="482"/>
                    </a:cubicBezTo>
                    <a:cubicBezTo>
                      <a:pt x="796" y="482"/>
                      <a:pt x="796" y="482"/>
                      <a:pt x="796" y="482"/>
                    </a:cubicBezTo>
                    <a:cubicBezTo>
                      <a:pt x="784" y="651"/>
                      <a:pt x="647" y="786"/>
                      <a:pt x="477" y="7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13" name="Group 44"/>
            <p:cNvGrpSpPr/>
            <p:nvPr/>
          </p:nvGrpSpPr>
          <p:grpSpPr>
            <a:xfrm>
              <a:off x="5281427" y="1144285"/>
              <a:ext cx="491121" cy="436131"/>
              <a:chOff x="152400" y="198438"/>
              <a:chExt cx="609600" cy="541338"/>
            </a:xfrm>
            <a:solidFill>
              <a:schemeClr val="accent3"/>
            </a:solidFill>
          </p:grpSpPr>
          <p:sp>
            <p:nvSpPr>
              <p:cNvPr id="21" name="Freeform: Shape 45"/>
              <p:cNvSpPr/>
              <p:nvPr/>
            </p:nvSpPr>
            <p:spPr bwMode="auto">
              <a:xfrm>
                <a:off x="350838" y="384176"/>
                <a:ext cx="36513" cy="31750"/>
              </a:xfrm>
              <a:custGeom>
                <a:avLst/>
                <a:gdLst>
                  <a:gd name="T0" fmla="*/ 23 w 23"/>
                  <a:gd name="T1" fmla="*/ 7 h 20"/>
                  <a:gd name="T2" fmla="*/ 0 w 23"/>
                  <a:gd name="T3" fmla="*/ 20 h 20"/>
                  <a:gd name="T4" fmla="*/ 0 w 23"/>
                  <a:gd name="T5" fmla="*/ 0 h 20"/>
                  <a:gd name="T6" fmla="*/ 23 w 23"/>
                  <a:gd name="T7" fmla="*/ 0 h 20"/>
                  <a:gd name="T8" fmla="*/ 23 w 23"/>
                  <a:gd name="T9" fmla="*/ 7 h 20"/>
                </a:gdLst>
                <a:ahLst/>
                <a:cxnLst>
                  <a:cxn ang="0">
                    <a:pos x="T0" y="T1"/>
                  </a:cxn>
                  <a:cxn ang="0">
                    <a:pos x="T2" y="T3"/>
                  </a:cxn>
                  <a:cxn ang="0">
                    <a:pos x="T4" y="T5"/>
                  </a:cxn>
                  <a:cxn ang="0">
                    <a:pos x="T6" y="T7"/>
                  </a:cxn>
                  <a:cxn ang="0">
                    <a:pos x="T8" y="T9"/>
                  </a:cxn>
                </a:cxnLst>
                <a:rect l="0" t="0" r="r" b="b"/>
                <a:pathLst>
                  <a:path w="23" h="20">
                    <a:moveTo>
                      <a:pt x="23" y="7"/>
                    </a:moveTo>
                    <a:lnTo>
                      <a:pt x="0" y="20"/>
                    </a:lnTo>
                    <a:lnTo>
                      <a:pt x="0" y="0"/>
                    </a:lnTo>
                    <a:lnTo>
                      <a:pt x="23" y="0"/>
                    </a:lnTo>
                    <a:lnTo>
                      <a:pt x="23"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22" name="Freeform: Shape 46"/>
              <p:cNvSpPr/>
              <p:nvPr/>
            </p:nvSpPr>
            <p:spPr bwMode="auto">
              <a:xfrm>
                <a:off x="523875" y="384176"/>
                <a:ext cx="36513" cy="31750"/>
              </a:xfrm>
              <a:custGeom>
                <a:avLst/>
                <a:gdLst>
                  <a:gd name="T0" fmla="*/ 0 w 23"/>
                  <a:gd name="T1" fmla="*/ 7 h 20"/>
                  <a:gd name="T2" fmla="*/ 23 w 23"/>
                  <a:gd name="T3" fmla="*/ 20 h 20"/>
                  <a:gd name="T4" fmla="*/ 23 w 23"/>
                  <a:gd name="T5" fmla="*/ 0 h 20"/>
                  <a:gd name="T6" fmla="*/ 0 w 23"/>
                  <a:gd name="T7" fmla="*/ 0 h 20"/>
                  <a:gd name="T8" fmla="*/ 0 w 23"/>
                  <a:gd name="T9" fmla="*/ 7 h 20"/>
                </a:gdLst>
                <a:ahLst/>
                <a:cxnLst>
                  <a:cxn ang="0">
                    <a:pos x="T0" y="T1"/>
                  </a:cxn>
                  <a:cxn ang="0">
                    <a:pos x="T2" y="T3"/>
                  </a:cxn>
                  <a:cxn ang="0">
                    <a:pos x="T4" y="T5"/>
                  </a:cxn>
                  <a:cxn ang="0">
                    <a:pos x="T6" y="T7"/>
                  </a:cxn>
                  <a:cxn ang="0">
                    <a:pos x="T8" y="T9"/>
                  </a:cxn>
                </a:cxnLst>
                <a:rect l="0" t="0" r="r" b="b"/>
                <a:pathLst>
                  <a:path w="23" h="20">
                    <a:moveTo>
                      <a:pt x="0" y="7"/>
                    </a:moveTo>
                    <a:lnTo>
                      <a:pt x="23" y="20"/>
                    </a:lnTo>
                    <a:lnTo>
                      <a:pt x="23" y="0"/>
                    </a:lnTo>
                    <a:lnTo>
                      <a:pt x="0" y="0"/>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23" name="Freeform: Shape 47"/>
              <p:cNvSpPr/>
              <p:nvPr/>
            </p:nvSpPr>
            <p:spPr bwMode="auto">
              <a:xfrm>
                <a:off x="152400" y="198438"/>
                <a:ext cx="609600" cy="541338"/>
              </a:xfrm>
              <a:custGeom>
                <a:avLst/>
                <a:gdLst>
                  <a:gd name="T0" fmla="*/ 499 w 912"/>
                  <a:gd name="T1" fmla="*/ 451 h 810"/>
                  <a:gd name="T2" fmla="*/ 560 w 912"/>
                  <a:gd name="T3" fmla="*/ 451 h 810"/>
                  <a:gd name="T4" fmla="*/ 912 w 912"/>
                  <a:gd name="T5" fmla="*/ 560 h 810"/>
                  <a:gd name="T6" fmla="*/ 912 w 912"/>
                  <a:gd name="T7" fmla="*/ 526 h 810"/>
                  <a:gd name="T8" fmla="*/ 499 w 912"/>
                  <a:gd name="T9" fmla="*/ 290 h 810"/>
                  <a:gd name="T10" fmla="*/ 499 w 912"/>
                  <a:gd name="T11" fmla="*/ 97 h 810"/>
                  <a:gd name="T12" fmla="*/ 456 w 912"/>
                  <a:gd name="T13" fmla="*/ 0 h 810"/>
                  <a:gd name="T14" fmla="*/ 413 w 912"/>
                  <a:gd name="T15" fmla="*/ 97 h 810"/>
                  <a:gd name="T16" fmla="*/ 413 w 912"/>
                  <a:gd name="T17" fmla="*/ 290 h 810"/>
                  <a:gd name="T18" fmla="*/ 0 w 912"/>
                  <a:gd name="T19" fmla="*/ 526 h 810"/>
                  <a:gd name="T20" fmla="*/ 0 w 912"/>
                  <a:gd name="T21" fmla="*/ 560 h 810"/>
                  <a:gd name="T22" fmla="*/ 353 w 912"/>
                  <a:gd name="T23" fmla="*/ 451 h 810"/>
                  <a:gd name="T24" fmla="*/ 413 w 912"/>
                  <a:gd name="T25" fmla="*/ 451 h 810"/>
                  <a:gd name="T26" fmla="*/ 413 w 912"/>
                  <a:gd name="T27" fmla="*/ 653 h 810"/>
                  <a:gd name="T28" fmla="*/ 414 w 912"/>
                  <a:gd name="T29" fmla="*/ 658 h 810"/>
                  <a:gd name="T30" fmla="*/ 279 w 912"/>
                  <a:gd name="T31" fmla="*/ 746 h 810"/>
                  <a:gd name="T32" fmla="*/ 279 w 912"/>
                  <a:gd name="T33" fmla="*/ 772 h 810"/>
                  <a:gd name="T34" fmla="*/ 429 w 912"/>
                  <a:gd name="T35" fmla="*/ 746 h 810"/>
                  <a:gd name="T36" fmla="*/ 456 w 912"/>
                  <a:gd name="T37" fmla="*/ 810 h 810"/>
                  <a:gd name="T38" fmla="*/ 483 w 912"/>
                  <a:gd name="T39" fmla="*/ 746 h 810"/>
                  <a:gd name="T40" fmla="*/ 633 w 912"/>
                  <a:gd name="T41" fmla="*/ 772 h 810"/>
                  <a:gd name="T42" fmla="*/ 633 w 912"/>
                  <a:gd name="T43" fmla="*/ 746 h 810"/>
                  <a:gd name="T44" fmla="*/ 498 w 912"/>
                  <a:gd name="T45" fmla="*/ 658 h 810"/>
                  <a:gd name="T46" fmla="*/ 499 w 912"/>
                  <a:gd name="T47" fmla="*/ 653 h 810"/>
                  <a:gd name="T48" fmla="*/ 499 w 912"/>
                  <a:gd name="T49" fmla="*/ 451 h 810"/>
                  <a:gd name="T50" fmla="*/ 424 w 912"/>
                  <a:gd name="T51" fmla="*/ 61 h 810"/>
                  <a:gd name="T52" fmla="*/ 456 w 912"/>
                  <a:gd name="T53" fmla="*/ 33 h 810"/>
                  <a:gd name="T54" fmla="*/ 488 w 912"/>
                  <a:gd name="T55" fmla="*/ 61 h 810"/>
                  <a:gd name="T56" fmla="*/ 456 w 912"/>
                  <a:gd name="T57" fmla="*/ 49 h 810"/>
                  <a:gd name="T58" fmla="*/ 424 w 912"/>
                  <a:gd name="T59" fmla="*/ 61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2" h="810">
                    <a:moveTo>
                      <a:pt x="499" y="451"/>
                    </a:moveTo>
                    <a:cubicBezTo>
                      <a:pt x="560" y="451"/>
                      <a:pt x="560" y="451"/>
                      <a:pt x="560" y="451"/>
                    </a:cubicBezTo>
                    <a:cubicBezTo>
                      <a:pt x="912" y="560"/>
                      <a:pt x="912" y="560"/>
                      <a:pt x="912" y="560"/>
                    </a:cubicBezTo>
                    <a:cubicBezTo>
                      <a:pt x="912" y="526"/>
                      <a:pt x="912" y="526"/>
                      <a:pt x="912" y="526"/>
                    </a:cubicBezTo>
                    <a:cubicBezTo>
                      <a:pt x="499" y="290"/>
                      <a:pt x="499" y="290"/>
                      <a:pt x="499" y="290"/>
                    </a:cubicBezTo>
                    <a:cubicBezTo>
                      <a:pt x="499" y="219"/>
                      <a:pt x="499" y="139"/>
                      <a:pt x="499" y="97"/>
                    </a:cubicBezTo>
                    <a:cubicBezTo>
                      <a:pt x="499" y="11"/>
                      <a:pt x="456" y="0"/>
                      <a:pt x="456" y="0"/>
                    </a:cubicBezTo>
                    <a:cubicBezTo>
                      <a:pt x="456" y="0"/>
                      <a:pt x="413" y="11"/>
                      <a:pt x="413" y="97"/>
                    </a:cubicBezTo>
                    <a:cubicBezTo>
                      <a:pt x="413" y="140"/>
                      <a:pt x="413" y="220"/>
                      <a:pt x="413" y="290"/>
                    </a:cubicBezTo>
                    <a:cubicBezTo>
                      <a:pt x="0" y="526"/>
                      <a:pt x="0" y="526"/>
                      <a:pt x="0" y="526"/>
                    </a:cubicBezTo>
                    <a:cubicBezTo>
                      <a:pt x="0" y="560"/>
                      <a:pt x="0" y="560"/>
                      <a:pt x="0" y="560"/>
                    </a:cubicBezTo>
                    <a:cubicBezTo>
                      <a:pt x="353" y="451"/>
                      <a:pt x="353" y="451"/>
                      <a:pt x="353" y="451"/>
                    </a:cubicBezTo>
                    <a:cubicBezTo>
                      <a:pt x="413" y="451"/>
                      <a:pt x="413" y="451"/>
                      <a:pt x="413" y="451"/>
                    </a:cubicBezTo>
                    <a:cubicBezTo>
                      <a:pt x="413" y="524"/>
                      <a:pt x="413" y="608"/>
                      <a:pt x="413" y="653"/>
                    </a:cubicBezTo>
                    <a:cubicBezTo>
                      <a:pt x="413" y="654"/>
                      <a:pt x="414" y="656"/>
                      <a:pt x="414" y="658"/>
                    </a:cubicBezTo>
                    <a:cubicBezTo>
                      <a:pt x="279" y="746"/>
                      <a:pt x="279" y="746"/>
                      <a:pt x="279" y="746"/>
                    </a:cubicBezTo>
                    <a:cubicBezTo>
                      <a:pt x="279" y="772"/>
                      <a:pt x="279" y="772"/>
                      <a:pt x="279" y="772"/>
                    </a:cubicBezTo>
                    <a:cubicBezTo>
                      <a:pt x="429" y="746"/>
                      <a:pt x="429" y="746"/>
                      <a:pt x="429" y="746"/>
                    </a:cubicBezTo>
                    <a:cubicBezTo>
                      <a:pt x="441" y="785"/>
                      <a:pt x="456" y="810"/>
                      <a:pt x="456" y="810"/>
                    </a:cubicBezTo>
                    <a:cubicBezTo>
                      <a:pt x="456" y="810"/>
                      <a:pt x="471" y="785"/>
                      <a:pt x="483" y="746"/>
                    </a:cubicBezTo>
                    <a:cubicBezTo>
                      <a:pt x="633" y="772"/>
                      <a:pt x="633" y="772"/>
                      <a:pt x="633" y="772"/>
                    </a:cubicBezTo>
                    <a:cubicBezTo>
                      <a:pt x="633" y="746"/>
                      <a:pt x="633" y="746"/>
                      <a:pt x="633" y="746"/>
                    </a:cubicBezTo>
                    <a:cubicBezTo>
                      <a:pt x="498" y="658"/>
                      <a:pt x="498" y="658"/>
                      <a:pt x="498" y="658"/>
                    </a:cubicBezTo>
                    <a:cubicBezTo>
                      <a:pt x="498" y="656"/>
                      <a:pt x="499" y="654"/>
                      <a:pt x="499" y="653"/>
                    </a:cubicBezTo>
                    <a:cubicBezTo>
                      <a:pt x="499" y="608"/>
                      <a:pt x="499" y="524"/>
                      <a:pt x="499" y="451"/>
                    </a:cubicBezTo>
                    <a:close/>
                    <a:moveTo>
                      <a:pt x="424" y="61"/>
                    </a:moveTo>
                    <a:cubicBezTo>
                      <a:pt x="428" y="47"/>
                      <a:pt x="441" y="33"/>
                      <a:pt x="456" y="33"/>
                    </a:cubicBezTo>
                    <a:cubicBezTo>
                      <a:pt x="471" y="33"/>
                      <a:pt x="484" y="47"/>
                      <a:pt x="488" y="61"/>
                    </a:cubicBezTo>
                    <a:cubicBezTo>
                      <a:pt x="481" y="51"/>
                      <a:pt x="470" y="49"/>
                      <a:pt x="456" y="49"/>
                    </a:cubicBezTo>
                    <a:cubicBezTo>
                      <a:pt x="442" y="49"/>
                      <a:pt x="431" y="51"/>
                      <a:pt x="42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grpSp>
        <p:cxnSp>
          <p:nvCxnSpPr>
            <p:cNvPr id="14" name="Straight Connector 51"/>
            <p:cNvCxnSpPr/>
            <p:nvPr/>
          </p:nvCxnSpPr>
          <p:spPr>
            <a:xfrm>
              <a:off x="3951880" y="1366123"/>
              <a:ext cx="1242138" cy="0"/>
            </a:xfrm>
            <a:prstGeom prst="line">
              <a:avLst/>
            </a:prstGeom>
            <a:ln w="6350">
              <a:solidFill>
                <a:schemeClr val="tx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52"/>
            <p:cNvCxnSpPr/>
            <p:nvPr/>
          </p:nvCxnSpPr>
          <p:spPr>
            <a:xfrm>
              <a:off x="5951051" y="1366123"/>
              <a:ext cx="1242138" cy="0"/>
            </a:xfrm>
            <a:prstGeom prst="line">
              <a:avLst/>
            </a:prstGeom>
            <a:ln w="6350">
              <a:solidFill>
                <a:schemeClr val="tx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53"/>
            <p:cNvCxnSpPr/>
            <p:nvPr/>
          </p:nvCxnSpPr>
          <p:spPr>
            <a:xfrm>
              <a:off x="7839363" y="1366123"/>
              <a:ext cx="1304637" cy="0"/>
            </a:xfrm>
            <a:prstGeom prst="line">
              <a:avLst/>
            </a:prstGeom>
            <a:ln w="6350">
              <a:solidFill>
                <a:schemeClr val="tx2"/>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793725" y="1766112"/>
            <a:ext cx="1675002" cy="2557877"/>
            <a:chOff x="793725" y="1766112"/>
            <a:chExt cx="1675002" cy="2557877"/>
          </a:xfrm>
        </p:grpSpPr>
        <p:sp>
          <p:nvSpPr>
            <p:cNvPr id="6" name="Freeform: Shape 8"/>
            <p:cNvSpPr/>
            <p:nvPr/>
          </p:nvSpPr>
          <p:spPr bwMode="auto">
            <a:xfrm>
              <a:off x="793725" y="1766112"/>
              <a:ext cx="1675002" cy="2557877"/>
            </a:xfrm>
            <a:custGeom>
              <a:avLst/>
              <a:gdLst>
                <a:gd name="T0" fmla="*/ 535 w 595"/>
                <a:gd name="T1" fmla="*/ 60 h 919"/>
                <a:gd name="T2" fmla="*/ 359 w 595"/>
                <a:gd name="T3" fmla="*/ 60 h 919"/>
                <a:gd name="T4" fmla="*/ 297 w 595"/>
                <a:gd name="T5" fmla="*/ 0 h 919"/>
                <a:gd name="T6" fmla="*/ 236 w 595"/>
                <a:gd name="T7" fmla="*/ 60 h 919"/>
                <a:gd name="T8" fmla="*/ 59 w 595"/>
                <a:gd name="T9" fmla="*/ 60 h 919"/>
                <a:gd name="T10" fmla="*/ 0 w 595"/>
                <a:gd name="T11" fmla="*/ 120 h 919"/>
                <a:gd name="T12" fmla="*/ 0 w 595"/>
                <a:gd name="T13" fmla="*/ 859 h 919"/>
                <a:gd name="T14" fmla="*/ 59 w 595"/>
                <a:gd name="T15" fmla="*/ 919 h 919"/>
                <a:gd name="T16" fmla="*/ 535 w 595"/>
                <a:gd name="T17" fmla="*/ 919 h 919"/>
                <a:gd name="T18" fmla="*/ 595 w 595"/>
                <a:gd name="T19" fmla="*/ 859 h 919"/>
                <a:gd name="T20" fmla="*/ 595 w 595"/>
                <a:gd name="T21" fmla="*/ 120 h 919"/>
                <a:gd name="T22" fmla="*/ 535 w 595"/>
                <a:gd name="T23" fmla="*/ 60 h 919"/>
                <a:gd name="T24" fmla="*/ 589 w 595"/>
                <a:gd name="T25" fmla="*/ 859 h 919"/>
                <a:gd name="T26" fmla="*/ 535 w 595"/>
                <a:gd name="T27" fmla="*/ 913 h 919"/>
                <a:gd name="T28" fmla="*/ 59 w 595"/>
                <a:gd name="T29" fmla="*/ 913 h 919"/>
                <a:gd name="T30" fmla="*/ 6 w 595"/>
                <a:gd name="T31" fmla="*/ 859 h 919"/>
                <a:gd name="T32" fmla="*/ 6 w 595"/>
                <a:gd name="T33" fmla="*/ 467 h 919"/>
                <a:gd name="T34" fmla="*/ 589 w 595"/>
                <a:gd name="T35" fmla="*/ 467 h 919"/>
                <a:gd name="T36" fmla="*/ 589 w 595"/>
                <a:gd name="T37" fmla="*/ 85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919">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chemeClr val="accent1"/>
            </a:solidFill>
            <a:ln>
              <a:noFill/>
            </a:ln>
            <a:effectLst/>
          </p:spPr>
          <p:txBody>
            <a:bodyPr vert="horz" wrap="square" lIns="144000" tIns="1908000" rIns="144000" bIns="60960" anchor="t" anchorCtr="1" compatLnSpc="1">
              <a:normAutofit/>
            </a:bodyPr>
            <a:lstStyle/>
            <a:p>
              <a:pPr>
                <a:lnSpc>
                  <a:spcPct val="120000"/>
                </a:lnSpc>
                <a:defRPr>
                  <a:solidFill>
                    <a:srgbClr val="000000"/>
                  </a:solidFill>
                </a:defRPr>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7" name="Rectangle 55"/>
            <p:cNvSpPr/>
            <p:nvPr/>
          </p:nvSpPr>
          <p:spPr>
            <a:xfrm>
              <a:off x="1100311" y="2296344"/>
              <a:ext cx="1061829" cy="346249"/>
            </a:xfrm>
            <a:prstGeom prst="rect">
              <a:avLst/>
            </a:prstGeom>
          </p:spPr>
          <p:txBody>
            <a:bodyPr wrap="none">
              <a:normAutofit/>
            </a:bodyPr>
            <a:lstStyle/>
            <a:p>
              <a:pPr lvl="0" algn="ctr" fontAlgn="base">
                <a:spcBef>
                  <a:spcPct val="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p>
          </p:txBody>
        </p:sp>
      </p:grpSp>
      <p:grpSp>
        <p:nvGrpSpPr>
          <p:cNvPr id="40" name="组合 39"/>
          <p:cNvGrpSpPr/>
          <p:nvPr/>
        </p:nvGrpSpPr>
        <p:grpSpPr>
          <a:xfrm>
            <a:off x="2719075" y="1766112"/>
            <a:ext cx="1675000" cy="2557877"/>
            <a:chOff x="2719075" y="1766112"/>
            <a:chExt cx="1675000" cy="2557877"/>
          </a:xfrm>
        </p:grpSpPr>
        <p:sp>
          <p:nvSpPr>
            <p:cNvPr id="7" name="Freeform: Shape 12"/>
            <p:cNvSpPr/>
            <p:nvPr/>
          </p:nvSpPr>
          <p:spPr bwMode="auto">
            <a:xfrm>
              <a:off x="2719075" y="1766112"/>
              <a:ext cx="1675000" cy="2557877"/>
            </a:xfrm>
            <a:custGeom>
              <a:avLst/>
              <a:gdLst>
                <a:gd name="T0" fmla="*/ 535 w 595"/>
                <a:gd name="T1" fmla="*/ 60 h 919"/>
                <a:gd name="T2" fmla="*/ 359 w 595"/>
                <a:gd name="T3" fmla="*/ 60 h 919"/>
                <a:gd name="T4" fmla="*/ 297 w 595"/>
                <a:gd name="T5" fmla="*/ 0 h 919"/>
                <a:gd name="T6" fmla="*/ 236 w 595"/>
                <a:gd name="T7" fmla="*/ 60 h 919"/>
                <a:gd name="T8" fmla="*/ 59 w 595"/>
                <a:gd name="T9" fmla="*/ 60 h 919"/>
                <a:gd name="T10" fmla="*/ 0 w 595"/>
                <a:gd name="T11" fmla="*/ 120 h 919"/>
                <a:gd name="T12" fmla="*/ 0 w 595"/>
                <a:gd name="T13" fmla="*/ 859 h 919"/>
                <a:gd name="T14" fmla="*/ 59 w 595"/>
                <a:gd name="T15" fmla="*/ 919 h 919"/>
                <a:gd name="T16" fmla="*/ 535 w 595"/>
                <a:gd name="T17" fmla="*/ 919 h 919"/>
                <a:gd name="T18" fmla="*/ 595 w 595"/>
                <a:gd name="T19" fmla="*/ 859 h 919"/>
                <a:gd name="T20" fmla="*/ 595 w 595"/>
                <a:gd name="T21" fmla="*/ 120 h 919"/>
                <a:gd name="T22" fmla="*/ 535 w 595"/>
                <a:gd name="T23" fmla="*/ 60 h 919"/>
                <a:gd name="T24" fmla="*/ 589 w 595"/>
                <a:gd name="T25" fmla="*/ 859 h 919"/>
                <a:gd name="T26" fmla="*/ 535 w 595"/>
                <a:gd name="T27" fmla="*/ 913 h 919"/>
                <a:gd name="T28" fmla="*/ 59 w 595"/>
                <a:gd name="T29" fmla="*/ 913 h 919"/>
                <a:gd name="T30" fmla="*/ 6 w 595"/>
                <a:gd name="T31" fmla="*/ 859 h 919"/>
                <a:gd name="T32" fmla="*/ 6 w 595"/>
                <a:gd name="T33" fmla="*/ 467 h 919"/>
                <a:gd name="T34" fmla="*/ 589 w 595"/>
                <a:gd name="T35" fmla="*/ 467 h 919"/>
                <a:gd name="T36" fmla="*/ 589 w 595"/>
                <a:gd name="T37" fmla="*/ 85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919">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chemeClr val="accent2"/>
            </a:solidFill>
            <a:ln>
              <a:noFill/>
            </a:ln>
            <a:effectLst/>
          </p:spPr>
          <p:txBody>
            <a:bodyPr vert="horz" wrap="square" lIns="144000" tIns="1908000" rIns="144000" bIns="60960" anchor="t" anchorCtr="1" compatLnSpc="1">
              <a:normAutofit/>
            </a:bodyPr>
            <a:lstStyle/>
            <a:p>
              <a:pPr>
                <a:lnSpc>
                  <a:spcPct val="120000"/>
                </a:lnSpc>
                <a:defRPr>
                  <a:solidFill>
                    <a:srgbClr val="000000"/>
                  </a:solidFill>
                </a:defRPr>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8" name="Rectangle 58"/>
            <p:cNvSpPr/>
            <p:nvPr/>
          </p:nvSpPr>
          <p:spPr>
            <a:xfrm>
              <a:off x="3020626" y="2296344"/>
              <a:ext cx="1061829" cy="346249"/>
            </a:xfrm>
            <a:prstGeom prst="rect">
              <a:avLst/>
            </a:prstGeom>
          </p:spPr>
          <p:txBody>
            <a:bodyPr wrap="none">
              <a:normAutofit/>
            </a:bodyPr>
            <a:lstStyle/>
            <a:p>
              <a:pPr lvl="0" algn="ctr" fontAlgn="base">
                <a:spcBef>
                  <a:spcPct val="0"/>
                </a:spcBef>
                <a:spcAft>
                  <a:spcPct val="0"/>
                </a:spcAft>
              </a:pPr>
              <a:r>
                <a:rPr lang="zh-CN" altLang="en-US" sz="1600" b="1">
                  <a:solidFill>
                    <a:schemeClr val="bg1"/>
                  </a:solidFill>
                  <a:latin typeface="微软雅黑" panose="020B0503020204020204" pitchFamily="34" charset="-122"/>
                  <a:ea typeface="微软雅黑" panose="020B0503020204020204" pitchFamily="34" charset="-122"/>
                </a:rPr>
                <a:t>标题文本预设</a:t>
              </a:r>
            </a:p>
          </p:txBody>
        </p:sp>
      </p:grpSp>
      <p:grpSp>
        <p:nvGrpSpPr>
          <p:cNvPr id="41" name="组合 40"/>
          <p:cNvGrpSpPr/>
          <p:nvPr/>
        </p:nvGrpSpPr>
        <p:grpSpPr>
          <a:xfrm>
            <a:off x="4695410" y="1766112"/>
            <a:ext cx="1675001" cy="2557877"/>
            <a:chOff x="4695410" y="1766112"/>
            <a:chExt cx="1675001" cy="2557877"/>
          </a:xfrm>
        </p:grpSpPr>
        <p:sp>
          <p:nvSpPr>
            <p:cNvPr id="8" name="Freeform: Shape 16"/>
            <p:cNvSpPr/>
            <p:nvPr/>
          </p:nvSpPr>
          <p:spPr bwMode="auto">
            <a:xfrm>
              <a:off x="4695410" y="1766112"/>
              <a:ext cx="1675001" cy="2557877"/>
            </a:xfrm>
            <a:custGeom>
              <a:avLst/>
              <a:gdLst>
                <a:gd name="T0" fmla="*/ 535 w 595"/>
                <a:gd name="T1" fmla="*/ 60 h 919"/>
                <a:gd name="T2" fmla="*/ 359 w 595"/>
                <a:gd name="T3" fmla="*/ 60 h 919"/>
                <a:gd name="T4" fmla="*/ 297 w 595"/>
                <a:gd name="T5" fmla="*/ 0 h 919"/>
                <a:gd name="T6" fmla="*/ 236 w 595"/>
                <a:gd name="T7" fmla="*/ 60 h 919"/>
                <a:gd name="T8" fmla="*/ 59 w 595"/>
                <a:gd name="T9" fmla="*/ 60 h 919"/>
                <a:gd name="T10" fmla="*/ 0 w 595"/>
                <a:gd name="T11" fmla="*/ 120 h 919"/>
                <a:gd name="T12" fmla="*/ 0 w 595"/>
                <a:gd name="T13" fmla="*/ 859 h 919"/>
                <a:gd name="T14" fmla="*/ 59 w 595"/>
                <a:gd name="T15" fmla="*/ 919 h 919"/>
                <a:gd name="T16" fmla="*/ 535 w 595"/>
                <a:gd name="T17" fmla="*/ 919 h 919"/>
                <a:gd name="T18" fmla="*/ 595 w 595"/>
                <a:gd name="T19" fmla="*/ 859 h 919"/>
                <a:gd name="T20" fmla="*/ 595 w 595"/>
                <a:gd name="T21" fmla="*/ 120 h 919"/>
                <a:gd name="T22" fmla="*/ 535 w 595"/>
                <a:gd name="T23" fmla="*/ 60 h 919"/>
                <a:gd name="T24" fmla="*/ 589 w 595"/>
                <a:gd name="T25" fmla="*/ 859 h 919"/>
                <a:gd name="T26" fmla="*/ 535 w 595"/>
                <a:gd name="T27" fmla="*/ 913 h 919"/>
                <a:gd name="T28" fmla="*/ 59 w 595"/>
                <a:gd name="T29" fmla="*/ 913 h 919"/>
                <a:gd name="T30" fmla="*/ 6 w 595"/>
                <a:gd name="T31" fmla="*/ 859 h 919"/>
                <a:gd name="T32" fmla="*/ 6 w 595"/>
                <a:gd name="T33" fmla="*/ 467 h 919"/>
                <a:gd name="T34" fmla="*/ 589 w 595"/>
                <a:gd name="T35" fmla="*/ 467 h 919"/>
                <a:gd name="T36" fmla="*/ 589 w 595"/>
                <a:gd name="T37" fmla="*/ 85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919">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chemeClr val="accent3"/>
            </a:solidFill>
            <a:ln>
              <a:noFill/>
            </a:ln>
            <a:effectLst/>
          </p:spPr>
          <p:txBody>
            <a:bodyPr vert="horz" wrap="square" lIns="144000" tIns="1908000" rIns="144000" bIns="60960" anchor="t" anchorCtr="1" compatLnSpc="1">
              <a:normAutofit/>
            </a:bodyPr>
            <a:lstStyle/>
            <a:p>
              <a:pPr>
                <a:lnSpc>
                  <a:spcPct val="120000"/>
                </a:lnSpc>
                <a:defRPr>
                  <a:solidFill>
                    <a:srgbClr val="000000"/>
                  </a:solidFill>
                </a:defRPr>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9" name="Rectangle 59"/>
            <p:cNvSpPr/>
            <p:nvPr/>
          </p:nvSpPr>
          <p:spPr>
            <a:xfrm>
              <a:off x="4996073" y="2296344"/>
              <a:ext cx="1061829" cy="346249"/>
            </a:xfrm>
            <a:prstGeom prst="rect">
              <a:avLst/>
            </a:prstGeom>
          </p:spPr>
          <p:txBody>
            <a:bodyPr wrap="none">
              <a:normAutofit/>
            </a:bodyPr>
            <a:lstStyle/>
            <a:p>
              <a:pPr lvl="0" algn="ctr" fontAlgn="base">
                <a:spcBef>
                  <a:spcPct val="0"/>
                </a:spcBef>
                <a:spcAft>
                  <a:spcPct val="0"/>
                </a:spcAft>
              </a:pPr>
              <a:r>
                <a:rPr lang="zh-CN" altLang="en-US" sz="1600" b="1">
                  <a:solidFill>
                    <a:schemeClr val="bg1"/>
                  </a:solidFill>
                  <a:latin typeface="微软雅黑" panose="020B0503020204020204" pitchFamily="34" charset="-122"/>
                  <a:ea typeface="微软雅黑" panose="020B0503020204020204" pitchFamily="34" charset="-122"/>
                </a:rPr>
                <a:t>标题文本预设</a:t>
              </a:r>
            </a:p>
          </p:txBody>
        </p:sp>
      </p:grpSp>
      <p:grpSp>
        <p:nvGrpSpPr>
          <p:cNvPr id="42" name="组合 41"/>
          <p:cNvGrpSpPr/>
          <p:nvPr/>
        </p:nvGrpSpPr>
        <p:grpSpPr>
          <a:xfrm>
            <a:off x="6676194" y="1766112"/>
            <a:ext cx="1675001" cy="2557877"/>
            <a:chOff x="6676194" y="1766112"/>
            <a:chExt cx="1675001" cy="2557877"/>
          </a:xfrm>
        </p:grpSpPr>
        <p:sp>
          <p:nvSpPr>
            <p:cNvPr id="9" name="Freeform: Shape 20"/>
            <p:cNvSpPr/>
            <p:nvPr/>
          </p:nvSpPr>
          <p:spPr bwMode="auto">
            <a:xfrm>
              <a:off x="6676194" y="1766112"/>
              <a:ext cx="1675001" cy="2557877"/>
            </a:xfrm>
            <a:custGeom>
              <a:avLst/>
              <a:gdLst>
                <a:gd name="T0" fmla="*/ 535 w 595"/>
                <a:gd name="T1" fmla="*/ 60 h 919"/>
                <a:gd name="T2" fmla="*/ 359 w 595"/>
                <a:gd name="T3" fmla="*/ 60 h 919"/>
                <a:gd name="T4" fmla="*/ 297 w 595"/>
                <a:gd name="T5" fmla="*/ 0 h 919"/>
                <a:gd name="T6" fmla="*/ 236 w 595"/>
                <a:gd name="T7" fmla="*/ 60 h 919"/>
                <a:gd name="T8" fmla="*/ 59 w 595"/>
                <a:gd name="T9" fmla="*/ 60 h 919"/>
                <a:gd name="T10" fmla="*/ 0 w 595"/>
                <a:gd name="T11" fmla="*/ 120 h 919"/>
                <a:gd name="T12" fmla="*/ 0 w 595"/>
                <a:gd name="T13" fmla="*/ 859 h 919"/>
                <a:gd name="T14" fmla="*/ 59 w 595"/>
                <a:gd name="T15" fmla="*/ 919 h 919"/>
                <a:gd name="T16" fmla="*/ 535 w 595"/>
                <a:gd name="T17" fmla="*/ 919 h 919"/>
                <a:gd name="T18" fmla="*/ 595 w 595"/>
                <a:gd name="T19" fmla="*/ 859 h 919"/>
                <a:gd name="T20" fmla="*/ 595 w 595"/>
                <a:gd name="T21" fmla="*/ 120 h 919"/>
                <a:gd name="T22" fmla="*/ 535 w 595"/>
                <a:gd name="T23" fmla="*/ 60 h 919"/>
                <a:gd name="T24" fmla="*/ 589 w 595"/>
                <a:gd name="T25" fmla="*/ 859 h 919"/>
                <a:gd name="T26" fmla="*/ 535 w 595"/>
                <a:gd name="T27" fmla="*/ 913 h 919"/>
                <a:gd name="T28" fmla="*/ 59 w 595"/>
                <a:gd name="T29" fmla="*/ 913 h 919"/>
                <a:gd name="T30" fmla="*/ 6 w 595"/>
                <a:gd name="T31" fmla="*/ 859 h 919"/>
                <a:gd name="T32" fmla="*/ 6 w 595"/>
                <a:gd name="T33" fmla="*/ 467 h 919"/>
                <a:gd name="T34" fmla="*/ 589 w 595"/>
                <a:gd name="T35" fmla="*/ 467 h 919"/>
                <a:gd name="T36" fmla="*/ 589 w 595"/>
                <a:gd name="T37" fmla="*/ 85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919">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chemeClr val="accent4"/>
            </a:solidFill>
            <a:ln>
              <a:noFill/>
            </a:ln>
            <a:effectLst/>
          </p:spPr>
          <p:txBody>
            <a:bodyPr vert="horz" wrap="square" lIns="144000" tIns="1908000" rIns="144000" bIns="60960" anchor="t" anchorCtr="1" compatLnSpc="1">
              <a:normAutofit/>
            </a:bodyPr>
            <a:lstStyle/>
            <a:p>
              <a:pPr>
                <a:lnSpc>
                  <a:spcPct val="120000"/>
                </a:lnSpc>
                <a:defRPr>
                  <a:solidFill>
                    <a:srgbClr val="000000"/>
                  </a:solidFill>
                </a:defRPr>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20" name="Rectangle 60"/>
            <p:cNvSpPr/>
            <p:nvPr/>
          </p:nvSpPr>
          <p:spPr>
            <a:xfrm>
              <a:off x="6998576" y="2296344"/>
              <a:ext cx="1061829" cy="346249"/>
            </a:xfrm>
            <a:prstGeom prst="rect">
              <a:avLst/>
            </a:prstGeom>
          </p:spPr>
          <p:txBody>
            <a:bodyPr wrap="none">
              <a:normAutofit/>
            </a:bodyPr>
            <a:lstStyle/>
            <a:p>
              <a:pPr lvl="0" algn="ctr" fontAlgn="base">
                <a:spcBef>
                  <a:spcPct val="0"/>
                </a:spcBef>
                <a:spcAft>
                  <a:spcPct val="0"/>
                </a:spcAft>
              </a:pPr>
              <a:r>
                <a:rPr lang="zh-CN" altLang="en-US" sz="1600" b="1">
                  <a:solidFill>
                    <a:schemeClr val="bg1"/>
                  </a:solidFill>
                  <a:latin typeface="微软雅黑" panose="020B0503020204020204" pitchFamily="34" charset="-122"/>
                  <a:ea typeface="微软雅黑" panose="020B0503020204020204" pitchFamily="34" charset="-122"/>
                </a:rPr>
                <a:t>标题文本预设</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1000"/>
                                        <p:tgtEl>
                                          <p:spTgt spid="42"/>
                                        </p:tgtEl>
                                      </p:cBhvr>
                                    </p:animEffect>
                                    <p:anim calcmode="lin" valueType="num">
                                      <p:cBhvr>
                                        <p:cTn id="30" dur="1000" fill="hold"/>
                                        <p:tgtEl>
                                          <p:spTgt spid="42"/>
                                        </p:tgtEl>
                                        <p:attrNameLst>
                                          <p:attrName>ppt_x</p:attrName>
                                        </p:attrNameLst>
                                      </p:cBhvr>
                                      <p:tavLst>
                                        <p:tav tm="0">
                                          <p:val>
                                            <p:strVal val="#ppt_x"/>
                                          </p:val>
                                        </p:tav>
                                        <p:tav tm="100000">
                                          <p:val>
                                            <p:strVal val="#ppt_x"/>
                                          </p:val>
                                        </p:tav>
                                      </p:tavLst>
                                    </p:anim>
                                    <p:anim calcmode="lin" valueType="num">
                                      <p:cBhvr>
                                        <p:cTn id="3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297458" y="1605193"/>
            <a:ext cx="2035336" cy="147061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11" name="矩形 10"/>
          <p:cNvSpPr/>
          <p:nvPr/>
        </p:nvSpPr>
        <p:spPr>
          <a:xfrm>
            <a:off x="3543359" y="1605193"/>
            <a:ext cx="2035336" cy="147061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12" name="矩形 11"/>
          <p:cNvSpPr/>
          <p:nvPr/>
        </p:nvSpPr>
        <p:spPr>
          <a:xfrm>
            <a:off x="5811206" y="1605193"/>
            <a:ext cx="2035336" cy="147061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13" name="矩形 12"/>
          <p:cNvSpPr/>
          <p:nvPr/>
        </p:nvSpPr>
        <p:spPr>
          <a:xfrm>
            <a:off x="1297458" y="1329779"/>
            <a:ext cx="2035336" cy="27541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6992" tIns="34279" rIns="26992" bIns="34279" rtlCol="0" anchor="ctr"/>
          <a:lstStyle/>
          <a:p>
            <a:pPr algn="ctr"/>
            <a:r>
              <a:rPr lang="zh-CN" altLang="en-US" sz="1200" dirty="0">
                <a:latin typeface="微软雅黑" panose="020B0503020204020204" pitchFamily="34" charset="-122"/>
                <a:ea typeface="微软雅黑" panose="020B0503020204020204" pitchFamily="34" charset="-122"/>
              </a:rPr>
              <a:t>添加标题内容</a:t>
            </a:r>
          </a:p>
        </p:txBody>
      </p:sp>
      <p:sp>
        <p:nvSpPr>
          <p:cNvPr id="14" name="矩形 13"/>
          <p:cNvSpPr/>
          <p:nvPr/>
        </p:nvSpPr>
        <p:spPr>
          <a:xfrm>
            <a:off x="3543358" y="1329779"/>
            <a:ext cx="2035336" cy="27541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6992" tIns="34279" rIns="26992" bIns="34279" rtlCol="0" anchor="ctr"/>
          <a:lstStyle/>
          <a:p>
            <a:pPr algn="ctr"/>
            <a:r>
              <a:rPr lang="zh-CN" altLang="en-US" sz="1200" dirty="0">
                <a:latin typeface="微软雅黑" panose="020B0503020204020204" pitchFamily="34" charset="-122"/>
                <a:ea typeface="微软雅黑" panose="020B0503020204020204" pitchFamily="34" charset="-122"/>
              </a:rPr>
              <a:t>添加标题内容</a:t>
            </a:r>
          </a:p>
        </p:txBody>
      </p:sp>
      <p:sp>
        <p:nvSpPr>
          <p:cNvPr id="15" name="矩形 14"/>
          <p:cNvSpPr/>
          <p:nvPr/>
        </p:nvSpPr>
        <p:spPr>
          <a:xfrm>
            <a:off x="5811206" y="1329779"/>
            <a:ext cx="2035336" cy="27541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6992" tIns="34279" rIns="26992" bIns="34279" rtlCol="0" anchor="ctr"/>
          <a:lstStyle/>
          <a:p>
            <a:pPr algn="ctr"/>
            <a:r>
              <a:rPr lang="zh-CN" altLang="en-US" sz="1200" dirty="0">
                <a:latin typeface="微软雅黑" panose="020B0503020204020204" pitchFamily="34" charset="-122"/>
                <a:ea typeface="微软雅黑" panose="020B0503020204020204" pitchFamily="34" charset="-122"/>
              </a:rPr>
              <a:t>添加标题内容</a:t>
            </a:r>
          </a:p>
        </p:txBody>
      </p:sp>
      <p:sp>
        <p:nvSpPr>
          <p:cNvPr id="16" name="TextBox 15"/>
          <p:cNvSpPr txBox="1"/>
          <p:nvPr/>
        </p:nvSpPr>
        <p:spPr>
          <a:xfrm>
            <a:off x="1224226" y="3330645"/>
            <a:ext cx="2108567" cy="235427"/>
          </a:xfrm>
          <a:prstGeom prst="rect">
            <a:avLst/>
          </a:prstGeom>
          <a:noFill/>
        </p:spPr>
        <p:txBody>
          <a:bodyPr wrap="square" lIns="68559" tIns="34279" rIns="68559" bIns="34279" rtlCol="0">
            <a:spAutoFit/>
          </a:body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7" name="TextBox 16"/>
          <p:cNvSpPr txBox="1"/>
          <p:nvPr/>
        </p:nvSpPr>
        <p:spPr>
          <a:xfrm>
            <a:off x="3532776" y="3330644"/>
            <a:ext cx="2045920" cy="235427"/>
          </a:xfrm>
          <a:prstGeom prst="rect">
            <a:avLst/>
          </a:prstGeom>
          <a:noFill/>
        </p:spPr>
        <p:txBody>
          <a:bodyPr wrap="square" lIns="68559" tIns="34279" rIns="68559" bIns="34279" rtlCol="0">
            <a:spAutoFit/>
          </a:body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8" name="TextBox 17"/>
          <p:cNvSpPr txBox="1"/>
          <p:nvPr/>
        </p:nvSpPr>
        <p:spPr>
          <a:xfrm>
            <a:off x="5811206" y="3330644"/>
            <a:ext cx="2035336" cy="221320"/>
          </a:xfrm>
          <a:prstGeom prst="rect">
            <a:avLst/>
          </a:prstGeom>
          <a:noFill/>
        </p:spPr>
        <p:txBody>
          <a:bodyPr wrap="square" lIns="68559" tIns="34279" rIns="68559" bIns="34279" rtlCol="0">
            <a:spAutoFit/>
          </a:body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ppt_y</p:attrName>
                                        </p:attrNameLst>
                                      </p:cBhvr>
                                      <p:tavLst>
                                        <p:tav tm="0">
                                          <p:val>
                                            <p:strVal val="#ppt_y-#ppt_h*1.125000"/>
                                          </p:val>
                                        </p:tav>
                                        <p:tav tm="100000">
                                          <p:val>
                                            <p:strVal val="#ppt_y"/>
                                          </p:val>
                                        </p:tav>
                                      </p:tavLst>
                                    </p:anim>
                                    <p:animEffect transition="in" filter="wipe(down)">
                                      <p:cBhvr>
                                        <p:cTn id="25" dur="500"/>
                                        <p:tgtEl>
                                          <p:spTgt spid="14"/>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ppt_y</p:attrName>
                                        </p:attrNameLst>
                                      </p:cBhvr>
                                      <p:tavLst>
                                        <p:tav tm="0">
                                          <p:val>
                                            <p:strVal val="#ppt_y-#ppt_h*1.125000"/>
                                          </p:val>
                                        </p:tav>
                                        <p:tav tm="100000">
                                          <p:val>
                                            <p:strVal val="#ppt_y"/>
                                          </p:val>
                                        </p:tav>
                                      </p:tavLst>
                                    </p:anim>
                                    <p:animEffect transition="in" filter="wipe(down)">
                                      <p:cBhvr>
                                        <p:cTn id="29" dur="500"/>
                                        <p:tgtEl>
                                          <p:spTgt spid="15"/>
                                        </p:tgtEl>
                                      </p:cBhvr>
                                    </p:animEffect>
                                  </p:childTnLst>
                                </p:cTn>
                              </p:par>
                            </p:childTnLst>
                          </p:cTn>
                        </p:par>
                        <p:par>
                          <p:cTn id="30" fill="hold">
                            <p:stCondLst>
                              <p:cond delay="1500"/>
                            </p:stCondLst>
                            <p:childTnLst>
                              <p:par>
                                <p:cTn id="31" presetID="14" presetClass="entr" presetSubtype="10" fill="hold" grpId="0" nodeType="afterEffect">
                                  <p:stCondLst>
                                    <p:cond delay="0"/>
                                  </p:stCondLst>
                                  <p:iterate type="lt">
                                    <p:tmPct val="10000"/>
                                  </p:iterate>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200"/>
                                        <p:tgtEl>
                                          <p:spTgt spid="16"/>
                                        </p:tgtEl>
                                      </p:cBhvr>
                                    </p:animEffect>
                                  </p:childTnLst>
                                </p:cTn>
                              </p:par>
                              <p:par>
                                <p:cTn id="34" presetID="14" presetClass="entr" presetSubtype="10" fill="hold" grpId="0" nodeType="withEffect">
                                  <p:stCondLst>
                                    <p:cond delay="0"/>
                                  </p:stCondLst>
                                  <p:iterate type="lt">
                                    <p:tmPct val="10000"/>
                                  </p:iterate>
                                  <p:childTnLst>
                                    <p:set>
                                      <p:cBhvr>
                                        <p:cTn id="35" dur="1" fill="hold">
                                          <p:stCondLst>
                                            <p:cond delay="0"/>
                                          </p:stCondLst>
                                        </p:cTn>
                                        <p:tgtEl>
                                          <p:spTgt spid="17"/>
                                        </p:tgtEl>
                                        <p:attrNameLst>
                                          <p:attrName>style.visibility</p:attrName>
                                        </p:attrNameLst>
                                      </p:cBhvr>
                                      <p:to>
                                        <p:strVal val="visible"/>
                                      </p:to>
                                    </p:set>
                                    <p:animEffect transition="in" filter="randombar(horizontal)">
                                      <p:cBhvr>
                                        <p:cTn id="36" dur="200"/>
                                        <p:tgtEl>
                                          <p:spTgt spid="17"/>
                                        </p:tgtEl>
                                      </p:cBhvr>
                                    </p:animEffect>
                                  </p:childTnLst>
                                </p:cTn>
                              </p:par>
                              <p:par>
                                <p:cTn id="37" presetID="14" presetClass="entr" presetSubtype="10" fill="hold" grpId="0" nodeType="withEffect">
                                  <p:stCondLst>
                                    <p:cond delay="0"/>
                                  </p:stCondLst>
                                  <p:iterate type="lt">
                                    <p:tmPct val="10000"/>
                                  </p:iterate>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2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86"/>
          <p:cNvSpPr>
            <a:spLocks noEditPoints="1"/>
          </p:cNvSpPr>
          <p:nvPr/>
        </p:nvSpPr>
        <p:spPr bwMode="auto">
          <a:xfrm>
            <a:off x="5417672" y="1315503"/>
            <a:ext cx="565568" cy="490091"/>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solidFill>
            <a:schemeClr val="accent3"/>
          </a:solid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6" name="Freeform 20"/>
          <p:cNvSpPr>
            <a:spLocks noEditPoints="1"/>
          </p:cNvSpPr>
          <p:nvPr/>
        </p:nvSpPr>
        <p:spPr bwMode="auto">
          <a:xfrm>
            <a:off x="3331680" y="1607004"/>
            <a:ext cx="393871" cy="365511"/>
          </a:xfrm>
          <a:custGeom>
            <a:avLst/>
            <a:gdLst>
              <a:gd name="T0" fmla="*/ 55 w 70"/>
              <a:gd name="T1" fmla="*/ 45 h 65"/>
              <a:gd name="T2" fmla="*/ 55 w 70"/>
              <a:gd name="T3" fmla="*/ 35 h 65"/>
              <a:gd name="T4" fmla="*/ 29 w 70"/>
              <a:gd name="T5" fmla="*/ 25 h 65"/>
              <a:gd name="T6" fmla="*/ 40 w 70"/>
              <a:gd name="T7" fmla="*/ 50 h 65"/>
              <a:gd name="T8" fmla="*/ 49 w 70"/>
              <a:gd name="T9" fmla="*/ 51 h 65"/>
              <a:gd name="T10" fmla="*/ 64 w 70"/>
              <a:gd name="T11" fmla="*/ 65 h 65"/>
              <a:gd name="T12" fmla="*/ 48 w 70"/>
              <a:gd name="T13" fmla="*/ 44 h 65"/>
              <a:gd name="T14" fmla="*/ 28 w 70"/>
              <a:gd name="T15" fmla="*/ 35 h 65"/>
              <a:gd name="T16" fmla="*/ 48 w 70"/>
              <a:gd name="T17" fmla="*/ 27 h 65"/>
              <a:gd name="T18" fmla="*/ 50 w 70"/>
              <a:gd name="T19" fmla="*/ 47 h 65"/>
              <a:gd name="T20" fmla="*/ 51 w 70"/>
              <a:gd name="T21" fmla="*/ 45 h 65"/>
              <a:gd name="T22" fmla="*/ 66 w 70"/>
              <a:gd name="T23" fmla="*/ 61 h 65"/>
              <a:gd name="T24" fmla="*/ 52 w 70"/>
              <a:gd name="T25" fmla="*/ 50 h 65"/>
              <a:gd name="T26" fmla="*/ 53 w 70"/>
              <a:gd name="T27" fmla="*/ 49 h 65"/>
              <a:gd name="T28" fmla="*/ 55 w 70"/>
              <a:gd name="T29" fmla="*/ 48 h 65"/>
              <a:gd name="T30" fmla="*/ 66 w 70"/>
              <a:gd name="T31" fmla="*/ 61 h 65"/>
              <a:gd name="T32" fmla="*/ 34 w 70"/>
              <a:gd name="T33" fmla="*/ 42 h 65"/>
              <a:gd name="T34" fmla="*/ 32 w 70"/>
              <a:gd name="T35" fmla="*/ 43 h 65"/>
              <a:gd name="T36" fmla="*/ 34 w 70"/>
              <a:gd name="T37" fmla="*/ 28 h 65"/>
              <a:gd name="T38" fmla="*/ 39 w 70"/>
              <a:gd name="T39" fmla="*/ 60 h 65"/>
              <a:gd name="T40" fmla="*/ 33 w 70"/>
              <a:gd name="T41" fmla="*/ 60 h 65"/>
              <a:gd name="T42" fmla="*/ 31 w 70"/>
              <a:gd name="T43" fmla="*/ 60 h 65"/>
              <a:gd name="T44" fmla="*/ 28 w 70"/>
              <a:gd name="T45" fmla="*/ 47 h 65"/>
              <a:gd name="T46" fmla="*/ 18 w 70"/>
              <a:gd name="T47" fmla="*/ 33 h 65"/>
              <a:gd name="T48" fmla="*/ 18 w 70"/>
              <a:gd name="T49" fmla="*/ 31 h 65"/>
              <a:gd name="T50" fmla="*/ 31 w 70"/>
              <a:gd name="T51" fmla="*/ 21 h 65"/>
              <a:gd name="T52" fmla="*/ 45 w 70"/>
              <a:gd name="T53" fmla="*/ 19 h 65"/>
              <a:gd name="T54" fmla="*/ 47 w 70"/>
              <a:gd name="T55" fmla="*/ 19 h 65"/>
              <a:gd name="T56" fmla="*/ 56 w 70"/>
              <a:gd name="T57" fmla="*/ 33 h 65"/>
              <a:gd name="T58" fmla="*/ 55 w 70"/>
              <a:gd name="T59" fmla="*/ 43 h 65"/>
              <a:gd name="T60" fmla="*/ 60 w 70"/>
              <a:gd name="T61" fmla="*/ 45 h 65"/>
              <a:gd name="T62" fmla="*/ 32 w 70"/>
              <a:gd name="T63" fmla="*/ 0 h 65"/>
              <a:gd name="T64" fmla="*/ 51 w 70"/>
              <a:gd name="T65" fmla="*/ 57 h 65"/>
              <a:gd name="T66" fmla="*/ 60 w 70"/>
              <a:gd name="T67" fmla="*/ 24 h 65"/>
              <a:gd name="T68" fmla="*/ 60 w 70"/>
              <a:gd name="T69" fmla="*/ 24 h 65"/>
              <a:gd name="T70" fmla="*/ 33 w 70"/>
              <a:gd name="T71" fmla="*/ 15 h 65"/>
              <a:gd name="T72" fmla="*/ 31 w 70"/>
              <a:gd name="T73" fmla="*/ 15 h 65"/>
              <a:gd name="T74" fmla="*/ 25 w 70"/>
              <a:gd name="T75" fmla="*/ 4 h 65"/>
              <a:gd name="T76" fmla="*/ 25 w 70"/>
              <a:gd name="T77" fmla="*/ 4 h 65"/>
              <a:gd name="T78" fmla="*/ 3 w 70"/>
              <a:gd name="T79" fmla="*/ 31 h 65"/>
              <a:gd name="T80" fmla="*/ 17 w 70"/>
              <a:gd name="T81" fmla="*/ 44 h 65"/>
              <a:gd name="T82" fmla="*/ 4 w 70"/>
              <a:gd name="T83" fmla="*/ 39 h 65"/>
              <a:gd name="T84" fmla="*/ 4 w 70"/>
              <a:gd name="T85" fmla="*/ 3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5">
                <a:moveTo>
                  <a:pt x="68" y="55"/>
                </a:moveTo>
                <a:cubicBezTo>
                  <a:pt x="59" y="47"/>
                  <a:pt x="59" y="47"/>
                  <a:pt x="59" y="47"/>
                </a:cubicBezTo>
                <a:cubicBezTo>
                  <a:pt x="58" y="46"/>
                  <a:pt x="56" y="45"/>
                  <a:pt x="55" y="45"/>
                </a:cubicBezTo>
                <a:cubicBezTo>
                  <a:pt x="54" y="45"/>
                  <a:pt x="54" y="45"/>
                  <a:pt x="54" y="45"/>
                </a:cubicBezTo>
                <a:cubicBezTo>
                  <a:pt x="52" y="44"/>
                  <a:pt x="52" y="44"/>
                  <a:pt x="52" y="44"/>
                </a:cubicBezTo>
                <a:cubicBezTo>
                  <a:pt x="54" y="41"/>
                  <a:pt x="55" y="38"/>
                  <a:pt x="55" y="35"/>
                </a:cubicBezTo>
                <a:cubicBezTo>
                  <a:pt x="55" y="31"/>
                  <a:pt x="53" y="28"/>
                  <a:pt x="50" y="25"/>
                </a:cubicBezTo>
                <a:cubicBezTo>
                  <a:pt x="47" y="22"/>
                  <a:pt x="44" y="21"/>
                  <a:pt x="40" y="21"/>
                </a:cubicBezTo>
                <a:cubicBezTo>
                  <a:pt x="36" y="21"/>
                  <a:pt x="32" y="22"/>
                  <a:pt x="29" y="25"/>
                </a:cubicBezTo>
                <a:cubicBezTo>
                  <a:pt x="26" y="28"/>
                  <a:pt x="25" y="31"/>
                  <a:pt x="25" y="35"/>
                </a:cubicBezTo>
                <a:cubicBezTo>
                  <a:pt x="25" y="39"/>
                  <a:pt x="26" y="43"/>
                  <a:pt x="29" y="46"/>
                </a:cubicBezTo>
                <a:cubicBezTo>
                  <a:pt x="32" y="49"/>
                  <a:pt x="36" y="50"/>
                  <a:pt x="40" y="50"/>
                </a:cubicBezTo>
                <a:cubicBezTo>
                  <a:pt x="43" y="50"/>
                  <a:pt x="46" y="50"/>
                  <a:pt x="48" y="48"/>
                </a:cubicBezTo>
                <a:cubicBezTo>
                  <a:pt x="49" y="49"/>
                  <a:pt x="49" y="49"/>
                  <a:pt x="49" y="49"/>
                </a:cubicBezTo>
                <a:cubicBezTo>
                  <a:pt x="49" y="50"/>
                  <a:pt x="49" y="50"/>
                  <a:pt x="49" y="51"/>
                </a:cubicBezTo>
                <a:cubicBezTo>
                  <a:pt x="49" y="52"/>
                  <a:pt x="50" y="53"/>
                  <a:pt x="51" y="55"/>
                </a:cubicBezTo>
                <a:cubicBezTo>
                  <a:pt x="60" y="63"/>
                  <a:pt x="60" y="63"/>
                  <a:pt x="60" y="63"/>
                </a:cubicBezTo>
                <a:cubicBezTo>
                  <a:pt x="61" y="64"/>
                  <a:pt x="62" y="65"/>
                  <a:pt x="64" y="65"/>
                </a:cubicBezTo>
                <a:cubicBezTo>
                  <a:pt x="65" y="65"/>
                  <a:pt x="67" y="64"/>
                  <a:pt x="68" y="63"/>
                </a:cubicBezTo>
                <a:cubicBezTo>
                  <a:pt x="70" y="61"/>
                  <a:pt x="70" y="58"/>
                  <a:pt x="68" y="55"/>
                </a:cubicBezTo>
                <a:close/>
                <a:moveTo>
                  <a:pt x="48" y="44"/>
                </a:moveTo>
                <a:cubicBezTo>
                  <a:pt x="46" y="46"/>
                  <a:pt x="43" y="47"/>
                  <a:pt x="40" y="47"/>
                </a:cubicBezTo>
                <a:cubicBezTo>
                  <a:pt x="37" y="47"/>
                  <a:pt x="34" y="46"/>
                  <a:pt x="31" y="44"/>
                </a:cubicBezTo>
                <a:cubicBezTo>
                  <a:pt x="29" y="42"/>
                  <a:pt x="28" y="39"/>
                  <a:pt x="28" y="35"/>
                </a:cubicBezTo>
                <a:cubicBezTo>
                  <a:pt x="28" y="32"/>
                  <a:pt x="29" y="29"/>
                  <a:pt x="31" y="27"/>
                </a:cubicBezTo>
                <a:cubicBezTo>
                  <a:pt x="34" y="25"/>
                  <a:pt x="37" y="24"/>
                  <a:pt x="40" y="24"/>
                </a:cubicBezTo>
                <a:cubicBezTo>
                  <a:pt x="43" y="24"/>
                  <a:pt x="46" y="25"/>
                  <a:pt x="48" y="27"/>
                </a:cubicBezTo>
                <a:cubicBezTo>
                  <a:pt x="53" y="32"/>
                  <a:pt x="53" y="39"/>
                  <a:pt x="48" y="44"/>
                </a:cubicBezTo>
                <a:close/>
                <a:moveTo>
                  <a:pt x="51" y="47"/>
                </a:moveTo>
                <a:cubicBezTo>
                  <a:pt x="51" y="47"/>
                  <a:pt x="50" y="47"/>
                  <a:pt x="50" y="47"/>
                </a:cubicBezTo>
                <a:cubicBezTo>
                  <a:pt x="49" y="47"/>
                  <a:pt x="49" y="47"/>
                  <a:pt x="49" y="47"/>
                </a:cubicBezTo>
                <a:cubicBezTo>
                  <a:pt x="50" y="46"/>
                  <a:pt x="50" y="46"/>
                  <a:pt x="50" y="46"/>
                </a:cubicBezTo>
                <a:cubicBezTo>
                  <a:pt x="51" y="46"/>
                  <a:pt x="51" y="45"/>
                  <a:pt x="51" y="45"/>
                </a:cubicBezTo>
                <a:cubicBezTo>
                  <a:pt x="52" y="46"/>
                  <a:pt x="52" y="46"/>
                  <a:pt x="52" y="46"/>
                </a:cubicBezTo>
                <a:cubicBezTo>
                  <a:pt x="51" y="46"/>
                  <a:pt x="51" y="46"/>
                  <a:pt x="51" y="47"/>
                </a:cubicBezTo>
                <a:close/>
                <a:moveTo>
                  <a:pt x="66" y="61"/>
                </a:moveTo>
                <a:cubicBezTo>
                  <a:pt x="65" y="62"/>
                  <a:pt x="63" y="62"/>
                  <a:pt x="62" y="61"/>
                </a:cubicBezTo>
                <a:cubicBezTo>
                  <a:pt x="53" y="52"/>
                  <a:pt x="53" y="52"/>
                  <a:pt x="53" y="52"/>
                </a:cubicBezTo>
                <a:cubicBezTo>
                  <a:pt x="53" y="52"/>
                  <a:pt x="52" y="51"/>
                  <a:pt x="52" y="50"/>
                </a:cubicBezTo>
                <a:cubicBezTo>
                  <a:pt x="52" y="50"/>
                  <a:pt x="52" y="50"/>
                  <a:pt x="52" y="50"/>
                </a:cubicBezTo>
                <a:cubicBezTo>
                  <a:pt x="52" y="50"/>
                  <a:pt x="52" y="49"/>
                  <a:pt x="52" y="49"/>
                </a:cubicBezTo>
                <a:cubicBezTo>
                  <a:pt x="53" y="49"/>
                  <a:pt x="53" y="49"/>
                  <a:pt x="53" y="49"/>
                </a:cubicBezTo>
                <a:cubicBezTo>
                  <a:pt x="53" y="48"/>
                  <a:pt x="53" y="48"/>
                  <a:pt x="54" y="48"/>
                </a:cubicBezTo>
                <a:cubicBezTo>
                  <a:pt x="54" y="48"/>
                  <a:pt x="54" y="48"/>
                  <a:pt x="54" y="48"/>
                </a:cubicBezTo>
                <a:cubicBezTo>
                  <a:pt x="54" y="48"/>
                  <a:pt x="54" y="48"/>
                  <a:pt x="55" y="48"/>
                </a:cubicBezTo>
                <a:cubicBezTo>
                  <a:pt x="55" y="48"/>
                  <a:pt x="56" y="48"/>
                  <a:pt x="57" y="49"/>
                </a:cubicBezTo>
                <a:cubicBezTo>
                  <a:pt x="65" y="58"/>
                  <a:pt x="65" y="58"/>
                  <a:pt x="65" y="58"/>
                </a:cubicBezTo>
                <a:cubicBezTo>
                  <a:pt x="66" y="59"/>
                  <a:pt x="67" y="60"/>
                  <a:pt x="66" y="61"/>
                </a:cubicBezTo>
                <a:close/>
                <a:moveTo>
                  <a:pt x="34" y="29"/>
                </a:moveTo>
                <a:cubicBezTo>
                  <a:pt x="32" y="31"/>
                  <a:pt x="31" y="33"/>
                  <a:pt x="31" y="35"/>
                </a:cubicBezTo>
                <a:cubicBezTo>
                  <a:pt x="31" y="38"/>
                  <a:pt x="32" y="40"/>
                  <a:pt x="34" y="42"/>
                </a:cubicBezTo>
                <a:cubicBezTo>
                  <a:pt x="34" y="42"/>
                  <a:pt x="34" y="43"/>
                  <a:pt x="34" y="43"/>
                </a:cubicBezTo>
                <a:cubicBezTo>
                  <a:pt x="33" y="43"/>
                  <a:pt x="33" y="43"/>
                  <a:pt x="33" y="43"/>
                </a:cubicBezTo>
                <a:cubicBezTo>
                  <a:pt x="33" y="43"/>
                  <a:pt x="32" y="43"/>
                  <a:pt x="32" y="43"/>
                </a:cubicBezTo>
                <a:cubicBezTo>
                  <a:pt x="30" y="41"/>
                  <a:pt x="29" y="38"/>
                  <a:pt x="29" y="35"/>
                </a:cubicBezTo>
                <a:cubicBezTo>
                  <a:pt x="29" y="33"/>
                  <a:pt x="30" y="30"/>
                  <a:pt x="32" y="28"/>
                </a:cubicBezTo>
                <a:cubicBezTo>
                  <a:pt x="33" y="28"/>
                  <a:pt x="33" y="28"/>
                  <a:pt x="34" y="28"/>
                </a:cubicBezTo>
                <a:cubicBezTo>
                  <a:pt x="34" y="28"/>
                  <a:pt x="34" y="29"/>
                  <a:pt x="34" y="29"/>
                </a:cubicBezTo>
                <a:close/>
                <a:moveTo>
                  <a:pt x="49" y="55"/>
                </a:moveTo>
                <a:cubicBezTo>
                  <a:pt x="46" y="57"/>
                  <a:pt x="43" y="59"/>
                  <a:pt x="39" y="60"/>
                </a:cubicBezTo>
                <a:cubicBezTo>
                  <a:pt x="41" y="58"/>
                  <a:pt x="43" y="55"/>
                  <a:pt x="45" y="52"/>
                </a:cubicBezTo>
                <a:cubicBezTo>
                  <a:pt x="44" y="52"/>
                  <a:pt x="43" y="52"/>
                  <a:pt x="42" y="52"/>
                </a:cubicBezTo>
                <a:cubicBezTo>
                  <a:pt x="40" y="57"/>
                  <a:pt x="37" y="60"/>
                  <a:pt x="33" y="60"/>
                </a:cubicBezTo>
                <a:cubicBezTo>
                  <a:pt x="33" y="51"/>
                  <a:pt x="33" y="51"/>
                  <a:pt x="33" y="51"/>
                </a:cubicBezTo>
                <a:cubicBezTo>
                  <a:pt x="32" y="51"/>
                  <a:pt x="32" y="50"/>
                  <a:pt x="31" y="50"/>
                </a:cubicBezTo>
                <a:cubicBezTo>
                  <a:pt x="31" y="60"/>
                  <a:pt x="31" y="60"/>
                  <a:pt x="31" y="60"/>
                </a:cubicBezTo>
                <a:cubicBezTo>
                  <a:pt x="26" y="60"/>
                  <a:pt x="22" y="54"/>
                  <a:pt x="20" y="47"/>
                </a:cubicBezTo>
                <a:cubicBezTo>
                  <a:pt x="22" y="47"/>
                  <a:pt x="25" y="48"/>
                  <a:pt x="28" y="48"/>
                </a:cubicBezTo>
                <a:cubicBezTo>
                  <a:pt x="28" y="48"/>
                  <a:pt x="28" y="48"/>
                  <a:pt x="28" y="47"/>
                </a:cubicBezTo>
                <a:cubicBezTo>
                  <a:pt x="27" y="47"/>
                  <a:pt x="27" y="46"/>
                  <a:pt x="26" y="46"/>
                </a:cubicBezTo>
                <a:cubicBezTo>
                  <a:pt x="24" y="45"/>
                  <a:pt x="21" y="45"/>
                  <a:pt x="19" y="44"/>
                </a:cubicBezTo>
                <a:cubicBezTo>
                  <a:pt x="18" y="41"/>
                  <a:pt x="18" y="37"/>
                  <a:pt x="18" y="33"/>
                </a:cubicBezTo>
                <a:cubicBezTo>
                  <a:pt x="23" y="33"/>
                  <a:pt x="23" y="33"/>
                  <a:pt x="23" y="33"/>
                </a:cubicBezTo>
                <a:cubicBezTo>
                  <a:pt x="23" y="32"/>
                  <a:pt x="23" y="31"/>
                  <a:pt x="24" y="31"/>
                </a:cubicBezTo>
                <a:cubicBezTo>
                  <a:pt x="18" y="31"/>
                  <a:pt x="18" y="31"/>
                  <a:pt x="18" y="31"/>
                </a:cubicBezTo>
                <a:cubicBezTo>
                  <a:pt x="18" y="26"/>
                  <a:pt x="18" y="22"/>
                  <a:pt x="19" y="19"/>
                </a:cubicBezTo>
                <a:cubicBezTo>
                  <a:pt x="23" y="18"/>
                  <a:pt x="27" y="17"/>
                  <a:pt x="31" y="17"/>
                </a:cubicBezTo>
                <a:cubicBezTo>
                  <a:pt x="31" y="21"/>
                  <a:pt x="31" y="21"/>
                  <a:pt x="31" y="21"/>
                </a:cubicBezTo>
                <a:cubicBezTo>
                  <a:pt x="32" y="21"/>
                  <a:pt x="32" y="20"/>
                  <a:pt x="33" y="20"/>
                </a:cubicBezTo>
                <a:cubicBezTo>
                  <a:pt x="33" y="17"/>
                  <a:pt x="33" y="17"/>
                  <a:pt x="33" y="17"/>
                </a:cubicBezTo>
                <a:cubicBezTo>
                  <a:pt x="37" y="17"/>
                  <a:pt x="41" y="18"/>
                  <a:pt x="45" y="19"/>
                </a:cubicBezTo>
                <a:cubicBezTo>
                  <a:pt x="45" y="19"/>
                  <a:pt x="45" y="19"/>
                  <a:pt x="45" y="20"/>
                </a:cubicBezTo>
                <a:cubicBezTo>
                  <a:pt x="46" y="20"/>
                  <a:pt x="47" y="20"/>
                  <a:pt x="48" y="21"/>
                </a:cubicBezTo>
                <a:cubicBezTo>
                  <a:pt x="47" y="20"/>
                  <a:pt x="47" y="20"/>
                  <a:pt x="47" y="19"/>
                </a:cubicBezTo>
                <a:cubicBezTo>
                  <a:pt x="55" y="22"/>
                  <a:pt x="60" y="26"/>
                  <a:pt x="61" y="31"/>
                </a:cubicBezTo>
                <a:cubicBezTo>
                  <a:pt x="56" y="31"/>
                  <a:pt x="56" y="31"/>
                  <a:pt x="56" y="31"/>
                </a:cubicBezTo>
                <a:cubicBezTo>
                  <a:pt x="56" y="31"/>
                  <a:pt x="56" y="32"/>
                  <a:pt x="56" y="33"/>
                </a:cubicBezTo>
                <a:cubicBezTo>
                  <a:pt x="61" y="33"/>
                  <a:pt x="61" y="33"/>
                  <a:pt x="61" y="33"/>
                </a:cubicBezTo>
                <a:cubicBezTo>
                  <a:pt x="61" y="35"/>
                  <a:pt x="59" y="38"/>
                  <a:pt x="56" y="40"/>
                </a:cubicBezTo>
                <a:cubicBezTo>
                  <a:pt x="56" y="41"/>
                  <a:pt x="55" y="42"/>
                  <a:pt x="55" y="43"/>
                </a:cubicBezTo>
                <a:cubicBezTo>
                  <a:pt x="57" y="41"/>
                  <a:pt x="59" y="40"/>
                  <a:pt x="60" y="39"/>
                </a:cubicBezTo>
                <a:cubicBezTo>
                  <a:pt x="60" y="40"/>
                  <a:pt x="59" y="42"/>
                  <a:pt x="58" y="44"/>
                </a:cubicBezTo>
                <a:cubicBezTo>
                  <a:pt x="59" y="44"/>
                  <a:pt x="60" y="45"/>
                  <a:pt x="60" y="45"/>
                </a:cubicBezTo>
                <a:cubicBezTo>
                  <a:pt x="61" y="46"/>
                  <a:pt x="61" y="46"/>
                  <a:pt x="61" y="46"/>
                </a:cubicBezTo>
                <a:cubicBezTo>
                  <a:pt x="63" y="41"/>
                  <a:pt x="64" y="37"/>
                  <a:pt x="64" y="32"/>
                </a:cubicBezTo>
                <a:cubicBezTo>
                  <a:pt x="64" y="14"/>
                  <a:pt x="50" y="0"/>
                  <a:pt x="32" y="0"/>
                </a:cubicBezTo>
                <a:cubicBezTo>
                  <a:pt x="15" y="0"/>
                  <a:pt x="0" y="14"/>
                  <a:pt x="0" y="32"/>
                </a:cubicBezTo>
                <a:cubicBezTo>
                  <a:pt x="0" y="49"/>
                  <a:pt x="15" y="63"/>
                  <a:pt x="32" y="63"/>
                </a:cubicBezTo>
                <a:cubicBezTo>
                  <a:pt x="39" y="63"/>
                  <a:pt x="46" y="61"/>
                  <a:pt x="51" y="57"/>
                </a:cubicBezTo>
                <a:cubicBezTo>
                  <a:pt x="50" y="56"/>
                  <a:pt x="50" y="56"/>
                  <a:pt x="50" y="56"/>
                </a:cubicBezTo>
                <a:cubicBezTo>
                  <a:pt x="49" y="56"/>
                  <a:pt x="49" y="55"/>
                  <a:pt x="49" y="55"/>
                </a:cubicBezTo>
                <a:close/>
                <a:moveTo>
                  <a:pt x="60" y="24"/>
                </a:moveTo>
                <a:cubicBezTo>
                  <a:pt x="57" y="21"/>
                  <a:pt x="53" y="19"/>
                  <a:pt x="47" y="17"/>
                </a:cubicBezTo>
                <a:cubicBezTo>
                  <a:pt x="45" y="11"/>
                  <a:pt x="42" y="6"/>
                  <a:pt x="39" y="4"/>
                </a:cubicBezTo>
                <a:cubicBezTo>
                  <a:pt x="50" y="6"/>
                  <a:pt x="58" y="14"/>
                  <a:pt x="60" y="24"/>
                </a:cubicBezTo>
                <a:close/>
                <a:moveTo>
                  <a:pt x="33" y="3"/>
                </a:moveTo>
                <a:cubicBezTo>
                  <a:pt x="38" y="3"/>
                  <a:pt x="42" y="9"/>
                  <a:pt x="44" y="16"/>
                </a:cubicBezTo>
                <a:cubicBezTo>
                  <a:pt x="41" y="16"/>
                  <a:pt x="37" y="15"/>
                  <a:pt x="33" y="15"/>
                </a:cubicBezTo>
                <a:lnTo>
                  <a:pt x="33" y="3"/>
                </a:lnTo>
                <a:close/>
                <a:moveTo>
                  <a:pt x="31" y="3"/>
                </a:moveTo>
                <a:cubicBezTo>
                  <a:pt x="31" y="15"/>
                  <a:pt x="31" y="15"/>
                  <a:pt x="31" y="15"/>
                </a:cubicBezTo>
                <a:cubicBezTo>
                  <a:pt x="27" y="15"/>
                  <a:pt x="23" y="16"/>
                  <a:pt x="20" y="16"/>
                </a:cubicBezTo>
                <a:cubicBezTo>
                  <a:pt x="22" y="9"/>
                  <a:pt x="26" y="3"/>
                  <a:pt x="31" y="3"/>
                </a:cubicBezTo>
                <a:close/>
                <a:moveTo>
                  <a:pt x="25" y="4"/>
                </a:moveTo>
                <a:cubicBezTo>
                  <a:pt x="22" y="6"/>
                  <a:pt x="19" y="11"/>
                  <a:pt x="18" y="17"/>
                </a:cubicBezTo>
                <a:cubicBezTo>
                  <a:pt x="12" y="19"/>
                  <a:pt x="7" y="21"/>
                  <a:pt x="4" y="24"/>
                </a:cubicBezTo>
                <a:cubicBezTo>
                  <a:pt x="7" y="14"/>
                  <a:pt x="15" y="6"/>
                  <a:pt x="25" y="4"/>
                </a:cubicBezTo>
                <a:close/>
                <a:moveTo>
                  <a:pt x="17" y="19"/>
                </a:moveTo>
                <a:cubicBezTo>
                  <a:pt x="16" y="23"/>
                  <a:pt x="16" y="27"/>
                  <a:pt x="16" y="31"/>
                </a:cubicBezTo>
                <a:cubicBezTo>
                  <a:pt x="3" y="31"/>
                  <a:pt x="3" y="31"/>
                  <a:pt x="3" y="31"/>
                </a:cubicBezTo>
                <a:cubicBezTo>
                  <a:pt x="4" y="26"/>
                  <a:pt x="9" y="22"/>
                  <a:pt x="17" y="19"/>
                </a:cubicBezTo>
                <a:close/>
                <a:moveTo>
                  <a:pt x="16" y="33"/>
                </a:moveTo>
                <a:cubicBezTo>
                  <a:pt x="16" y="37"/>
                  <a:pt x="16" y="40"/>
                  <a:pt x="17" y="44"/>
                </a:cubicBezTo>
                <a:cubicBezTo>
                  <a:pt x="9" y="41"/>
                  <a:pt x="4" y="37"/>
                  <a:pt x="3" y="33"/>
                </a:cubicBezTo>
                <a:lnTo>
                  <a:pt x="16" y="33"/>
                </a:lnTo>
                <a:close/>
                <a:moveTo>
                  <a:pt x="4" y="39"/>
                </a:moveTo>
                <a:cubicBezTo>
                  <a:pt x="7" y="42"/>
                  <a:pt x="12" y="44"/>
                  <a:pt x="18" y="46"/>
                </a:cubicBezTo>
                <a:cubicBezTo>
                  <a:pt x="19" y="52"/>
                  <a:pt x="22" y="57"/>
                  <a:pt x="25" y="60"/>
                </a:cubicBezTo>
                <a:cubicBezTo>
                  <a:pt x="15" y="57"/>
                  <a:pt x="7" y="49"/>
                  <a:pt x="4" y="39"/>
                </a:cubicBezTo>
                <a:close/>
              </a:path>
            </a:pathLst>
          </a:custGeom>
          <a:solidFill>
            <a:schemeClr val="accent1"/>
          </a:solid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7" name="Freeform 24"/>
          <p:cNvSpPr>
            <a:spLocks noEditPoints="1"/>
          </p:cNvSpPr>
          <p:nvPr/>
        </p:nvSpPr>
        <p:spPr bwMode="auto">
          <a:xfrm>
            <a:off x="2652868" y="1973767"/>
            <a:ext cx="530267" cy="559496"/>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chemeClr val="accent2"/>
          </a:solid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8" name="Freeform 34"/>
          <p:cNvSpPr>
            <a:spLocks noEditPoints="1"/>
          </p:cNvSpPr>
          <p:nvPr/>
        </p:nvSpPr>
        <p:spPr bwMode="auto">
          <a:xfrm>
            <a:off x="3695277" y="3055111"/>
            <a:ext cx="320057" cy="429479"/>
          </a:xfrm>
          <a:custGeom>
            <a:avLst/>
            <a:gdLst>
              <a:gd name="T0" fmla="*/ 13 w 52"/>
              <a:gd name="T1" fmla="*/ 18 h 70"/>
              <a:gd name="T2" fmla="*/ 12 w 52"/>
              <a:gd name="T3" fmla="*/ 17 h 70"/>
              <a:gd name="T4" fmla="*/ 11 w 52"/>
              <a:gd name="T5" fmla="*/ 15 h 70"/>
              <a:gd name="T6" fmla="*/ 51 w 52"/>
              <a:gd name="T7" fmla="*/ 50 h 70"/>
              <a:gd name="T8" fmla="*/ 49 w 52"/>
              <a:gd name="T9" fmla="*/ 60 h 70"/>
              <a:gd name="T10" fmla="*/ 51 w 52"/>
              <a:gd name="T11" fmla="*/ 69 h 70"/>
              <a:gd name="T12" fmla="*/ 0 w 52"/>
              <a:gd name="T13" fmla="*/ 69 h 70"/>
              <a:gd name="T14" fmla="*/ 1 w 52"/>
              <a:gd name="T15" fmla="*/ 60 h 70"/>
              <a:gd name="T16" fmla="*/ 4 w 52"/>
              <a:gd name="T17" fmla="*/ 45 h 70"/>
              <a:gd name="T18" fmla="*/ 19 w 52"/>
              <a:gd name="T19" fmla="*/ 27 h 70"/>
              <a:gd name="T20" fmla="*/ 15 w 52"/>
              <a:gd name="T21" fmla="*/ 30 h 70"/>
              <a:gd name="T22" fmla="*/ 10 w 52"/>
              <a:gd name="T23" fmla="*/ 34 h 70"/>
              <a:gd name="T24" fmla="*/ 2 w 52"/>
              <a:gd name="T25" fmla="*/ 28 h 70"/>
              <a:gd name="T26" fmla="*/ 8 w 52"/>
              <a:gd name="T27" fmla="*/ 14 h 70"/>
              <a:gd name="T28" fmla="*/ 13 w 52"/>
              <a:gd name="T29" fmla="*/ 5 h 70"/>
              <a:gd name="T30" fmla="*/ 12 w 52"/>
              <a:gd name="T31" fmla="*/ 0 h 70"/>
              <a:gd name="T32" fmla="*/ 12 w 52"/>
              <a:gd name="T33" fmla="*/ 0 h 70"/>
              <a:gd name="T34" fmla="*/ 14 w 52"/>
              <a:gd name="T35" fmla="*/ 0 h 70"/>
              <a:gd name="T36" fmla="*/ 43 w 52"/>
              <a:gd name="T37" fmla="*/ 13 h 70"/>
              <a:gd name="T38" fmla="*/ 51 w 52"/>
              <a:gd name="T39" fmla="*/ 47 h 70"/>
              <a:gd name="T40" fmla="*/ 2 w 52"/>
              <a:gd name="T41" fmla="*/ 62 h 70"/>
              <a:gd name="T42" fmla="*/ 48 w 52"/>
              <a:gd name="T43" fmla="*/ 62 h 70"/>
              <a:gd name="T44" fmla="*/ 2 w 52"/>
              <a:gd name="T45" fmla="*/ 62 h 70"/>
              <a:gd name="T46" fmla="*/ 6 w 52"/>
              <a:gd name="T47" fmla="*/ 56 h 70"/>
              <a:gd name="T48" fmla="*/ 44 w 52"/>
              <a:gd name="T49" fmla="*/ 60 h 70"/>
              <a:gd name="T50" fmla="*/ 12 w 52"/>
              <a:gd name="T51" fmla="*/ 41 h 70"/>
              <a:gd name="T52" fmla="*/ 6 w 52"/>
              <a:gd name="T53" fmla="*/ 54 h 70"/>
              <a:gd name="T54" fmla="*/ 15 w 52"/>
              <a:gd name="T55" fmla="*/ 42 h 70"/>
              <a:gd name="T56" fmla="*/ 12 w 52"/>
              <a:gd name="T57" fmla="*/ 48 h 70"/>
              <a:gd name="T58" fmla="*/ 41 w 52"/>
              <a:gd name="T59" fmla="*/ 54 h 70"/>
              <a:gd name="T60" fmla="*/ 39 w 52"/>
              <a:gd name="T61" fmla="*/ 17 h 70"/>
              <a:gd name="T62" fmla="*/ 22 w 52"/>
              <a:gd name="T63" fmla="*/ 6 h 70"/>
              <a:gd name="T64" fmla="*/ 20 w 52"/>
              <a:gd name="T65" fmla="*/ 5 h 70"/>
              <a:gd name="T66" fmla="*/ 18 w 52"/>
              <a:gd name="T67" fmla="*/ 4 h 70"/>
              <a:gd name="T68" fmla="*/ 19 w 52"/>
              <a:gd name="T69" fmla="*/ 7 h 70"/>
              <a:gd name="T70" fmla="*/ 17 w 52"/>
              <a:gd name="T71" fmla="*/ 8 h 70"/>
              <a:gd name="T72" fmla="*/ 11 w 52"/>
              <a:gd name="T73" fmla="*/ 14 h 70"/>
              <a:gd name="T74" fmla="*/ 4 w 52"/>
              <a:gd name="T75" fmla="*/ 28 h 70"/>
              <a:gd name="T76" fmla="*/ 10 w 52"/>
              <a:gd name="T77" fmla="*/ 31 h 70"/>
              <a:gd name="T78" fmla="*/ 16 w 52"/>
              <a:gd name="T79" fmla="*/ 25 h 70"/>
              <a:gd name="T80" fmla="*/ 21 w 52"/>
              <a:gd name="T81" fmla="*/ 25 h 70"/>
              <a:gd name="T82" fmla="*/ 30 w 52"/>
              <a:gd name="T83" fmla="*/ 19 h 70"/>
              <a:gd name="T84" fmla="*/ 44 w 52"/>
              <a:gd name="T85" fmla="*/ 36 h 70"/>
              <a:gd name="T86" fmla="*/ 40 w 52"/>
              <a:gd name="T87" fmla="*/ 16 h 70"/>
              <a:gd name="T88" fmla="*/ 43 w 52"/>
              <a:gd name="T89" fmla="*/ 53 h 70"/>
              <a:gd name="T90" fmla="*/ 44 w 52"/>
              <a:gd name="T9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0">
                <a:moveTo>
                  <a:pt x="16" y="14"/>
                </a:moveTo>
                <a:cubicBezTo>
                  <a:pt x="16" y="15"/>
                  <a:pt x="16" y="15"/>
                  <a:pt x="16" y="15"/>
                </a:cubicBezTo>
                <a:cubicBezTo>
                  <a:pt x="13" y="18"/>
                  <a:pt x="13" y="18"/>
                  <a:pt x="13" y="18"/>
                </a:cubicBezTo>
                <a:cubicBezTo>
                  <a:pt x="13" y="19"/>
                  <a:pt x="13" y="19"/>
                  <a:pt x="12" y="19"/>
                </a:cubicBezTo>
                <a:cubicBezTo>
                  <a:pt x="12" y="19"/>
                  <a:pt x="12" y="19"/>
                  <a:pt x="12" y="19"/>
                </a:cubicBezTo>
                <a:cubicBezTo>
                  <a:pt x="11" y="18"/>
                  <a:pt x="11" y="18"/>
                  <a:pt x="12" y="17"/>
                </a:cubicBezTo>
                <a:cubicBezTo>
                  <a:pt x="11" y="17"/>
                  <a:pt x="11" y="17"/>
                  <a:pt x="11" y="17"/>
                </a:cubicBezTo>
                <a:cubicBezTo>
                  <a:pt x="11" y="17"/>
                  <a:pt x="10" y="17"/>
                  <a:pt x="10" y="16"/>
                </a:cubicBezTo>
                <a:cubicBezTo>
                  <a:pt x="10" y="16"/>
                  <a:pt x="10" y="15"/>
                  <a:pt x="11" y="15"/>
                </a:cubicBezTo>
                <a:cubicBezTo>
                  <a:pt x="15" y="14"/>
                  <a:pt x="15" y="14"/>
                  <a:pt x="15" y="14"/>
                </a:cubicBezTo>
                <a:cubicBezTo>
                  <a:pt x="15" y="14"/>
                  <a:pt x="16" y="14"/>
                  <a:pt x="16" y="14"/>
                </a:cubicBezTo>
                <a:close/>
                <a:moveTo>
                  <a:pt x="51" y="50"/>
                </a:moveTo>
                <a:cubicBezTo>
                  <a:pt x="46" y="54"/>
                  <a:pt x="46" y="54"/>
                  <a:pt x="46" y="54"/>
                </a:cubicBezTo>
                <a:cubicBezTo>
                  <a:pt x="48" y="55"/>
                  <a:pt x="49" y="56"/>
                  <a:pt x="49" y="58"/>
                </a:cubicBezTo>
                <a:cubicBezTo>
                  <a:pt x="49" y="59"/>
                  <a:pt x="49" y="59"/>
                  <a:pt x="49" y="60"/>
                </a:cubicBezTo>
                <a:cubicBezTo>
                  <a:pt x="49" y="60"/>
                  <a:pt x="49" y="60"/>
                  <a:pt x="49" y="60"/>
                </a:cubicBezTo>
                <a:cubicBezTo>
                  <a:pt x="50" y="60"/>
                  <a:pt x="51" y="60"/>
                  <a:pt x="51" y="61"/>
                </a:cubicBezTo>
                <a:cubicBezTo>
                  <a:pt x="51" y="69"/>
                  <a:pt x="51" y="69"/>
                  <a:pt x="51" y="69"/>
                </a:cubicBezTo>
                <a:cubicBezTo>
                  <a:pt x="51" y="69"/>
                  <a:pt x="50" y="70"/>
                  <a:pt x="49" y="70"/>
                </a:cubicBezTo>
                <a:cubicBezTo>
                  <a:pt x="1" y="70"/>
                  <a:pt x="1" y="70"/>
                  <a:pt x="1" y="70"/>
                </a:cubicBezTo>
                <a:cubicBezTo>
                  <a:pt x="0" y="70"/>
                  <a:pt x="0" y="69"/>
                  <a:pt x="0" y="69"/>
                </a:cubicBezTo>
                <a:cubicBezTo>
                  <a:pt x="0" y="61"/>
                  <a:pt x="0" y="61"/>
                  <a:pt x="0" y="61"/>
                </a:cubicBezTo>
                <a:cubicBezTo>
                  <a:pt x="0" y="60"/>
                  <a:pt x="0" y="60"/>
                  <a:pt x="1" y="60"/>
                </a:cubicBezTo>
                <a:cubicBezTo>
                  <a:pt x="1" y="60"/>
                  <a:pt x="1" y="60"/>
                  <a:pt x="1" y="60"/>
                </a:cubicBezTo>
                <a:cubicBezTo>
                  <a:pt x="1" y="59"/>
                  <a:pt x="1" y="59"/>
                  <a:pt x="1" y="58"/>
                </a:cubicBezTo>
                <a:cubicBezTo>
                  <a:pt x="1" y="57"/>
                  <a:pt x="2" y="55"/>
                  <a:pt x="3" y="54"/>
                </a:cubicBezTo>
                <a:cubicBezTo>
                  <a:pt x="3" y="53"/>
                  <a:pt x="2" y="49"/>
                  <a:pt x="4" y="45"/>
                </a:cubicBezTo>
                <a:cubicBezTo>
                  <a:pt x="5" y="43"/>
                  <a:pt x="8" y="41"/>
                  <a:pt x="11" y="39"/>
                </a:cubicBezTo>
                <a:cubicBezTo>
                  <a:pt x="13" y="37"/>
                  <a:pt x="16" y="35"/>
                  <a:pt x="18" y="33"/>
                </a:cubicBezTo>
                <a:cubicBezTo>
                  <a:pt x="19" y="31"/>
                  <a:pt x="19" y="29"/>
                  <a:pt x="19" y="27"/>
                </a:cubicBezTo>
                <a:cubicBezTo>
                  <a:pt x="19" y="27"/>
                  <a:pt x="19" y="27"/>
                  <a:pt x="19" y="27"/>
                </a:cubicBezTo>
                <a:cubicBezTo>
                  <a:pt x="18" y="27"/>
                  <a:pt x="17" y="27"/>
                  <a:pt x="16" y="27"/>
                </a:cubicBezTo>
                <a:cubicBezTo>
                  <a:pt x="16" y="27"/>
                  <a:pt x="15" y="28"/>
                  <a:pt x="15" y="30"/>
                </a:cubicBezTo>
                <a:cubicBezTo>
                  <a:pt x="14" y="31"/>
                  <a:pt x="14" y="32"/>
                  <a:pt x="13" y="32"/>
                </a:cubicBezTo>
                <a:cubicBezTo>
                  <a:pt x="13" y="33"/>
                  <a:pt x="12" y="34"/>
                  <a:pt x="10" y="34"/>
                </a:cubicBezTo>
                <a:cubicBezTo>
                  <a:pt x="10" y="34"/>
                  <a:pt x="10" y="34"/>
                  <a:pt x="10" y="34"/>
                </a:cubicBezTo>
                <a:cubicBezTo>
                  <a:pt x="9" y="34"/>
                  <a:pt x="8" y="33"/>
                  <a:pt x="7" y="32"/>
                </a:cubicBezTo>
                <a:cubicBezTo>
                  <a:pt x="6" y="32"/>
                  <a:pt x="6" y="32"/>
                  <a:pt x="5" y="31"/>
                </a:cubicBezTo>
                <a:cubicBezTo>
                  <a:pt x="4" y="31"/>
                  <a:pt x="2" y="30"/>
                  <a:pt x="2" y="28"/>
                </a:cubicBezTo>
                <a:cubicBezTo>
                  <a:pt x="2" y="27"/>
                  <a:pt x="2" y="27"/>
                  <a:pt x="2" y="27"/>
                </a:cubicBezTo>
                <a:cubicBezTo>
                  <a:pt x="2" y="25"/>
                  <a:pt x="2" y="23"/>
                  <a:pt x="4" y="20"/>
                </a:cubicBezTo>
                <a:cubicBezTo>
                  <a:pt x="7" y="17"/>
                  <a:pt x="8" y="15"/>
                  <a:pt x="8" y="14"/>
                </a:cubicBezTo>
                <a:cubicBezTo>
                  <a:pt x="8" y="13"/>
                  <a:pt x="8" y="13"/>
                  <a:pt x="8" y="13"/>
                </a:cubicBezTo>
                <a:cubicBezTo>
                  <a:pt x="8" y="13"/>
                  <a:pt x="9" y="12"/>
                  <a:pt x="14" y="6"/>
                </a:cubicBezTo>
                <a:cubicBezTo>
                  <a:pt x="14" y="6"/>
                  <a:pt x="14" y="5"/>
                  <a:pt x="13" y="5"/>
                </a:cubicBezTo>
                <a:cubicBezTo>
                  <a:pt x="13" y="4"/>
                  <a:pt x="12" y="2"/>
                  <a:pt x="12" y="2"/>
                </a:cubicBezTo>
                <a:cubicBezTo>
                  <a:pt x="12" y="1"/>
                  <a:pt x="12" y="1"/>
                  <a:pt x="12" y="1"/>
                </a:cubicBezTo>
                <a:cubicBezTo>
                  <a:pt x="12" y="0"/>
                  <a:pt x="12" y="0"/>
                  <a:pt x="12" y="0"/>
                </a:cubicBezTo>
                <a:cubicBezTo>
                  <a:pt x="12" y="0"/>
                  <a:pt x="12" y="0"/>
                  <a:pt x="12" y="0"/>
                </a:cubicBezTo>
                <a:cubicBezTo>
                  <a:pt x="12" y="0"/>
                  <a:pt x="12" y="0"/>
                  <a:pt x="12" y="0"/>
                </a:cubicBezTo>
                <a:cubicBezTo>
                  <a:pt x="12" y="0"/>
                  <a:pt x="12" y="0"/>
                  <a:pt x="12" y="0"/>
                </a:cubicBezTo>
                <a:cubicBezTo>
                  <a:pt x="13" y="0"/>
                  <a:pt x="13" y="0"/>
                  <a:pt x="13" y="0"/>
                </a:cubicBezTo>
                <a:cubicBezTo>
                  <a:pt x="13" y="0"/>
                  <a:pt x="13" y="0"/>
                  <a:pt x="13" y="0"/>
                </a:cubicBezTo>
                <a:cubicBezTo>
                  <a:pt x="14" y="0"/>
                  <a:pt x="14" y="0"/>
                  <a:pt x="14" y="0"/>
                </a:cubicBezTo>
                <a:cubicBezTo>
                  <a:pt x="15" y="0"/>
                  <a:pt x="18" y="1"/>
                  <a:pt x="20" y="2"/>
                </a:cubicBezTo>
                <a:cubicBezTo>
                  <a:pt x="21" y="2"/>
                  <a:pt x="23" y="2"/>
                  <a:pt x="24" y="2"/>
                </a:cubicBezTo>
                <a:cubicBezTo>
                  <a:pt x="30" y="2"/>
                  <a:pt x="37" y="4"/>
                  <a:pt x="43" y="13"/>
                </a:cubicBezTo>
                <a:cubicBezTo>
                  <a:pt x="48" y="22"/>
                  <a:pt x="47" y="30"/>
                  <a:pt x="47" y="36"/>
                </a:cubicBezTo>
                <a:cubicBezTo>
                  <a:pt x="47" y="39"/>
                  <a:pt x="46" y="41"/>
                  <a:pt x="47" y="42"/>
                </a:cubicBezTo>
                <a:cubicBezTo>
                  <a:pt x="48" y="45"/>
                  <a:pt x="51" y="47"/>
                  <a:pt x="51" y="47"/>
                </a:cubicBezTo>
                <a:cubicBezTo>
                  <a:pt x="52" y="48"/>
                  <a:pt x="52" y="48"/>
                  <a:pt x="52" y="48"/>
                </a:cubicBezTo>
                <a:cubicBezTo>
                  <a:pt x="52" y="49"/>
                  <a:pt x="52" y="49"/>
                  <a:pt x="51" y="50"/>
                </a:cubicBezTo>
                <a:close/>
                <a:moveTo>
                  <a:pt x="2" y="62"/>
                </a:moveTo>
                <a:cubicBezTo>
                  <a:pt x="2" y="68"/>
                  <a:pt x="2" y="68"/>
                  <a:pt x="2" y="68"/>
                </a:cubicBezTo>
                <a:cubicBezTo>
                  <a:pt x="48" y="68"/>
                  <a:pt x="48" y="68"/>
                  <a:pt x="48" y="68"/>
                </a:cubicBezTo>
                <a:cubicBezTo>
                  <a:pt x="48" y="62"/>
                  <a:pt x="48" y="62"/>
                  <a:pt x="48" y="62"/>
                </a:cubicBezTo>
                <a:cubicBezTo>
                  <a:pt x="44" y="62"/>
                  <a:pt x="44" y="62"/>
                  <a:pt x="44" y="62"/>
                </a:cubicBezTo>
                <a:cubicBezTo>
                  <a:pt x="6" y="62"/>
                  <a:pt x="6" y="62"/>
                  <a:pt x="6" y="62"/>
                </a:cubicBezTo>
                <a:lnTo>
                  <a:pt x="2" y="62"/>
                </a:lnTo>
                <a:close/>
                <a:moveTo>
                  <a:pt x="47" y="58"/>
                </a:moveTo>
                <a:cubicBezTo>
                  <a:pt x="47" y="57"/>
                  <a:pt x="46" y="56"/>
                  <a:pt x="44" y="56"/>
                </a:cubicBezTo>
                <a:cubicBezTo>
                  <a:pt x="6" y="56"/>
                  <a:pt x="6" y="56"/>
                  <a:pt x="6" y="56"/>
                </a:cubicBezTo>
                <a:cubicBezTo>
                  <a:pt x="4" y="56"/>
                  <a:pt x="3" y="57"/>
                  <a:pt x="3" y="58"/>
                </a:cubicBezTo>
                <a:cubicBezTo>
                  <a:pt x="3" y="59"/>
                  <a:pt x="4" y="60"/>
                  <a:pt x="6" y="60"/>
                </a:cubicBezTo>
                <a:cubicBezTo>
                  <a:pt x="44" y="60"/>
                  <a:pt x="44" y="60"/>
                  <a:pt x="44" y="60"/>
                </a:cubicBezTo>
                <a:cubicBezTo>
                  <a:pt x="46" y="60"/>
                  <a:pt x="47" y="59"/>
                  <a:pt x="47" y="58"/>
                </a:cubicBezTo>
                <a:close/>
                <a:moveTo>
                  <a:pt x="20" y="34"/>
                </a:moveTo>
                <a:cubicBezTo>
                  <a:pt x="18" y="36"/>
                  <a:pt x="15" y="39"/>
                  <a:pt x="12" y="41"/>
                </a:cubicBezTo>
                <a:cubicBezTo>
                  <a:pt x="10" y="43"/>
                  <a:pt x="7" y="45"/>
                  <a:pt x="7" y="46"/>
                </a:cubicBezTo>
                <a:cubicBezTo>
                  <a:pt x="4" y="50"/>
                  <a:pt x="6" y="54"/>
                  <a:pt x="6" y="54"/>
                </a:cubicBezTo>
                <a:cubicBezTo>
                  <a:pt x="6" y="54"/>
                  <a:pt x="6" y="54"/>
                  <a:pt x="6" y="54"/>
                </a:cubicBezTo>
                <a:cubicBezTo>
                  <a:pt x="8" y="54"/>
                  <a:pt x="8" y="54"/>
                  <a:pt x="8" y="54"/>
                </a:cubicBezTo>
                <a:cubicBezTo>
                  <a:pt x="8" y="53"/>
                  <a:pt x="8" y="49"/>
                  <a:pt x="10" y="46"/>
                </a:cubicBezTo>
                <a:cubicBezTo>
                  <a:pt x="13" y="44"/>
                  <a:pt x="15" y="42"/>
                  <a:pt x="15" y="42"/>
                </a:cubicBezTo>
                <a:cubicBezTo>
                  <a:pt x="16" y="42"/>
                  <a:pt x="16" y="42"/>
                  <a:pt x="17" y="43"/>
                </a:cubicBezTo>
                <a:cubicBezTo>
                  <a:pt x="17" y="43"/>
                  <a:pt x="17" y="44"/>
                  <a:pt x="16" y="44"/>
                </a:cubicBezTo>
                <a:cubicBezTo>
                  <a:pt x="16" y="44"/>
                  <a:pt x="14" y="46"/>
                  <a:pt x="12" y="48"/>
                </a:cubicBezTo>
                <a:cubicBezTo>
                  <a:pt x="10" y="50"/>
                  <a:pt x="10" y="54"/>
                  <a:pt x="10" y="54"/>
                </a:cubicBezTo>
                <a:cubicBezTo>
                  <a:pt x="10" y="54"/>
                  <a:pt x="10" y="54"/>
                  <a:pt x="10" y="54"/>
                </a:cubicBezTo>
                <a:cubicBezTo>
                  <a:pt x="41" y="54"/>
                  <a:pt x="41" y="54"/>
                  <a:pt x="41" y="54"/>
                </a:cubicBezTo>
                <a:cubicBezTo>
                  <a:pt x="41" y="53"/>
                  <a:pt x="39" y="49"/>
                  <a:pt x="39" y="45"/>
                </a:cubicBezTo>
                <a:cubicBezTo>
                  <a:pt x="39" y="44"/>
                  <a:pt x="39" y="42"/>
                  <a:pt x="40" y="40"/>
                </a:cubicBezTo>
                <a:cubicBezTo>
                  <a:pt x="40" y="35"/>
                  <a:pt x="42" y="26"/>
                  <a:pt x="39" y="17"/>
                </a:cubicBezTo>
                <a:cubicBezTo>
                  <a:pt x="35" y="7"/>
                  <a:pt x="26" y="6"/>
                  <a:pt x="23" y="6"/>
                </a:cubicBezTo>
                <a:cubicBezTo>
                  <a:pt x="23" y="6"/>
                  <a:pt x="22" y="7"/>
                  <a:pt x="22" y="7"/>
                </a:cubicBezTo>
                <a:cubicBezTo>
                  <a:pt x="22" y="7"/>
                  <a:pt x="22" y="6"/>
                  <a:pt x="22" y="6"/>
                </a:cubicBezTo>
                <a:cubicBezTo>
                  <a:pt x="22" y="6"/>
                  <a:pt x="21" y="6"/>
                  <a:pt x="21" y="6"/>
                </a:cubicBezTo>
                <a:cubicBezTo>
                  <a:pt x="21" y="6"/>
                  <a:pt x="21" y="6"/>
                  <a:pt x="21" y="6"/>
                </a:cubicBezTo>
                <a:cubicBezTo>
                  <a:pt x="20" y="6"/>
                  <a:pt x="20" y="5"/>
                  <a:pt x="20" y="5"/>
                </a:cubicBezTo>
                <a:cubicBezTo>
                  <a:pt x="19" y="5"/>
                  <a:pt x="19" y="5"/>
                  <a:pt x="19" y="5"/>
                </a:cubicBezTo>
                <a:cubicBezTo>
                  <a:pt x="19" y="5"/>
                  <a:pt x="18" y="5"/>
                  <a:pt x="18" y="4"/>
                </a:cubicBezTo>
                <a:cubicBezTo>
                  <a:pt x="18" y="4"/>
                  <a:pt x="18" y="4"/>
                  <a:pt x="18" y="4"/>
                </a:cubicBezTo>
                <a:cubicBezTo>
                  <a:pt x="17" y="4"/>
                  <a:pt x="17" y="3"/>
                  <a:pt x="16" y="3"/>
                </a:cubicBezTo>
                <a:cubicBezTo>
                  <a:pt x="18" y="7"/>
                  <a:pt x="18" y="7"/>
                  <a:pt x="18" y="7"/>
                </a:cubicBezTo>
                <a:cubicBezTo>
                  <a:pt x="19" y="7"/>
                  <a:pt x="19" y="7"/>
                  <a:pt x="19" y="7"/>
                </a:cubicBezTo>
                <a:cubicBezTo>
                  <a:pt x="19" y="8"/>
                  <a:pt x="18" y="8"/>
                  <a:pt x="18" y="8"/>
                </a:cubicBezTo>
                <a:cubicBezTo>
                  <a:pt x="18" y="8"/>
                  <a:pt x="18" y="8"/>
                  <a:pt x="18" y="8"/>
                </a:cubicBezTo>
                <a:cubicBezTo>
                  <a:pt x="17" y="8"/>
                  <a:pt x="17" y="8"/>
                  <a:pt x="17" y="8"/>
                </a:cubicBezTo>
                <a:cubicBezTo>
                  <a:pt x="17" y="8"/>
                  <a:pt x="17" y="8"/>
                  <a:pt x="16" y="7"/>
                </a:cubicBezTo>
                <a:cubicBezTo>
                  <a:pt x="14" y="10"/>
                  <a:pt x="11" y="13"/>
                  <a:pt x="11" y="14"/>
                </a:cubicBezTo>
                <a:cubicBezTo>
                  <a:pt x="11" y="14"/>
                  <a:pt x="11" y="14"/>
                  <a:pt x="11" y="14"/>
                </a:cubicBezTo>
                <a:cubicBezTo>
                  <a:pt x="10" y="15"/>
                  <a:pt x="10" y="18"/>
                  <a:pt x="6" y="22"/>
                </a:cubicBezTo>
                <a:cubicBezTo>
                  <a:pt x="4" y="24"/>
                  <a:pt x="4" y="26"/>
                  <a:pt x="4" y="27"/>
                </a:cubicBezTo>
                <a:cubicBezTo>
                  <a:pt x="4" y="28"/>
                  <a:pt x="4" y="28"/>
                  <a:pt x="4" y="28"/>
                </a:cubicBezTo>
                <a:cubicBezTo>
                  <a:pt x="4" y="28"/>
                  <a:pt x="5" y="29"/>
                  <a:pt x="6" y="29"/>
                </a:cubicBezTo>
                <a:cubicBezTo>
                  <a:pt x="7" y="30"/>
                  <a:pt x="8" y="30"/>
                  <a:pt x="9" y="31"/>
                </a:cubicBezTo>
                <a:cubicBezTo>
                  <a:pt x="9" y="31"/>
                  <a:pt x="10" y="31"/>
                  <a:pt x="10" y="31"/>
                </a:cubicBezTo>
                <a:cubicBezTo>
                  <a:pt x="11" y="31"/>
                  <a:pt x="11" y="31"/>
                  <a:pt x="11" y="31"/>
                </a:cubicBezTo>
                <a:cubicBezTo>
                  <a:pt x="12" y="30"/>
                  <a:pt x="12" y="30"/>
                  <a:pt x="12" y="29"/>
                </a:cubicBezTo>
                <a:cubicBezTo>
                  <a:pt x="13" y="27"/>
                  <a:pt x="14" y="24"/>
                  <a:pt x="16" y="25"/>
                </a:cubicBezTo>
                <a:cubicBezTo>
                  <a:pt x="18" y="25"/>
                  <a:pt x="19" y="25"/>
                  <a:pt x="20" y="25"/>
                </a:cubicBezTo>
                <a:cubicBezTo>
                  <a:pt x="20" y="25"/>
                  <a:pt x="20" y="24"/>
                  <a:pt x="20" y="24"/>
                </a:cubicBezTo>
                <a:cubicBezTo>
                  <a:pt x="21" y="24"/>
                  <a:pt x="21" y="24"/>
                  <a:pt x="21" y="25"/>
                </a:cubicBezTo>
                <a:cubicBezTo>
                  <a:pt x="26" y="24"/>
                  <a:pt x="27" y="19"/>
                  <a:pt x="28" y="19"/>
                </a:cubicBezTo>
                <a:cubicBezTo>
                  <a:pt x="28" y="18"/>
                  <a:pt x="28" y="18"/>
                  <a:pt x="29" y="18"/>
                </a:cubicBezTo>
                <a:cubicBezTo>
                  <a:pt x="29" y="18"/>
                  <a:pt x="30" y="19"/>
                  <a:pt x="30" y="19"/>
                </a:cubicBezTo>
                <a:cubicBezTo>
                  <a:pt x="29" y="19"/>
                  <a:pt x="28" y="25"/>
                  <a:pt x="22" y="27"/>
                </a:cubicBezTo>
                <a:cubicBezTo>
                  <a:pt x="22" y="29"/>
                  <a:pt x="21" y="32"/>
                  <a:pt x="20" y="34"/>
                </a:cubicBezTo>
                <a:close/>
                <a:moveTo>
                  <a:pt x="44" y="36"/>
                </a:moveTo>
                <a:cubicBezTo>
                  <a:pt x="45" y="30"/>
                  <a:pt x="45" y="22"/>
                  <a:pt x="40" y="14"/>
                </a:cubicBezTo>
                <a:cubicBezTo>
                  <a:pt x="37" y="8"/>
                  <a:pt x="32" y="6"/>
                  <a:pt x="28" y="5"/>
                </a:cubicBezTo>
                <a:cubicBezTo>
                  <a:pt x="33" y="6"/>
                  <a:pt x="38" y="9"/>
                  <a:pt x="40" y="16"/>
                </a:cubicBezTo>
                <a:cubicBezTo>
                  <a:pt x="44" y="26"/>
                  <a:pt x="42" y="35"/>
                  <a:pt x="42" y="41"/>
                </a:cubicBezTo>
                <a:cubicBezTo>
                  <a:pt x="41" y="42"/>
                  <a:pt x="41" y="44"/>
                  <a:pt x="41" y="45"/>
                </a:cubicBezTo>
                <a:cubicBezTo>
                  <a:pt x="41" y="48"/>
                  <a:pt x="42" y="51"/>
                  <a:pt x="43" y="53"/>
                </a:cubicBezTo>
                <a:cubicBezTo>
                  <a:pt x="49" y="48"/>
                  <a:pt x="49" y="48"/>
                  <a:pt x="49" y="48"/>
                </a:cubicBezTo>
                <a:cubicBezTo>
                  <a:pt x="48" y="47"/>
                  <a:pt x="46" y="45"/>
                  <a:pt x="45" y="43"/>
                </a:cubicBezTo>
                <a:cubicBezTo>
                  <a:pt x="44" y="41"/>
                  <a:pt x="44" y="39"/>
                  <a:pt x="44" y="36"/>
                </a:cubicBezTo>
                <a:close/>
              </a:path>
            </a:pathLst>
          </a:custGeom>
          <a:solidFill>
            <a:schemeClr val="accent2"/>
          </a:solid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9" name="Freeform 18"/>
          <p:cNvSpPr>
            <a:spLocks noEditPoints="1"/>
          </p:cNvSpPr>
          <p:nvPr/>
        </p:nvSpPr>
        <p:spPr bwMode="auto">
          <a:xfrm>
            <a:off x="6234498" y="3514510"/>
            <a:ext cx="441108" cy="416456"/>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solidFill>
            <a:schemeClr val="accent1"/>
          </a:solid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10" name="Freeform 87"/>
          <p:cNvSpPr>
            <a:spLocks noEditPoints="1"/>
          </p:cNvSpPr>
          <p:nvPr/>
        </p:nvSpPr>
        <p:spPr bwMode="auto">
          <a:xfrm>
            <a:off x="5307059" y="2253510"/>
            <a:ext cx="362508" cy="423056"/>
          </a:xfrm>
          <a:custGeom>
            <a:avLst/>
            <a:gdLst>
              <a:gd name="T0" fmla="*/ 18 w 58"/>
              <a:gd name="T1" fmla="*/ 37 h 68"/>
              <a:gd name="T2" fmla="*/ 17 w 58"/>
              <a:gd name="T3" fmla="*/ 31 h 68"/>
              <a:gd name="T4" fmla="*/ 40 w 58"/>
              <a:gd name="T5" fmla="*/ 16 h 68"/>
              <a:gd name="T6" fmla="*/ 17 w 58"/>
              <a:gd name="T7" fmla="*/ 30 h 68"/>
              <a:gd name="T8" fmla="*/ 44 w 58"/>
              <a:gd name="T9" fmla="*/ 18 h 68"/>
              <a:gd name="T10" fmla="*/ 17 w 58"/>
              <a:gd name="T11" fmla="*/ 23 h 68"/>
              <a:gd name="T12" fmla="*/ 30 w 58"/>
              <a:gd name="T13" fmla="*/ 16 h 68"/>
              <a:gd name="T14" fmla="*/ 14 w 58"/>
              <a:gd name="T15" fmla="*/ 21 h 68"/>
              <a:gd name="T16" fmla="*/ 34 w 58"/>
              <a:gd name="T17" fmla="*/ 66 h 68"/>
              <a:gd name="T18" fmla="*/ 28 w 58"/>
              <a:gd name="T19" fmla="*/ 68 h 68"/>
              <a:gd name="T20" fmla="*/ 20 w 58"/>
              <a:gd name="T21" fmla="*/ 62 h 68"/>
              <a:gd name="T22" fmla="*/ 23 w 58"/>
              <a:gd name="T23" fmla="*/ 50 h 68"/>
              <a:gd name="T24" fmla="*/ 17 w 58"/>
              <a:gd name="T25" fmla="*/ 44 h 68"/>
              <a:gd name="T26" fmla="*/ 40 w 58"/>
              <a:gd name="T27" fmla="*/ 30 h 68"/>
              <a:gd name="T28" fmla="*/ 25 w 58"/>
              <a:gd name="T29" fmla="*/ 41 h 68"/>
              <a:gd name="T30" fmla="*/ 29 w 58"/>
              <a:gd name="T31" fmla="*/ 50 h 68"/>
              <a:gd name="T32" fmla="*/ 40 w 58"/>
              <a:gd name="T33" fmla="*/ 39 h 68"/>
              <a:gd name="T34" fmla="*/ 35 w 58"/>
              <a:gd name="T35" fmla="*/ 50 h 68"/>
              <a:gd name="T36" fmla="*/ 34 w 58"/>
              <a:gd name="T37" fmla="*/ 52 h 68"/>
              <a:gd name="T38" fmla="*/ 33 w 58"/>
              <a:gd name="T39" fmla="*/ 52 h 68"/>
              <a:gd name="T40" fmla="*/ 28 w 58"/>
              <a:gd name="T41" fmla="*/ 52 h 68"/>
              <a:gd name="T42" fmla="*/ 22 w 58"/>
              <a:gd name="T43" fmla="*/ 54 h 68"/>
              <a:gd name="T44" fmla="*/ 25 w 58"/>
              <a:gd name="T45" fmla="*/ 64 h 68"/>
              <a:gd name="T46" fmla="*/ 36 w 58"/>
              <a:gd name="T47" fmla="*/ 62 h 68"/>
              <a:gd name="T48" fmla="*/ 39 w 58"/>
              <a:gd name="T49" fmla="*/ 9 h 68"/>
              <a:gd name="T50" fmla="*/ 41 w 58"/>
              <a:gd name="T51" fmla="*/ 10 h 68"/>
              <a:gd name="T52" fmla="*/ 42 w 58"/>
              <a:gd name="T53" fmla="*/ 4 h 68"/>
              <a:gd name="T54" fmla="*/ 15 w 58"/>
              <a:gd name="T55" fmla="*/ 54 h 68"/>
              <a:gd name="T56" fmla="*/ 19 w 58"/>
              <a:gd name="T57" fmla="*/ 49 h 68"/>
              <a:gd name="T58" fmla="*/ 48 w 58"/>
              <a:gd name="T59" fmla="*/ 19 h 68"/>
              <a:gd name="T60" fmla="*/ 54 w 58"/>
              <a:gd name="T61" fmla="*/ 14 h 68"/>
              <a:gd name="T62" fmla="*/ 47 w 58"/>
              <a:gd name="T63" fmla="*/ 18 h 68"/>
              <a:gd name="T64" fmla="*/ 4 w 58"/>
              <a:gd name="T65" fmla="*/ 42 h 68"/>
              <a:gd name="T66" fmla="*/ 5 w 58"/>
              <a:gd name="T67" fmla="*/ 44 h 68"/>
              <a:gd name="T68" fmla="*/ 9 w 58"/>
              <a:gd name="T69" fmla="*/ 39 h 68"/>
              <a:gd name="T70" fmla="*/ 50 w 58"/>
              <a:gd name="T71" fmla="*/ 29 h 68"/>
              <a:gd name="T72" fmla="*/ 58 w 58"/>
              <a:gd name="T73" fmla="*/ 29 h 68"/>
              <a:gd name="T74" fmla="*/ 7 w 58"/>
              <a:gd name="T75" fmla="*/ 28 h 68"/>
              <a:gd name="T76" fmla="*/ 1 w 58"/>
              <a:gd name="T77" fmla="*/ 30 h 68"/>
              <a:gd name="T78" fmla="*/ 49 w 58"/>
              <a:gd name="T79" fmla="*/ 39 h 68"/>
              <a:gd name="T80" fmla="*/ 53 w 58"/>
              <a:gd name="T81" fmla="*/ 44 h 68"/>
              <a:gd name="T82" fmla="*/ 54 w 58"/>
              <a:gd name="T83" fmla="*/ 42 h 68"/>
              <a:gd name="T84" fmla="*/ 4 w 58"/>
              <a:gd name="T85" fmla="*/ 14 h 68"/>
              <a:gd name="T86" fmla="*/ 10 w 58"/>
              <a:gd name="T87" fmla="*/ 19 h 68"/>
              <a:gd name="T88" fmla="*/ 5 w 58"/>
              <a:gd name="T89" fmla="*/ 14 h 68"/>
              <a:gd name="T90" fmla="*/ 39 w 58"/>
              <a:gd name="T91" fmla="*/ 49 h 68"/>
              <a:gd name="T92" fmla="*/ 44 w 58"/>
              <a:gd name="T93" fmla="*/ 54 h 68"/>
              <a:gd name="T94" fmla="*/ 17 w 58"/>
              <a:gd name="T95" fmla="*/ 10 h 68"/>
              <a:gd name="T96" fmla="*/ 19 w 58"/>
              <a:gd name="T97" fmla="*/ 9 h 68"/>
              <a:gd name="T98" fmla="*/ 14 w 58"/>
              <a:gd name="T99" fmla="*/ 5 h 68"/>
              <a:gd name="T100" fmla="*/ 30 w 58"/>
              <a:gd name="T101" fmla="*/ 7 h 68"/>
              <a:gd name="T102" fmla="*/ 28 w 58"/>
              <a:gd name="T10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8">
                <a:moveTo>
                  <a:pt x="44" y="25"/>
                </a:moveTo>
                <a:cubicBezTo>
                  <a:pt x="44" y="26"/>
                  <a:pt x="42" y="28"/>
                  <a:pt x="41" y="28"/>
                </a:cubicBezTo>
                <a:cubicBezTo>
                  <a:pt x="18" y="37"/>
                  <a:pt x="18" y="37"/>
                  <a:pt x="18" y="37"/>
                </a:cubicBezTo>
                <a:cubicBezTo>
                  <a:pt x="18" y="37"/>
                  <a:pt x="17" y="37"/>
                  <a:pt x="17" y="37"/>
                </a:cubicBezTo>
                <a:cubicBezTo>
                  <a:pt x="15" y="37"/>
                  <a:pt x="14" y="36"/>
                  <a:pt x="14" y="35"/>
                </a:cubicBezTo>
                <a:cubicBezTo>
                  <a:pt x="14" y="33"/>
                  <a:pt x="16" y="32"/>
                  <a:pt x="17" y="31"/>
                </a:cubicBezTo>
                <a:cubicBezTo>
                  <a:pt x="40" y="23"/>
                  <a:pt x="40" y="23"/>
                  <a:pt x="40" y="23"/>
                </a:cubicBezTo>
                <a:cubicBezTo>
                  <a:pt x="42" y="22"/>
                  <a:pt x="44" y="23"/>
                  <a:pt x="44" y="25"/>
                </a:cubicBezTo>
                <a:close/>
                <a:moveTo>
                  <a:pt x="40" y="16"/>
                </a:moveTo>
                <a:cubicBezTo>
                  <a:pt x="17" y="24"/>
                  <a:pt x="17" y="24"/>
                  <a:pt x="17" y="24"/>
                </a:cubicBezTo>
                <a:cubicBezTo>
                  <a:pt x="16" y="25"/>
                  <a:pt x="14" y="26"/>
                  <a:pt x="14" y="28"/>
                </a:cubicBezTo>
                <a:cubicBezTo>
                  <a:pt x="14" y="29"/>
                  <a:pt x="15" y="30"/>
                  <a:pt x="17" y="30"/>
                </a:cubicBezTo>
                <a:cubicBezTo>
                  <a:pt x="17" y="30"/>
                  <a:pt x="18" y="30"/>
                  <a:pt x="18" y="30"/>
                </a:cubicBezTo>
                <a:cubicBezTo>
                  <a:pt x="41" y="21"/>
                  <a:pt x="41" y="21"/>
                  <a:pt x="41" y="21"/>
                </a:cubicBezTo>
                <a:cubicBezTo>
                  <a:pt x="42" y="21"/>
                  <a:pt x="44" y="19"/>
                  <a:pt x="44" y="18"/>
                </a:cubicBezTo>
                <a:cubicBezTo>
                  <a:pt x="44" y="16"/>
                  <a:pt x="42" y="15"/>
                  <a:pt x="40" y="16"/>
                </a:cubicBezTo>
                <a:close/>
                <a:moveTo>
                  <a:pt x="14" y="21"/>
                </a:moveTo>
                <a:cubicBezTo>
                  <a:pt x="14" y="22"/>
                  <a:pt x="15" y="23"/>
                  <a:pt x="17" y="23"/>
                </a:cubicBezTo>
                <a:cubicBezTo>
                  <a:pt x="17" y="23"/>
                  <a:pt x="18" y="23"/>
                  <a:pt x="18" y="23"/>
                </a:cubicBezTo>
                <a:cubicBezTo>
                  <a:pt x="27" y="19"/>
                  <a:pt x="27" y="19"/>
                  <a:pt x="27" y="19"/>
                </a:cubicBezTo>
                <a:cubicBezTo>
                  <a:pt x="29" y="19"/>
                  <a:pt x="30" y="17"/>
                  <a:pt x="30" y="16"/>
                </a:cubicBezTo>
                <a:cubicBezTo>
                  <a:pt x="30" y="14"/>
                  <a:pt x="28" y="13"/>
                  <a:pt x="26" y="14"/>
                </a:cubicBezTo>
                <a:cubicBezTo>
                  <a:pt x="17" y="17"/>
                  <a:pt x="17" y="17"/>
                  <a:pt x="17" y="17"/>
                </a:cubicBezTo>
                <a:cubicBezTo>
                  <a:pt x="16" y="18"/>
                  <a:pt x="14" y="19"/>
                  <a:pt x="14" y="21"/>
                </a:cubicBezTo>
                <a:close/>
                <a:moveTo>
                  <a:pt x="38" y="54"/>
                </a:moveTo>
                <a:cubicBezTo>
                  <a:pt x="38" y="62"/>
                  <a:pt x="38" y="62"/>
                  <a:pt x="38" y="62"/>
                </a:cubicBezTo>
                <a:cubicBezTo>
                  <a:pt x="38" y="64"/>
                  <a:pt x="36" y="66"/>
                  <a:pt x="34" y="66"/>
                </a:cubicBezTo>
                <a:cubicBezTo>
                  <a:pt x="33" y="66"/>
                  <a:pt x="33" y="66"/>
                  <a:pt x="33" y="66"/>
                </a:cubicBezTo>
                <a:cubicBezTo>
                  <a:pt x="33" y="67"/>
                  <a:pt x="32" y="68"/>
                  <a:pt x="30" y="68"/>
                </a:cubicBezTo>
                <a:cubicBezTo>
                  <a:pt x="28" y="68"/>
                  <a:pt x="28" y="68"/>
                  <a:pt x="28" y="68"/>
                </a:cubicBezTo>
                <a:cubicBezTo>
                  <a:pt x="26" y="68"/>
                  <a:pt x="25" y="67"/>
                  <a:pt x="25" y="66"/>
                </a:cubicBezTo>
                <a:cubicBezTo>
                  <a:pt x="24" y="66"/>
                  <a:pt x="24" y="66"/>
                  <a:pt x="24" y="66"/>
                </a:cubicBezTo>
                <a:cubicBezTo>
                  <a:pt x="22" y="66"/>
                  <a:pt x="20" y="64"/>
                  <a:pt x="20" y="62"/>
                </a:cubicBezTo>
                <a:cubicBezTo>
                  <a:pt x="20" y="54"/>
                  <a:pt x="20" y="54"/>
                  <a:pt x="20" y="54"/>
                </a:cubicBezTo>
                <a:cubicBezTo>
                  <a:pt x="20" y="52"/>
                  <a:pt x="22" y="51"/>
                  <a:pt x="23" y="50"/>
                </a:cubicBezTo>
                <a:cubicBezTo>
                  <a:pt x="23" y="50"/>
                  <a:pt x="23" y="50"/>
                  <a:pt x="23" y="50"/>
                </a:cubicBezTo>
                <a:cubicBezTo>
                  <a:pt x="23" y="47"/>
                  <a:pt x="21" y="44"/>
                  <a:pt x="20" y="43"/>
                </a:cubicBezTo>
                <a:cubicBezTo>
                  <a:pt x="18" y="44"/>
                  <a:pt x="18" y="44"/>
                  <a:pt x="18" y="44"/>
                </a:cubicBezTo>
                <a:cubicBezTo>
                  <a:pt x="18" y="44"/>
                  <a:pt x="17" y="44"/>
                  <a:pt x="17" y="44"/>
                </a:cubicBezTo>
                <a:cubicBezTo>
                  <a:pt x="15" y="44"/>
                  <a:pt x="14" y="43"/>
                  <a:pt x="14" y="42"/>
                </a:cubicBezTo>
                <a:cubicBezTo>
                  <a:pt x="14" y="40"/>
                  <a:pt x="16" y="39"/>
                  <a:pt x="17" y="38"/>
                </a:cubicBezTo>
                <a:cubicBezTo>
                  <a:pt x="40" y="30"/>
                  <a:pt x="40" y="30"/>
                  <a:pt x="40" y="30"/>
                </a:cubicBezTo>
                <a:cubicBezTo>
                  <a:pt x="42" y="29"/>
                  <a:pt x="44" y="30"/>
                  <a:pt x="44" y="32"/>
                </a:cubicBezTo>
                <a:cubicBezTo>
                  <a:pt x="44" y="33"/>
                  <a:pt x="42" y="35"/>
                  <a:pt x="41" y="36"/>
                </a:cubicBezTo>
                <a:cubicBezTo>
                  <a:pt x="25" y="41"/>
                  <a:pt x="25" y="41"/>
                  <a:pt x="25" y="41"/>
                </a:cubicBezTo>
                <a:cubicBezTo>
                  <a:pt x="27" y="43"/>
                  <a:pt x="29" y="46"/>
                  <a:pt x="29" y="50"/>
                </a:cubicBezTo>
                <a:cubicBezTo>
                  <a:pt x="29" y="50"/>
                  <a:pt x="29" y="50"/>
                  <a:pt x="29" y="50"/>
                </a:cubicBezTo>
                <a:cubicBezTo>
                  <a:pt x="29" y="50"/>
                  <a:pt x="29" y="50"/>
                  <a:pt x="29" y="50"/>
                </a:cubicBezTo>
                <a:cubicBezTo>
                  <a:pt x="29" y="50"/>
                  <a:pt x="29" y="50"/>
                  <a:pt x="29" y="50"/>
                </a:cubicBezTo>
                <a:cubicBezTo>
                  <a:pt x="29" y="43"/>
                  <a:pt x="36" y="38"/>
                  <a:pt x="37" y="38"/>
                </a:cubicBezTo>
                <a:cubicBezTo>
                  <a:pt x="38" y="37"/>
                  <a:pt x="39" y="38"/>
                  <a:pt x="40" y="39"/>
                </a:cubicBezTo>
                <a:cubicBezTo>
                  <a:pt x="41" y="40"/>
                  <a:pt x="41" y="42"/>
                  <a:pt x="39" y="43"/>
                </a:cubicBezTo>
                <a:cubicBezTo>
                  <a:pt x="39" y="43"/>
                  <a:pt x="35" y="46"/>
                  <a:pt x="35" y="50"/>
                </a:cubicBezTo>
                <a:cubicBezTo>
                  <a:pt x="35" y="50"/>
                  <a:pt x="35" y="50"/>
                  <a:pt x="35" y="50"/>
                </a:cubicBezTo>
                <a:cubicBezTo>
                  <a:pt x="36" y="51"/>
                  <a:pt x="38" y="52"/>
                  <a:pt x="38" y="54"/>
                </a:cubicBezTo>
                <a:close/>
                <a:moveTo>
                  <a:pt x="36" y="54"/>
                </a:moveTo>
                <a:cubicBezTo>
                  <a:pt x="36" y="53"/>
                  <a:pt x="35" y="52"/>
                  <a:pt x="34" y="52"/>
                </a:cubicBezTo>
                <a:cubicBezTo>
                  <a:pt x="34" y="52"/>
                  <a:pt x="34" y="52"/>
                  <a:pt x="34" y="52"/>
                </a:cubicBezTo>
                <a:cubicBezTo>
                  <a:pt x="34" y="52"/>
                  <a:pt x="34" y="52"/>
                  <a:pt x="34" y="52"/>
                </a:cubicBezTo>
                <a:cubicBezTo>
                  <a:pt x="34" y="52"/>
                  <a:pt x="34" y="52"/>
                  <a:pt x="33" y="52"/>
                </a:cubicBezTo>
                <a:cubicBezTo>
                  <a:pt x="33" y="52"/>
                  <a:pt x="33" y="52"/>
                  <a:pt x="33" y="52"/>
                </a:cubicBezTo>
                <a:cubicBezTo>
                  <a:pt x="30" y="52"/>
                  <a:pt x="30" y="52"/>
                  <a:pt x="30" y="52"/>
                </a:cubicBezTo>
                <a:cubicBezTo>
                  <a:pt x="28" y="52"/>
                  <a:pt x="28" y="52"/>
                  <a:pt x="28" y="52"/>
                </a:cubicBezTo>
                <a:cubicBezTo>
                  <a:pt x="24" y="52"/>
                  <a:pt x="24" y="52"/>
                  <a:pt x="24" y="52"/>
                </a:cubicBezTo>
                <a:cubicBezTo>
                  <a:pt x="24" y="52"/>
                  <a:pt x="24" y="52"/>
                  <a:pt x="24" y="52"/>
                </a:cubicBezTo>
                <a:cubicBezTo>
                  <a:pt x="23" y="52"/>
                  <a:pt x="22" y="53"/>
                  <a:pt x="22" y="54"/>
                </a:cubicBezTo>
                <a:cubicBezTo>
                  <a:pt x="22" y="62"/>
                  <a:pt x="22" y="62"/>
                  <a:pt x="22" y="62"/>
                </a:cubicBezTo>
                <a:cubicBezTo>
                  <a:pt x="22" y="63"/>
                  <a:pt x="23" y="64"/>
                  <a:pt x="24" y="64"/>
                </a:cubicBezTo>
                <a:cubicBezTo>
                  <a:pt x="25" y="64"/>
                  <a:pt x="25" y="64"/>
                  <a:pt x="25" y="64"/>
                </a:cubicBezTo>
                <a:cubicBezTo>
                  <a:pt x="33" y="64"/>
                  <a:pt x="33" y="64"/>
                  <a:pt x="33" y="64"/>
                </a:cubicBezTo>
                <a:cubicBezTo>
                  <a:pt x="34" y="64"/>
                  <a:pt x="34" y="64"/>
                  <a:pt x="34" y="64"/>
                </a:cubicBezTo>
                <a:cubicBezTo>
                  <a:pt x="35" y="64"/>
                  <a:pt x="36" y="63"/>
                  <a:pt x="36" y="62"/>
                </a:cubicBezTo>
                <a:lnTo>
                  <a:pt x="36" y="54"/>
                </a:lnTo>
                <a:close/>
                <a:moveTo>
                  <a:pt x="42" y="4"/>
                </a:moveTo>
                <a:cubicBezTo>
                  <a:pt x="39" y="9"/>
                  <a:pt x="39" y="9"/>
                  <a:pt x="39" y="9"/>
                </a:cubicBezTo>
                <a:cubicBezTo>
                  <a:pt x="39" y="10"/>
                  <a:pt x="39" y="10"/>
                  <a:pt x="40" y="11"/>
                </a:cubicBezTo>
                <a:cubicBezTo>
                  <a:pt x="40" y="11"/>
                  <a:pt x="40" y="11"/>
                  <a:pt x="40" y="11"/>
                </a:cubicBezTo>
                <a:cubicBezTo>
                  <a:pt x="40" y="11"/>
                  <a:pt x="41" y="11"/>
                  <a:pt x="41" y="10"/>
                </a:cubicBezTo>
                <a:cubicBezTo>
                  <a:pt x="44" y="5"/>
                  <a:pt x="44" y="5"/>
                  <a:pt x="44" y="5"/>
                </a:cubicBezTo>
                <a:cubicBezTo>
                  <a:pt x="44" y="5"/>
                  <a:pt x="44" y="4"/>
                  <a:pt x="44" y="4"/>
                </a:cubicBezTo>
                <a:cubicBezTo>
                  <a:pt x="43" y="4"/>
                  <a:pt x="42" y="4"/>
                  <a:pt x="42" y="4"/>
                </a:cubicBezTo>
                <a:close/>
                <a:moveTo>
                  <a:pt x="17" y="48"/>
                </a:moveTo>
                <a:cubicBezTo>
                  <a:pt x="14" y="53"/>
                  <a:pt x="14" y="53"/>
                  <a:pt x="14" y="53"/>
                </a:cubicBezTo>
                <a:cubicBezTo>
                  <a:pt x="14" y="53"/>
                  <a:pt x="14" y="54"/>
                  <a:pt x="15" y="54"/>
                </a:cubicBezTo>
                <a:cubicBezTo>
                  <a:pt x="15" y="54"/>
                  <a:pt x="15" y="54"/>
                  <a:pt x="15" y="54"/>
                </a:cubicBezTo>
                <a:cubicBezTo>
                  <a:pt x="15" y="54"/>
                  <a:pt x="16" y="54"/>
                  <a:pt x="16" y="54"/>
                </a:cubicBezTo>
                <a:cubicBezTo>
                  <a:pt x="19" y="49"/>
                  <a:pt x="19" y="49"/>
                  <a:pt x="19" y="49"/>
                </a:cubicBezTo>
                <a:cubicBezTo>
                  <a:pt x="19" y="48"/>
                  <a:pt x="19" y="47"/>
                  <a:pt x="18" y="47"/>
                </a:cubicBezTo>
                <a:cubicBezTo>
                  <a:pt x="18" y="47"/>
                  <a:pt x="17" y="47"/>
                  <a:pt x="17" y="48"/>
                </a:cubicBezTo>
                <a:close/>
                <a:moveTo>
                  <a:pt x="48" y="19"/>
                </a:moveTo>
                <a:cubicBezTo>
                  <a:pt x="48" y="19"/>
                  <a:pt x="48" y="19"/>
                  <a:pt x="49" y="19"/>
                </a:cubicBezTo>
                <a:cubicBezTo>
                  <a:pt x="54" y="16"/>
                  <a:pt x="54" y="16"/>
                  <a:pt x="54" y="16"/>
                </a:cubicBezTo>
                <a:cubicBezTo>
                  <a:pt x="54" y="16"/>
                  <a:pt x="54" y="15"/>
                  <a:pt x="54" y="14"/>
                </a:cubicBezTo>
                <a:cubicBezTo>
                  <a:pt x="54" y="14"/>
                  <a:pt x="53" y="14"/>
                  <a:pt x="53" y="14"/>
                </a:cubicBezTo>
                <a:cubicBezTo>
                  <a:pt x="48" y="17"/>
                  <a:pt x="48" y="17"/>
                  <a:pt x="48" y="17"/>
                </a:cubicBezTo>
                <a:cubicBezTo>
                  <a:pt x="47" y="17"/>
                  <a:pt x="47" y="18"/>
                  <a:pt x="47" y="18"/>
                </a:cubicBezTo>
                <a:cubicBezTo>
                  <a:pt x="47" y="19"/>
                  <a:pt x="48" y="19"/>
                  <a:pt x="48" y="19"/>
                </a:cubicBezTo>
                <a:close/>
                <a:moveTo>
                  <a:pt x="9" y="39"/>
                </a:moveTo>
                <a:cubicBezTo>
                  <a:pt x="4" y="42"/>
                  <a:pt x="4" y="42"/>
                  <a:pt x="4" y="42"/>
                </a:cubicBezTo>
                <a:cubicBezTo>
                  <a:pt x="4" y="42"/>
                  <a:pt x="4" y="43"/>
                  <a:pt x="4" y="43"/>
                </a:cubicBezTo>
                <a:cubicBezTo>
                  <a:pt x="4" y="44"/>
                  <a:pt x="4" y="44"/>
                  <a:pt x="5" y="44"/>
                </a:cubicBezTo>
                <a:cubicBezTo>
                  <a:pt x="5" y="44"/>
                  <a:pt x="5" y="44"/>
                  <a:pt x="5" y="44"/>
                </a:cubicBezTo>
                <a:cubicBezTo>
                  <a:pt x="10" y="41"/>
                  <a:pt x="10" y="41"/>
                  <a:pt x="10" y="41"/>
                </a:cubicBezTo>
                <a:cubicBezTo>
                  <a:pt x="11" y="41"/>
                  <a:pt x="11" y="40"/>
                  <a:pt x="11" y="40"/>
                </a:cubicBezTo>
                <a:cubicBezTo>
                  <a:pt x="10" y="39"/>
                  <a:pt x="10" y="39"/>
                  <a:pt x="9" y="39"/>
                </a:cubicBezTo>
                <a:close/>
                <a:moveTo>
                  <a:pt x="57" y="28"/>
                </a:moveTo>
                <a:cubicBezTo>
                  <a:pt x="51" y="28"/>
                  <a:pt x="51" y="28"/>
                  <a:pt x="51" y="28"/>
                </a:cubicBezTo>
                <a:cubicBezTo>
                  <a:pt x="51" y="28"/>
                  <a:pt x="50" y="28"/>
                  <a:pt x="50" y="29"/>
                </a:cubicBezTo>
                <a:cubicBezTo>
                  <a:pt x="50" y="30"/>
                  <a:pt x="51" y="30"/>
                  <a:pt x="51" y="30"/>
                </a:cubicBezTo>
                <a:cubicBezTo>
                  <a:pt x="57" y="30"/>
                  <a:pt x="57" y="30"/>
                  <a:pt x="57" y="30"/>
                </a:cubicBezTo>
                <a:cubicBezTo>
                  <a:pt x="58" y="30"/>
                  <a:pt x="58" y="30"/>
                  <a:pt x="58" y="29"/>
                </a:cubicBezTo>
                <a:cubicBezTo>
                  <a:pt x="58" y="28"/>
                  <a:pt x="58" y="28"/>
                  <a:pt x="57" y="28"/>
                </a:cubicBezTo>
                <a:close/>
                <a:moveTo>
                  <a:pt x="8" y="29"/>
                </a:moveTo>
                <a:cubicBezTo>
                  <a:pt x="8" y="28"/>
                  <a:pt x="7" y="28"/>
                  <a:pt x="7" y="28"/>
                </a:cubicBezTo>
                <a:cubicBezTo>
                  <a:pt x="1" y="28"/>
                  <a:pt x="1" y="28"/>
                  <a:pt x="1" y="28"/>
                </a:cubicBezTo>
                <a:cubicBezTo>
                  <a:pt x="0" y="28"/>
                  <a:pt x="0" y="28"/>
                  <a:pt x="0" y="29"/>
                </a:cubicBezTo>
                <a:cubicBezTo>
                  <a:pt x="0" y="30"/>
                  <a:pt x="0" y="30"/>
                  <a:pt x="1" y="30"/>
                </a:cubicBezTo>
                <a:cubicBezTo>
                  <a:pt x="7" y="30"/>
                  <a:pt x="7" y="30"/>
                  <a:pt x="7" y="30"/>
                </a:cubicBezTo>
                <a:cubicBezTo>
                  <a:pt x="7" y="30"/>
                  <a:pt x="8" y="30"/>
                  <a:pt x="8" y="29"/>
                </a:cubicBezTo>
                <a:close/>
                <a:moveTo>
                  <a:pt x="49" y="39"/>
                </a:moveTo>
                <a:cubicBezTo>
                  <a:pt x="48" y="39"/>
                  <a:pt x="48" y="39"/>
                  <a:pt x="47" y="40"/>
                </a:cubicBezTo>
                <a:cubicBezTo>
                  <a:pt x="47" y="40"/>
                  <a:pt x="47" y="41"/>
                  <a:pt x="48" y="41"/>
                </a:cubicBezTo>
                <a:cubicBezTo>
                  <a:pt x="53" y="44"/>
                  <a:pt x="53" y="44"/>
                  <a:pt x="53" y="44"/>
                </a:cubicBezTo>
                <a:cubicBezTo>
                  <a:pt x="53" y="44"/>
                  <a:pt x="53" y="44"/>
                  <a:pt x="53" y="44"/>
                </a:cubicBezTo>
                <a:cubicBezTo>
                  <a:pt x="54" y="44"/>
                  <a:pt x="54" y="44"/>
                  <a:pt x="54" y="43"/>
                </a:cubicBezTo>
                <a:cubicBezTo>
                  <a:pt x="54" y="43"/>
                  <a:pt x="54" y="42"/>
                  <a:pt x="54" y="42"/>
                </a:cubicBezTo>
                <a:lnTo>
                  <a:pt x="49" y="39"/>
                </a:lnTo>
                <a:close/>
                <a:moveTo>
                  <a:pt x="5" y="14"/>
                </a:moveTo>
                <a:cubicBezTo>
                  <a:pt x="5" y="14"/>
                  <a:pt x="4" y="14"/>
                  <a:pt x="4" y="14"/>
                </a:cubicBezTo>
                <a:cubicBezTo>
                  <a:pt x="4" y="15"/>
                  <a:pt x="4" y="16"/>
                  <a:pt x="4" y="16"/>
                </a:cubicBezTo>
                <a:cubicBezTo>
                  <a:pt x="9" y="19"/>
                  <a:pt x="9" y="19"/>
                  <a:pt x="9" y="19"/>
                </a:cubicBezTo>
                <a:cubicBezTo>
                  <a:pt x="10" y="19"/>
                  <a:pt x="10" y="19"/>
                  <a:pt x="10" y="19"/>
                </a:cubicBezTo>
                <a:cubicBezTo>
                  <a:pt x="10" y="19"/>
                  <a:pt x="11" y="19"/>
                  <a:pt x="11" y="18"/>
                </a:cubicBezTo>
                <a:cubicBezTo>
                  <a:pt x="11" y="18"/>
                  <a:pt x="11" y="17"/>
                  <a:pt x="10" y="17"/>
                </a:cubicBezTo>
                <a:lnTo>
                  <a:pt x="5" y="14"/>
                </a:lnTo>
                <a:close/>
                <a:moveTo>
                  <a:pt x="41" y="48"/>
                </a:moveTo>
                <a:cubicBezTo>
                  <a:pt x="41" y="47"/>
                  <a:pt x="40" y="47"/>
                  <a:pt x="40" y="47"/>
                </a:cubicBezTo>
                <a:cubicBezTo>
                  <a:pt x="39" y="47"/>
                  <a:pt x="39" y="48"/>
                  <a:pt x="39" y="49"/>
                </a:cubicBezTo>
                <a:cubicBezTo>
                  <a:pt x="42" y="54"/>
                  <a:pt x="42" y="54"/>
                  <a:pt x="42" y="54"/>
                </a:cubicBezTo>
                <a:cubicBezTo>
                  <a:pt x="42" y="54"/>
                  <a:pt x="43" y="54"/>
                  <a:pt x="43" y="54"/>
                </a:cubicBezTo>
                <a:cubicBezTo>
                  <a:pt x="43" y="54"/>
                  <a:pt x="43" y="54"/>
                  <a:pt x="44" y="54"/>
                </a:cubicBezTo>
                <a:cubicBezTo>
                  <a:pt x="44" y="54"/>
                  <a:pt x="44" y="53"/>
                  <a:pt x="44" y="53"/>
                </a:cubicBezTo>
                <a:lnTo>
                  <a:pt x="41" y="48"/>
                </a:lnTo>
                <a:close/>
                <a:moveTo>
                  <a:pt x="17" y="10"/>
                </a:moveTo>
                <a:cubicBezTo>
                  <a:pt x="17" y="11"/>
                  <a:pt x="18" y="11"/>
                  <a:pt x="18" y="11"/>
                </a:cubicBezTo>
                <a:cubicBezTo>
                  <a:pt x="18" y="11"/>
                  <a:pt x="18" y="11"/>
                  <a:pt x="18" y="11"/>
                </a:cubicBezTo>
                <a:cubicBezTo>
                  <a:pt x="19" y="10"/>
                  <a:pt x="19" y="10"/>
                  <a:pt x="19" y="9"/>
                </a:cubicBezTo>
                <a:cubicBezTo>
                  <a:pt x="16" y="4"/>
                  <a:pt x="16" y="4"/>
                  <a:pt x="16" y="4"/>
                </a:cubicBezTo>
                <a:cubicBezTo>
                  <a:pt x="16" y="4"/>
                  <a:pt x="15" y="4"/>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8" y="0"/>
                  <a:pt x="28" y="0"/>
                  <a:pt x="28" y="1"/>
                </a:cubicBezTo>
                <a:cubicBezTo>
                  <a:pt x="28" y="7"/>
                  <a:pt x="28" y="7"/>
                  <a:pt x="28" y="7"/>
                </a:cubicBezTo>
                <a:cubicBezTo>
                  <a:pt x="28" y="7"/>
                  <a:pt x="28" y="8"/>
                  <a:pt x="29" y="8"/>
                </a:cubicBezTo>
                <a:close/>
              </a:path>
            </a:pathLst>
          </a:custGeom>
          <a:solidFill>
            <a:schemeClr val="accent3"/>
          </a:solid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grpSp>
        <p:nvGrpSpPr>
          <p:cNvPr id="2" name="Group 135"/>
          <p:cNvGrpSpPr/>
          <p:nvPr/>
        </p:nvGrpSpPr>
        <p:grpSpPr>
          <a:xfrm>
            <a:off x="2284986" y="1077755"/>
            <a:ext cx="4574028" cy="3288872"/>
            <a:chOff x="3045707" y="1437005"/>
            <a:chExt cx="6100586" cy="4385162"/>
          </a:xfrm>
          <a:solidFill>
            <a:srgbClr val="E7E6E6">
              <a:lumMod val="75000"/>
              <a:alpha val="75000"/>
            </a:srgbClr>
          </a:solidFill>
        </p:grpSpPr>
        <p:sp>
          <p:nvSpPr>
            <p:cNvPr id="12" name="Freeform 14"/>
            <p:cNvSpPr>
              <a:spLocks noEditPoints="1"/>
            </p:cNvSpPr>
            <p:nvPr/>
          </p:nvSpPr>
          <p:spPr bwMode="auto">
            <a:xfrm>
              <a:off x="6183606" y="4152950"/>
              <a:ext cx="217641" cy="253915"/>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13" name="Freeform 18"/>
            <p:cNvSpPr>
              <a:spLocks noEditPoints="1"/>
            </p:cNvSpPr>
            <p:nvPr/>
          </p:nvSpPr>
          <p:spPr bwMode="auto">
            <a:xfrm>
              <a:off x="6145217" y="3502854"/>
              <a:ext cx="367683" cy="347026"/>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14" name="Freeform 37"/>
            <p:cNvSpPr>
              <a:spLocks noEditPoints="1"/>
            </p:cNvSpPr>
            <p:nvPr/>
          </p:nvSpPr>
          <p:spPr bwMode="auto">
            <a:xfrm>
              <a:off x="6816469" y="2448523"/>
              <a:ext cx="191882" cy="191884"/>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15" name="Freeform 18"/>
            <p:cNvSpPr>
              <a:spLocks noEditPoints="1"/>
            </p:cNvSpPr>
            <p:nvPr/>
          </p:nvSpPr>
          <p:spPr bwMode="auto">
            <a:xfrm>
              <a:off x="3635511" y="2392623"/>
              <a:ext cx="286836" cy="270722"/>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16" name="Freeform 10"/>
            <p:cNvSpPr>
              <a:spLocks noEditPoints="1"/>
            </p:cNvSpPr>
            <p:nvPr/>
          </p:nvSpPr>
          <p:spPr bwMode="auto">
            <a:xfrm>
              <a:off x="6243387" y="2708024"/>
              <a:ext cx="310690" cy="310690"/>
            </a:xfrm>
            <a:custGeom>
              <a:avLst/>
              <a:gdLst>
                <a:gd name="T0" fmla="*/ 0 w 66"/>
                <a:gd name="T1" fmla="*/ 33 h 66"/>
                <a:gd name="T2" fmla="*/ 66 w 66"/>
                <a:gd name="T3" fmla="*/ 33 h 66"/>
                <a:gd name="T4" fmla="*/ 50 w 66"/>
                <a:gd name="T5" fmla="*/ 32 h 66"/>
                <a:gd name="T6" fmla="*/ 63 w 66"/>
                <a:gd name="T7" fmla="*/ 32 h 66"/>
                <a:gd name="T8" fmla="*/ 48 w 66"/>
                <a:gd name="T9" fmla="*/ 32 h 66"/>
                <a:gd name="T10" fmla="*/ 34 w 66"/>
                <a:gd name="T11" fmla="*/ 18 h 66"/>
                <a:gd name="T12" fmla="*/ 48 w 66"/>
                <a:gd name="T13" fmla="*/ 32 h 66"/>
                <a:gd name="T14" fmla="*/ 34 w 66"/>
                <a:gd name="T15" fmla="*/ 3 h 66"/>
                <a:gd name="T16" fmla="*/ 34 w 66"/>
                <a:gd name="T17" fmla="*/ 16 h 66"/>
                <a:gd name="T18" fmla="*/ 20 w 66"/>
                <a:gd name="T19" fmla="*/ 18 h 66"/>
                <a:gd name="T20" fmla="*/ 32 w 66"/>
                <a:gd name="T21" fmla="*/ 16 h 66"/>
                <a:gd name="T22" fmla="*/ 32 w 66"/>
                <a:gd name="T23" fmla="*/ 32 h 66"/>
                <a:gd name="T24" fmla="*/ 19 w 66"/>
                <a:gd name="T25" fmla="*/ 20 h 66"/>
                <a:gd name="T26" fmla="*/ 16 w 66"/>
                <a:gd name="T27" fmla="*/ 32 h 66"/>
                <a:gd name="T28" fmla="*/ 17 w 66"/>
                <a:gd name="T29" fmla="*/ 21 h 66"/>
                <a:gd name="T30" fmla="*/ 16 w 66"/>
                <a:gd name="T31" fmla="*/ 34 h 66"/>
                <a:gd name="T32" fmla="*/ 3 w 66"/>
                <a:gd name="T33" fmla="*/ 34 h 66"/>
                <a:gd name="T34" fmla="*/ 18 w 66"/>
                <a:gd name="T35" fmla="*/ 34 h 66"/>
                <a:gd name="T36" fmla="*/ 32 w 66"/>
                <a:gd name="T37" fmla="*/ 48 h 66"/>
                <a:gd name="T38" fmla="*/ 18 w 66"/>
                <a:gd name="T39" fmla="*/ 34 h 66"/>
                <a:gd name="T40" fmla="*/ 32 w 66"/>
                <a:gd name="T41" fmla="*/ 63 h 66"/>
                <a:gd name="T42" fmla="*/ 32 w 66"/>
                <a:gd name="T43" fmla="*/ 50 h 66"/>
                <a:gd name="T44" fmla="*/ 46 w 66"/>
                <a:gd name="T45" fmla="*/ 49 h 66"/>
                <a:gd name="T46" fmla="*/ 34 w 66"/>
                <a:gd name="T47" fmla="*/ 50 h 66"/>
                <a:gd name="T48" fmla="*/ 34 w 66"/>
                <a:gd name="T49" fmla="*/ 34 h 66"/>
                <a:gd name="T50" fmla="*/ 46 w 66"/>
                <a:gd name="T51" fmla="*/ 47 h 66"/>
                <a:gd name="T52" fmla="*/ 50 w 66"/>
                <a:gd name="T53" fmla="*/ 34 h 66"/>
                <a:gd name="T54" fmla="*/ 48 w 66"/>
                <a:gd name="T55" fmla="*/ 46 h 66"/>
                <a:gd name="T56" fmla="*/ 48 w 66"/>
                <a:gd name="T57" fmla="*/ 18 h 66"/>
                <a:gd name="T58" fmla="*/ 62 w 66"/>
                <a:gd name="T59" fmla="*/ 26 h 66"/>
                <a:gd name="T60" fmla="*/ 18 w 66"/>
                <a:gd name="T61" fmla="*/ 18 h 66"/>
                <a:gd name="T62" fmla="*/ 26 w 66"/>
                <a:gd name="T63" fmla="*/ 4 h 66"/>
                <a:gd name="T64" fmla="*/ 18 w 66"/>
                <a:gd name="T65" fmla="*/ 48 h 66"/>
                <a:gd name="T66" fmla="*/ 4 w 66"/>
                <a:gd name="T67" fmla="*/ 40 h 66"/>
                <a:gd name="T68" fmla="*/ 48 w 66"/>
                <a:gd name="T69" fmla="*/ 48 h 66"/>
                <a:gd name="T70" fmla="*/ 40 w 66"/>
                <a:gd name="T71"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66">
                  <a:moveTo>
                    <a:pt x="33" y="0"/>
                  </a:moveTo>
                  <a:cubicBezTo>
                    <a:pt x="15" y="0"/>
                    <a:pt x="0" y="15"/>
                    <a:pt x="0" y="33"/>
                  </a:cubicBezTo>
                  <a:cubicBezTo>
                    <a:pt x="0" y="51"/>
                    <a:pt x="15" y="66"/>
                    <a:pt x="33" y="66"/>
                  </a:cubicBezTo>
                  <a:cubicBezTo>
                    <a:pt x="51" y="66"/>
                    <a:pt x="66" y="51"/>
                    <a:pt x="66" y="33"/>
                  </a:cubicBezTo>
                  <a:cubicBezTo>
                    <a:pt x="66" y="15"/>
                    <a:pt x="51" y="0"/>
                    <a:pt x="33" y="0"/>
                  </a:cubicBezTo>
                  <a:close/>
                  <a:moveTo>
                    <a:pt x="50" y="32"/>
                  </a:moveTo>
                  <a:cubicBezTo>
                    <a:pt x="50" y="28"/>
                    <a:pt x="49" y="24"/>
                    <a:pt x="48" y="21"/>
                  </a:cubicBezTo>
                  <a:cubicBezTo>
                    <a:pt x="56" y="23"/>
                    <a:pt x="62" y="27"/>
                    <a:pt x="63" y="32"/>
                  </a:cubicBezTo>
                  <a:lnTo>
                    <a:pt x="50" y="32"/>
                  </a:lnTo>
                  <a:close/>
                  <a:moveTo>
                    <a:pt x="48" y="32"/>
                  </a:moveTo>
                  <a:cubicBezTo>
                    <a:pt x="34" y="32"/>
                    <a:pt x="34" y="32"/>
                    <a:pt x="34" y="32"/>
                  </a:cubicBezTo>
                  <a:cubicBezTo>
                    <a:pt x="34" y="18"/>
                    <a:pt x="34" y="18"/>
                    <a:pt x="34" y="18"/>
                  </a:cubicBezTo>
                  <a:cubicBezTo>
                    <a:pt x="38" y="18"/>
                    <a:pt x="42" y="19"/>
                    <a:pt x="46" y="20"/>
                  </a:cubicBezTo>
                  <a:cubicBezTo>
                    <a:pt x="47" y="24"/>
                    <a:pt x="48" y="28"/>
                    <a:pt x="48" y="32"/>
                  </a:cubicBezTo>
                  <a:close/>
                  <a:moveTo>
                    <a:pt x="34" y="16"/>
                  </a:moveTo>
                  <a:cubicBezTo>
                    <a:pt x="34" y="3"/>
                    <a:pt x="34" y="3"/>
                    <a:pt x="34" y="3"/>
                  </a:cubicBezTo>
                  <a:cubicBezTo>
                    <a:pt x="39" y="4"/>
                    <a:pt x="43" y="10"/>
                    <a:pt x="46" y="18"/>
                  </a:cubicBezTo>
                  <a:cubicBezTo>
                    <a:pt x="42" y="17"/>
                    <a:pt x="38" y="16"/>
                    <a:pt x="34" y="16"/>
                  </a:cubicBezTo>
                  <a:close/>
                  <a:moveTo>
                    <a:pt x="32" y="16"/>
                  </a:moveTo>
                  <a:cubicBezTo>
                    <a:pt x="28" y="16"/>
                    <a:pt x="24" y="17"/>
                    <a:pt x="20" y="18"/>
                  </a:cubicBezTo>
                  <a:cubicBezTo>
                    <a:pt x="22" y="10"/>
                    <a:pt x="27" y="4"/>
                    <a:pt x="32" y="3"/>
                  </a:cubicBezTo>
                  <a:lnTo>
                    <a:pt x="32" y="16"/>
                  </a:lnTo>
                  <a:close/>
                  <a:moveTo>
                    <a:pt x="32" y="18"/>
                  </a:moveTo>
                  <a:cubicBezTo>
                    <a:pt x="32" y="32"/>
                    <a:pt x="32" y="32"/>
                    <a:pt x="32" y="32"/>
                  </a:cubicBezTo>
                  <a:cubicBezTo>
                    <a:pt x="18" y="32"/>
                    <a:pt x="18" y="32"/>
                    <a:pt x="18" y="32"/>
                  </a:cubicBezTo>
                  <a:cubicBezTo>
                    <a:pt x="18" y="28"/>
                    <a:pt x="18" y="24"/>
                    <a:pt x="19" y="20"/>
                  </a:cubicBezTo>
                  <a:cubicBezTo>
                    <a:pt x="23" y="19"/>
                    <a:pt x="27" y="18"/>
                    <a:pt x="32" y="18"/>
                  </a:cubicBezTo>
                  <a:close/>
                  <a:moveTo>
                    <a:pt x="16" y="32"/>
                  </a:moveTo>
                  <a:cubicBezTo>
                    <a:pt x="3" y="32"/>
                    <a:pt x="3" y="32"/>
                    <a:pt x="3" y="32"/>
                  </a:cubicBezTo>
                  <a:cubicBezTo>
                    <a:pt x="4" y="27"/>
                    <a:pt x="9" y="23"/>
                    <a:pt x="17" y="21"/>
                  </a:cubicBezTo>
                  <a:cubicBezTo>
                    <a:pt x="16" y="24"/>
                    <a:pt x="16" y="28"/>
                    <a:pt x="16" y="32"/>
                  </a:cubicBezTo>
                  <a:close/>
                  <a:moveTo>
                    <a:pt x="16" y="34"/>
                  </a:moveTo>
                  <a:cubicBezTo>
                    <a:pt x="16" y="38"/>
                    <a:pt x="16" y="42"/>
                    <a:pt x="17" y="46"/>
                  </a:cubicBezTo>
                  <a:cubicBezTo>
                    <a:pt x="9" y="44"/>
                    <a:pt x="4" y="39"/>
                    <a:pt x="3" y="34"/>
                  </a:cubicBezTo>
                  <a:lnTo>
                    <a:pt x="16" y="34"/>
                  </a:lnTo>
                  <a:close/>
                  <a:moveTo>
                    <a:pt x="18" y="34"/>
                  </a:moveTo>
                  <a:cubicBezTo>
                    <a:pt x="32" y="34"/>
                    <a:pt x="32" y="34"/>
                    <a:pt x="32" y="34"/>
                  </a:cubicBezTo>
                  <a:cubicBezTo>
                    <a:pt x="32" y="48"/>
                    <a:pt x="32" y="48"/>
                    <a:pt x="32" y="48"/>
                  </a:cubicBezTo>
                  <a:cubicBezTo>
                    <a:pt x="27" y="48"/>
                    <a:pt x="23" y="48"/>
                    <a:pt x="19" y="47"/>
                  </a:cubicBezTo>
                  <a:cubicBezTo>
                    <a:pt x="18" y="43"/>
                    <a:pt x="18" y="39"/>
                    <a:pt x="18" y="34"/>
                  </a:cubicBezTo>
                  <a:close/>
                  <a:moveTo>
                    <a:pt x="32" y="50"/>
                  </a:moveTo>
                  <a:cubicBezTo>
                    <a:pt x="32" y="63"/>
                    <a:pt x="32" y="63"/>
                    <a:pt x="32" y="63"/>
                  </a:cubicBezTo>
                  <a:cubicBezTo>
                    <a:pt x="27" y="62"/>
                    <a:pt x="22" y="57"/>
                    <a:pt x="20" y="49"/>
                  </a:cubicBezTo>
                  <a:cubicBezTo>
                    <a:pt x="24" y="50"/>
                    <a:pt x="28" y="50"/>
                    <a:pt x="32" y="50"/>
                  </a:cubicBezTo>
                  <a:close/>
                  <a:moveTo>
                    <a:pt x="34" y="50"/>
                  </a:moveTo>
                  <a:cubicBezTo>
                    <a:pt x="38" y="50"/>
                    <a:pt x="42" y="50"/>
                    <a:pt x="46" y="49"/>
                  </a:cubicBezTo>
                  <a:cubicBezTo>
                    <a:pt x="43" y="57"/>
                    <a:pt x="39" y="62"/>
                    <a:pt x="34" y="63"/>
                  </a:cubicBezTo>
                  <a:lnTo>
                    <a:pt x="34" y="50"/>
                  </a:lnTo>
                  <a:close/>
                  <a:moveTo>
                    <a:pt x="34" y="48"/>
                  </a:moveTo>
                  <a:cubicBezTo>
                    <a:pt x="34" y="34"/>
                    <a:pt x="34" y="34"/>
                    <a:pt x="34" y="34"/>
                  </a:cubicBezTo>
                  <a:cubicBezTo>
                    <a:pt x="48" y="34"/>
                    <a:pt x="48" y="34"/>
                    <a:pt x="48" y="34"/>
                  </a:cubicBezTo>
                  <a:cubicBezTo>
                    <a:pt x="48" y="39"/>
                    <a:pt x="47" y="43"/>
                    <a:pt x="46" y="47"/>
                  </a:cubicBezTo>
                  <a:cubicBezTo>
                    <a:pt x="42" y="48"/>
                    <a:pt x="38" y="48"/>
                    <a:pt x="34" y="48"/>
                  </a:cubicBezTo>
                  <a:close/>
                  <a:moveTo>
                    <a:pt x="50" y="34"/>
                  </a:moveTo>
                  <a:cubicBezTo>
                    <a:pt x="63" y="34"/>
                    <a:pt x="63" y="34"/>
                    <a:pt x="63" y="34"/>
                  </a:cubicBezTo>
                  <a:cubicBezTo>
                    <a:pt x="62" y="39"/>
                    <a:pt x="56" y="44"/>
                    <a:pt x="48" y="46"/>
                  </a:cubicBezTo>
                  <a:cubicBezTo>
                    <a:pt x="49" y="42"/>
                    <a:pt x="50" y="38"/>
                    <a:pt x="50" y="34"/>
                  </a:cubicBezTo>
                  <a:close/>
                  <a:moveTo>
                    <a:pt x="48" y="18"/>
                  </a:moveTo>
                  <a:cubicBezTo>
                    <a:pt x="46" y="12"/>
                    <a:pt x="43" y="7"/>
                    <a:pt x="40" y="4"/>
                  </a:cubicBezTo>
                  <a:cubicBezTo>
                    <a:pt x="51" y="7"/>
                    <a:pt x="59" y="15"/>
                    <a:pt x="62" y="26"/>
                  </a:cubicBezTo>
                  <a:cubicBezTo>
                    <a:pt x="59" y="23"/>
                    <a:pt x="54" y="20"/>
                    <a:pt x="48" y="18"/>
                  </a:cubicBezTo>
                  <a:close/>
                  <a:moveTo>
                    <a:pt x="18" y="18"/>
                  </a:moveTo>
                  <a:cubicBezTo>
                    <a:pt x="12" y="20"/>
                    <a:pt x="7" y="23"/>
                    <a:pt x="4" y="26"/>
                  </a:cubicBezTo>
                  <a:cubicBezTo>
                    <a:pt x="6" y="15"/>
                    <a:pt x="15" y="7"/>
                    <a:pt x="26" y="4"/>
                  </a:cubicBezTo>
                  <a:cubicBezTo>
                    <a:pt x="22" y="7"/>
                    <a:pt x="19" y="12"/>
                    <a:pt x="18" y="18"/>
                  </a:cubicBezTo>
                  <a:close/>
                  <a:moveTo>
                    <a:pt x="18" y="48"/>
                  </a:moveTo>
                  <a:cubicBezTo>
                    <a:pt x="19" y="55"/>
                    <a:pt x="22" y="59"/>
                    <a:pt x="26" y="62"/>
                  </a:cubicBezTo>
                  <a:cubicBezTo>
                    <a:pt x="15" y="60"/>
                    <a:pt x="6" y="51"/>
                    <a:pt x="4" y="40"/>
                  </a:cubicBezTo>
                  <a:cubicBezTo>
                    <a:pt x="7" y="44"/>
                    <a:pt x="12" y="47"/>
                    <a:pt x="18" y="48"/>
                  </a:cubicBezTo>
                  <a:close/>
                  <a:moveTo>
                    <a:pt x="48" y="48"/>
                  </a:moveTo>
                  <a:cubicBezTo>
                    <a:pt x="54" y="47"/>
                    <a:pt x="59" y="44"/>
                    <a:pt x="62" y="40"/>
                  </a:cubicBezTo>
                  <a:cubicBezTo>
                    <a:pt x="59" y="51"/>
                    <a:pt x="51" y="60"/>
                    <a:pt x="40" y="62"/>
                  </a:cubicBezTo>
                  <a:cubicBezTo>
                    <a:pt x="43" y="59"/>
                    <a:pt x="46" y="55"/>
                    <a:pt x="48" y="48"/>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17" name="Freeform 16"/>
            <p:cNvSpPr>
              <a:spLocks noEditPoints="1"/>
            </p:cNvSpPr>
            <p:nvPr/>
          </p:nvSpPr>
          <p:spPr bwMode="auto">
            <a:xfrm>
              <a:off x="6360224" y="2078940"/>
              <a:ext cx="210345" cy="231919"/>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18" name="Freeform 22"/>
            <p:cNvSpPr>
              <a:spLocks noEditPoints="1"/>
            </p:cNvSpPr>
            <p:nvPr/>
          </p:nvSpPr>
          <p:spPr bwMode="auto">
            <a:xfrm>
              <a:off x="3752290" y="3398908"/>
              <a:ext cx="332018" cy="387354"/>
            </a:xfrm>
            <a:custGeom>
              <a:avLst/>
              <a:gdLst>
                <a:gd name="T0" fmla="*/ 18 w 58"/>
                <a:gd name="T1" fmla="*/ 37 h 68"/>
                <a:gd name="T2" fmla="*/ 17 w 58"/>
                <a:gd name="T3" fmla="*/ 31 h 68"/>
                <a:gd name="T4" fmla="*/ 40 w 58"/>
                <a:gd name="T5" fmla="*/ 16 h 68"/>
                <a:gd name="T6" fmla="*/ 17 w 58"/>
                <a:gd name="T7" fmla="*/ 30 h 68"/>
                <a:gd name="T8" fmla="*/ 44 w 58"/>
                <a:gd name="T9" fmla="*/ 18 h 68"/>
                <a:gd name="T10" fmla="*/ 17 w 58"/>
                <a:gd name="T11" fmla="*/ 23 h 68"/>
                <a:gd name="T12" fmla="*/ 30 w 58"/>
                <a:gd name="T13" fmla="*/ 16 h 68"/>
                <a:gd name="T14" fmla="*/ 14 w 58"/>
                <a:gd name="T15" fmla="*/ 21 h 68"/>
                <a:gd name="T16" fmla="*/ 34 w 58"/>
                <a:gd name="T17" fmla="*/ 66 h 68"/>
                <a:gd name="T18" fmla="*/ 28 w 58"/>
                <a:gd name="T19" fmla="*/ 68 h 68"/>
                <a:gd name="T20" fmla="*/ 20 w 58"/>
                <a:gd name="T21" fmla="*/ 62 h 68"/>
                <a:gd name="T22" fmla="*/ 23 w 58"/>
                <a:gd name="T23" fmla="*/ 50 h 68"/>
                <a:gd name="T24" fmla="*/ 17 w 58"/>
                <a:gd name="T25" fmla="*/ 44 h 68"/>
                <a:gd name="T26" fmla="*/ 40 w 58"/>
                <a:gd name="T27" fmla="*/ 30 h 68"/>
                <a:gd name="T28" fmla="*/ 25 w 58"/>
                <a:gd name="T29" fmla="*/ 41 h 68"/>
                <a:gd name="T30" fmla="*/ 29 w 58"/>
                <a:gd name="T31" fmla="*/ 50 h 68"/>
                <a:gd name="T32" fmla="*/ 40 w 58"/>
                <a:gd name="T33" fmla="*/ 39 h 68"/>
                <a:gd name="T34" fmla="*/ 35 w 58"/>
                <a:gd name="T35" fmla="*/ 50 h 68"/>
                <a:gd name="T36" fmla="*/ 34 w 58"/>
                <a:gd name="T37" fmla="*/ 52 h 68"/>
                <a:gd name="T38" fmla="*/ 33 w 58"/>
                <a:gd name="T39" fmla="*/ 52 h 68"/>
                <a:gd name="T40" fmla="*/ 28 w 58"/>
                <a:gd name="T41" fmla="*/ 52 h 68"/>
                <a:gd name="T42" fmla="*/ 22 w 58"/>
                <a:gd name="T43" fmla="*/ 54 h 68"/>
                <a:gd name="T44" fmla="*/ 25 w 58"/>
                <a:gd name="T45" fmla="*/ 64 h 68"/>
                <a:gd name="T46" fmla="*/ 36 w 58"/>
                <a:gd name="T47" fmla="*/ 62 h 68"/>
                <a:gd name="T48" fmla="*/ 39 w 58"/>
                <a:gd name="T49" fmla="*/ 9 h 68"/>
                <a:gd name="T50" fmla="*/ 41 w 58"/>
                <a:gd name="T51" fmla="*/ 10 h 68"/>
                <a:gd name="T52" fmla="*/ 42 w 58"/>
                <a:gd name="T53" fmla="*/ 4 h 68"/>
                <a:gd name="T54" fmla="*/ 15 w 58"/>
                <a:gd name="T55" fmla="*/ 54 h 68"/>
                <a:gd name="T56" fmla="*/ 19 w 58"/>
                <a:gd name="T57" fmla="*/ 49 h 68"/>
                <a:gd name="T58" fmla="*/ 48 w 58"/>
                <a:gd name="T59" fmla="*/ 19 h 68"/>
                <a:gd name="T60" fmla="*/ 54 w 58"/>
                <a:gd name="T61" fmla="*/ 14 h 68"/>
                <a:gd name="T62" fmla="*/ 47 w 58"/>
                <a:gd name="T63" fmla="*/ 18 h 68"/>
                <a:gd name="T64" fmla="*/ 4 w 58"/>
                <a:gd name="T65" fmla="*/ 42 h 68"/>
                <a:gd name="T66" fmla="*/ 5 w 58"/>
                <a:gd name="T67" fmla="*/ 44 h 68"/>
                <a:gd name="T68" fmla="*/ 9 w 58"/>
                <a:gd name="T69" fmla="*/ 39 h 68"/>
                <a:gd name="T70" fmla="*/ 50 w 58"/>
                <a:gd name="T71" fmla="*/ 29 h 68"/>
                <a:gd name="T72" fmla="*/ 58 w 58"/>
                <a:gd name="T73" fmla="*/ 29 h 68"/>
                <a:gd name="T74" fmla="*/ 7 w 58"/>
                <a:gd name="T75" fmla="*/ 28 h 68"/>
                <a:gd name="T76" fmla="*/ 1 w 58"/>
                <a:gd name="T77" fmla="*/ 30 h 68"/>
                <a:gd name="T78" fmla="*/ 49 w 58"/>
                <a:gd name="T79" fmla="*/ 39 h 68"/>
                <a:gd name="T80" fmla="*/ 53 w 58"/>
                <a:gd name="T81" fmla="*/ 44 h 68"/>
                <a:gd name="T82" fmla="*/ 54 w 58"/>
                <a:gd name="T83" fmla="*/ 42 h 68"/>
                <a:gd name="T84" fmla="*/ 4 w 58"/>
                <a:gd name="T85" fmla="*/ 14 h 68"/>
                <a:gd name="T86" fmla="*/ 10 w 58"/>
                <a:gd name="T87" fmla="*/ 19 h 68"/>
                <a:gd name="T88" fmla="*/ 5 w 58"/>
                <a:gd name="T89" fmla="*/ 14 h 68"/>
                <a:gd name="T90" fmla="*/ 39 w 58"/>
                <a:gd name="T91" fmla="*/ 49 h 68"/>
                <a:gd name="T92" fmla="*/ 44 w 58"/>
                <a:gd name="T93" fmla="*/ 54 h 68"/>
                <a:gd name="T94" fmla="*/ 17 w 58"/>
                <a:gd name="T95" fmla="*/ 10 h 68"/>
                <a:gd name="T96" fmla="*/ 19 w 58"/>
                <a:gd name="T97" fmla="*/ 9 h 68"/>
                <a:gd name="T98" fmla="*/ 14 w 58"/>
                <a:gd name="T99" fmla="*/ 5 h 68"/>
                <a:gd name="T100" fmla="*/ 30 w 58"/>
                <a:gd name="T101" fmla="*/ 7 h 68"/>
                <a:gd name="T102" fmla="*/ 28 w 58"/>
                <a:gd name="T10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8">
                  <a:moveTo>
                    <a:pt x="44" y="25"/>
                  </a:moveTo>
                  <a:cubicBezTo>
                    <a:pt x="44" y="26"/>
                    <a:pt x="42" y="28"/>
                    <a:pt x="41" y="28"/>
                  </a:cubicBezTo>
                  <a:cubicBezTo>
                    <a:pt x="18" y="37"/>
                    <a:pt x="18" y="37"/>
                    <a:pt x="18" y="37"/>
                  </a:cubicBezTo>
                  <a:cubicBezTo>
                    <a:pt x="18" y="37"/>
                    <a:pt x="17" y="37"/>
                    <a:pt x="17" y="37"/>
                  </a:cubicBezTo>
                  <a:cubicBezTo>
                    <a:pt x="15" y="37"/>
                    <a:pt x="14" y="36"/>
                    <a:pt x="14" y="35"/>
                  </a:cubicBezTo>
                  <a:cubicBezTo>
                    <a:pt x="14" y="33"/>
                    <a:pt x="16" y="32"/>
                    <a:pt x="17" y="31"/>
                  </a:cubicBezTo>
                  <a:cubicBezTo>
                    <a:pt x="40" y="23"/>
                    <a:pt x="40" y="23"/>
                    <a:pt x="40" y="23"/>
                  </a:cubicBezTo>
                  <a:cubicBezTo>
                    <a:pt x="42" y="22"/>
                    <a:pt x="44" y="23"/>
                    <a:pt x="44" y="25"/>
                  </a:cubicBezTo>
                  <a:close/>
                  <a:moveTo>
                    <a:pt x="40" y="16"/>
                  </a:moveTo>
                  <a:cubicBezTo>
                    <a:pt x="17" y="24"/>
                    <a:pt x="17" y="24"/>
                    <a:pt x="17" y="24"/>
                  </a:cubicBezTo>
                  <a:cubicBezTo>
                    <a:pt x="16" y="25"/>
                    <a:pt x="14" y="26"/>
                    <a:pt x="14" y="28"/>
                  </a:cubicBezTo>
                  <a:cubicBezTo>
                    <a:pt x="14" y="29"/>
                    <a:pt x="15" y="30"/>
                    <a:pt x="17" y="30"/>
                  </a:cubicBezTo>
                  <a:cubicBezTo>
                    <a:pt x="17" y="30"/>
                    <a:pt x="18" y="30"/>
                    <a:pt x="18" y="30"/>
                  </a:cubicBezTo>
                  <a:cubicBezTo>
                    <a:pt x="41" y="21"/>
                    <a:pt x="41" y="21"/>
                    <a:pt x="41" y="21"/>
                  </a:cubicBezTo>
                  <a:cubicBezTo>
                    <a:pt x="42" y="21"/>
                    <a:pt x="44" y="19"/>
                    <a:pt x="44" y="18"/>
                  </a:cubicBezTo>
                  <a:cubicBezTo>
                    <a:pt x="44" y="16"/>
                    <a:pt x="42" y="15"/>
                    <a:pt x="40" y="16"/>
                  </a:cubicBezTo>
                  <a:close/>
                  <a:moveTo>
                    <a:pt x="14" y="21"/>
                  </a:moveTo>
                  <a:cubicBezTo>
                    <a:pt x="14" y="22"/>
                    <a:pt x="15" y="23"/>
                    <a:pt x="17" y="23"/>
                  </a:cubicBezTo>
                  <a:cubicBezTo>
                    <a:pt x="17" y="23"/>
                    <a:pt x="18" y="23"/>
                    <a:pt x="18" y="23"/>
                  </a:cubicBezTo>
                  <a:cubicBezTo>
                    <a:pt x="27" y="19"/>
                    <a:pt x="27" y="19"/>
                    <a:pt x="27" y="19"/>
                  </a:cubicBezTo>
                  <a:cubicBezTo>
                    <a:pt x="29" y="19"/>
                    <a:pt x="30" y="17"/>
                    <a:pt x="30" y="16"/>
                  </a:cubicBezTo>
                  <a:cubicBezTo>
                    <a:pt x="30" y="14"/>
                    <a:pt x="28" y="13"/>
                    <a:pt x="26" y="14"/>
                  </a:cubicBezTo>
                  <a:cubicBezTo>
                    <a:pt x="17" y="17"/>
                    <a:pt x="17" y="17"/>
                    <a:pt x="17" y="17"/>
                  </a:cubicBezTo>
                  <a:cubicBezTo>
                    <a:pt x="16" y="18"/>
                    <a:pt x="14" y="19"/>
                    <a:pt x="14" y="21"/>
                  </a:cubicBezTo>
                  <a:close/>
                  <a:moveTo>
                    <a:pt x="38" y="54"/>
                  </a:moveTo>
                  <a:cubicBezTo>
                    <a:pt x="38" y="62"/>
                    <a:pt x="38" y="62"/>
                    <a:pt x="38" y="62"/>
                  </a:cubicBezTo>
                  <a:cubicBezTo>
                    <a:pt x="38" y="64"/>
                    <a:pt x="36" y="66"/>
                    <a:pt x="34" y="66"/>
                  </a:cubicBezTo>
                  <a:cubicBezTo>
                    <a:pt x="33" y="66"/>
                    <a:pt x="33" y="66"/>
                    <a:pt x="33" y="66"/>
                  </a:cubicBezTo>
                  <a:cubicBezTo>
                    <a:pt x="33" y="67"/>
                    <a:pt x="32" y="68"/>
                    <a:pt x="30" y="68"/>
                  </a:cubicBezTo>
                  <a:cubicBezTo>
                    <a:pt x="28" y="68"/>
                    <a:pt x="28" y="68"/>
                    <a:pt x="28" y="68"/>
                  </a:cubicBezTo>
                  <a:cubicBezTo>
                    <a:pt x="26" y="68"/>
                    <a:pt x="25" y="67"/>
                    <a:pt x="25" y="66"/>
                  </a:cubicBezTo>
                  <a:cubicBezTo>
                    <a:pt x="24" y="66"/>
                    <a:pt x="24" y="66"/>
                    <a:pt x="24" y="66"/>
                  </a:cubicBezTo>
                  <a:cubicBezTo>
                    <a:pt x="22" y="66"/>
                    <a:pt x="20" y="64"/>
                    <a:pt x="20" y="62"/>
                  </a:cubicBezTo>
                  <a:cubicBezTo>
                    <a:pt x="20" y="54"/>
                    <a:pt x="20" y="54"/>
                    <a:pt x="20" y="54"/>
                  </a:cubicBezTo>
                  <a:cubicBezTo>
                    <a:pt x="20" y="52"/>
                    <a:pt x="22" y="51"/>
                    <a:pt x="23" y="50"/>
                  </a:cubicBezTo>
                  <a:cubicBezTo>
                    <a:pt x="23" y="50"/>
                    <a:pt x="23" y="50"/>
                    <a:pt x="23" y="50"/>
                  </a:cubicBezTo>
                  <a:cubicBezTo>
                    <a:pt x="23" y="47"/>
                    <a:pt x="21" y="44"/>
                    <a:pt x="20" y="43"/>
                  </a:cubicBezTo>
                  <a:cubicBezTo>
                    <a:pt x="18" y="44"/>
                    <a:pt x="18" y="44"/>
                    <a:pt x="18" y="44"/>
                  </a:cubicBezTo>
                  <a:cubicBezTo>
                    <a:pt x="18" y="44"/>
                    <a:pt x="17" y="44"/>
                    <a:pt x="17" y="44"/>
                  </a:cubicBezTo>
                  <a:cubicBezTo>
                    <a:pt x="15" y="44"/>
                    <a:pt x="14" y="43"/>
                    <a:pt x="14" y="42"/>
                  </a:cubicBezTo>
                  <a:cubicBezTo>
                    <a:pt x="14" y="40"/>
                    <a:pt x="16" y="39"/>
                    <a:pt x="17" y="38"/>
                  </a:cubicBezTo>
                  <a:cubicBezTo>
                    <a:pt x="40" y="30"/>
                    <a:pt x="40" y="30"/>
                    <a:pt x="40" y="30"/>
                  </a:cubicBezTo>
                  <a:cubicBezTo>
                    <a:pt x="42" y="29"/>
                    <a:pt x="44" y="30"/>
                    <a:pt x="44" y="32"/>
                  </a:cubicBezTo>
                  <a:cubicBezTo>
                    <a:pt x="44" y="33"/>
                    <a:pt x="42" y="35"/>
                    <a:pt x="41" y="36"/>
                  </a:cubicBezTo>
                  <a:cubicBezTo>
                    <a:pt x="25" y="41"/>
                    <a:pt x="25" y="41"/>
                    <a:pt x="25" y="41"/>
                  </a:cubicBezTo>
                  <a:cubicBezTo>
                    <a:pt x="27" y="43"/>
                    <a:pt x="29" y="46"/>
                    <a:pt x="29" y="50"/>
                  </a:cubicBezTo>
                  <a:cubicBezTo>
                    <a:pt x="29" y="50"/>
                    <a:pt x="29" y="50"/>
                    <a:pt x="29" y="50"/>
                  </a:cubicBezTo>
                  <a:cubicBezTo>
                    <a:pt x="29" y="50"/>
                    <a:pt x="29" y="50"/>
                    <a:pt x="29" y="50"/>
                  </a:cubicBezTo>
                  <a:cubicBezTo>
                    <a:pt x="29" y="50"/>
                    <a:pt x="29" y="50"/>
                    <a:pt x="29" y="50"/>
                  </a:cubicBezTo>
                  <a:cubicBezTo>
                    <a:pt x="29" y="43"/>
                    <a:pt x="36" y="38"/>
                    <a:pt x="37" y="38"/>
                  </a:cubicBezTo>
                  <a:cubicBezTo>
                    <a:pt x="38" y="37"/>
                    <a:pt x="39" y="38"/>
                    <a:pt x="40" y="39"/>
                  </a:cubicBezTo>
                  <a:cubicBezTo>
                    <a:pt x="41" y="40"/>
                    <a:pt x="41" y="42"/>
                    <a:pt x="39" y="43"/>
                  </a:cubicBezTo>
                  <a:cubicBezTo>
                    <a:pt x="39" y="43"/>
                    <a:pt x="35" y="46"/>
                    <a:pt x="35" y="50"/>
                  </a:cubicBezTo>
                  <a:cubicBezTo>
                    <a:pt x="35" y="50"/>
                    <a:pt x="35" y="50"/>
                    <a:pt x="35" y="50"/>
                  </a:cubicBezTo>
                  <a:cubicBezTo>
                    <a:pt x="36" y="51"/>
                    <a:pt x="38" y="52"/>
                    <a:pt x="38" y="54"/>
                  </a:cubicBezTo>
                  <a:close/>
                  <a:moveTo>
                    <a:pt x="36" y="54"/>
                  </a:moveTo>
                  <a:cubicBezTo>
                    <a:pt x="36" y="53"/>
                    <a:pt x="35" y="52"/>
                    <a:pt x="34" y="52"/>
                  </a:cubicBezTo>
                  <a:cubicBezTo>
                    <a:pt x="34" y="52"/>
                    <a:pt x="34" y="52"/>
                    <a:pt x="34" y="52"/>
                  </a:cubicBezTo>
                  <a:cubicBezTo>
                    <a:pt x="34" y="52"/>
                    <a:pt x="34" y="52"/>
                    <a:pt x="34" y="52"/>
                  </a:cubicBezTo>
                  <a:cubicBezTo>
                    <a:pt x="34" y="52"/>
                    <a:pt x="34" y="52"/>
                    <a:pt x="33" y="52"/>
                  </a:cubicBezTo>
                  <a:cubicBezTo>
                    <a:pt x="33" y="52"/>
                    <a:pt x="33" y="52"/>
                    <a:pt x="33" y="52"/>
                  </a:cubicBezTo>
                  <a:cubicBezTo>
                    <a:pt x="30" y="52"/>
                    <a:pt x="30" y="52"/>
                    <a:pt x="30" y="52"/>
                  </a:cubicBezTo>
                  <a:cubicBezTo>
                    <a:pt x="28" y="52"/>
                    <a:pt x="28" y="52"/>
                    <a:pt x="28" y="52"/>
                  </a:cubicBezTo>
                  <a:cubicBezTo>
                    <a:pt x="24" y="52"/>
                    <a:pt x="24" y="52"/>
                    <a:pt x="24" y="52"/>
                  </a:cubicBezTo>
                  <a:cubicBezTo>
                    <a:pt x="24" y="52"/>
                    <a:pt x="24" y="52"/>
                    <a:pt x="24" y="52"/>
                  </a:cubicBezTo>
                  <a:cubicBezTo>
                    <a:pt x="23" y="52"/>
                    <a:pt x="22" y="53"/>
                    <a:pt x="22" y="54"/>
                  </a:cubicBezTo>
                  <a:cubicBezTo>
                    <a:pt x="22" y="62"/>
                    <a:pt x="22" y="62"/>
                    <a:pt x="22" y="62"/>
                  </a:cubicBezTo>
                  <a:cubicBezTo>
                    <a:pt x="22" y="63"/>
                    <a:pt x="23" y="64"/>
                    <a:pt x="24" y="64"/>
                  </a:cubicBezTo>
                  <a:cubicBezTo>
                    <a:pt x="25" y="64"/>
                    <a:pt x="25" y="64"/>
                    <a:pt x="25" y="64"/>
                  </a:cubicBezTo>
                  <a:cubicBezTo>
                    <a:pt x="33" y="64"/>
                    <a:pt x="33" y="64"/>
                    <a:pt x="33" y="64"/>
                  </a:cubicBezTo>
                  <a:cubicBezTo>
                    <a:pt x="34" y="64"/>
                    <a:pt x="34" y="64"/>
                    <a:pt x="34" y="64"/>
                  </a:cubicBezTo>
                  <a:cubicBezTo>
                    <a:pt x="35" y="64"/>
                    <a:pt x="36" y="63"/>
                    <a:pt x="36" y="62"/>
                  </a:cubicBezTo>
                  <a:lnTo>
                    <a:pt x="36" y="54"/>
                  </a:lnTo>
                  <a:close/>
                  <a:moveTo>
                    <a:pt x="42" y="4"/>
                  </a:moveTo>
                  <a:cubicBezTo>
                    <a:pt x="39" y="9"/>
                    <a:pt x="39" y="9"/>
                    <a:pt x="39" y="9"/>
                  </a:cubicBezTo>
                  <a:cubicBezTo>
                    <a:pt x="39" y="10"/>
                    <a:pt x="39" y="10"/>
                    <a:pt x="40" y="11"/>
                  </a:cubicBezTo>
                  <a:cubicBezTo>
                    <a:pt x="40" y="11"/>
                    <a:pt x="40" y="11"/>
                    <a:pt x="40" y="11"/>
                  </a:cubicBezTo>
                  <a:cubicBezTo>
                    <a:pt x="40" y="11"/>
                    <a:pt x="41" y="11"/>
                    <a:pt x="41" y="10"/>
                  </a:cubicBezTo>
                  <a:cubicBezTo>
                    <a:pt x="44" y="5"/>
                    <a:pt x="44" y="5"/>
                    <a:pt x="44" y="5"/>
                  </a:cubicBezTo>
                  <a:cubicBezTo>
                    <a:pt x="44" y="5"/>
                    <a:pt x="44" y="4"/>
                    <a:pt x="44" y="4"/>
                  </a:cubicBezTo>
                  <a:cubicBezTo>
                    <a:pt x="43" y="4"/>
                    <a:pt x="42" y="4"/>
                    <a:pt x="42" y="4"/>
                  </a:cubicBezTo>
                  <a:close/>
                  <a:moveTo>
                    <a:pt x="17" y="48"/>
                  </a:moveTo>
                  <a:cubicBezTo>
                    <a:pt x="14" y="53"/>
                    <a:pt x="14" y="53"/>
                    <a:pt x="14" y="53"/>
                  </a:cubicBezTo>
                  <a:cubicBezTo>
                    <a:pt x="14" y="53"/>
                    <a:pt x="14" y="54"/>
                    <a:pt x="15" y="54"/>
                  </a:cubicBezTo>
                  <a:cubicBezTo>
                    <a:pt x="15" y="54"/>
                    <a:pt x="15" y="54"/>
                    <a:pt x="15" y="54"/>
                  </a:cubicBezTo>
                  <a:cubicBezTo>
                    <a:pt x="15" y="54"/>
                    <a:pt x="16" y="54"/>
                    <a:pt x="16" y="54"/>
                  </a:cubicBezTo>
                  <a:cubicBezTo>
                    <a:pt x="19" y="49"/>
                    <a:pt x="19" y="49"/>
                    <a:pt x="19" y="49"/>
                  </a:cubicBezTo>
                  <a:cubicBezTo>
                    <a:pt x="19" y="48"/>
                    <a:pt x="19" y="47"/>
                    <a:pt x="18" y="47"/>
                  </a:cubicBezTo>
                  <a:cubicBezTo>
                    <a:pt x="18" y="47"/>
                    <a:pt x="17" y="47"/>
                    <a:pt x="17" y="48"/>
                  </a:cubicBezTo>
                  <a:close/>
                  <a:moveTo>
                    <a:pt x="48" y="19"/>
                  </a:moveTo>
                  <a:cubicBezTo>
                    <a:pt x="48" y="19"/>
                    <a:pt x="48" y="19"/>
                    <a:pt x="49" y="19"/>
                  </a:cubicBezTo>
                  <a:cubicBezTo>
                    <a:pt x="54" y="16"/>
                    <a:pt x="54" y="16"/>
                    <a:pt x="54" y="16"/>
                  </a:cubicBezTo>
                  <a:cubicBezTo>
                    <a:pt x="54" y="16"/>
                    <a:pt x="54" y="15"/>
                    <a:pt x="54" y="14"/>
                  </a:cubicBezTo>
                  <a:cubicBezTo>
                    <a:pt x="54" y="14"/>
                    <a:pt x="53" y="14"/>
                    <a:pt x="53" y="14"/>
                  </a:cubicBezTo>
                  <a:cubicBezTo>
                    <a:pt x="48" y="17"/>
                    <a:pt x="48" y="17"/>
                    <a:pt x="48" y="17"/>
                  </a:cubicBezTo>
                  <a:cubicBezTo>
                    <a:pt x="47" y="17"/>
                    <a:pt x="47" y="18"/>
                    <a:pt x="47" y="18"/>
                  </a:cubicBezTo>
                  <a:cubicBezTo>
                    <a:pt x="47" y="19"/>
                    <a:pt x="48" y="19"/>
                    <a:pt x="48" y="19"/>
                  </a:cubicBezTo>
                  <a:close/>
                  <a:moveTo>
                    <a:pt x="9" y="39"/>
                  </a:moveTo>
                  <a:cubicBezTo>
                    <a:pt x="4" y="42"/>
                    <a:pt x="4" y="42"/>
                    <a:pt x="4" y="42"/>
                  </a:cubicBezTo>
                  <a:cubicBezTo>
                    <a:pt x="4" y="42"/>
                    <a:pt x="4" y="43"/>
                    <a:pt x="4" y="43"/>
                  </a:cubicBezTo>
                  <a:cubicBezTo>
                    <a:pt x="4" y="44"/>
                    <a:pt x="4" y="44"/>
                    <a:pt x="5" y="44"/>
                  </a:cubicBezTo>
                  <a:cubicBezTo>
                    <a:pt x="5" y="44"/>
                    <a:pt x="5" y="44"/>
                    <a:pt x="5" y="44"/>
                  </a:cubicBezTo>
                  <a:cubicBezTo>
                    <a:pt x="10" y="41"/>
                    <a:pt x="10" y="41"/>
                    <a:pt x="10" y="41"/>
                  </a:cubicBezTo>
                  <a:cubicBezTo>
                    <a:pt x="11" y="41"/>
                    <a:pt x="11" y="40"/>
                    <a:pt x="11" y="40"/>
                  </a:cubicBezTo>
                  <a:cubicBezTo>
                    <a:pt x="10" y="39"/>
                    <a:pt x="10" y="39"/>
                    <a:pt x="9" y="39"/>
                  </a:cubicBezTo>
                  <a:close/>
                  <a:moveTo>
                    <a:pt x="57" y="28"/>
                  </a:moveTo>
                  <a:cubicBezTo>
                    <a:pt x="51" y="28"/>
                    <a:pt x="51" y="28"/>
                    <a:pt x="51" y="28"/>
                  </a:cubicBezTo>
                  <a:cubicBezTo>
                    <a:pt x="51" y="28"/>
                    <a:pt x="50" y="28"/>
                    <a:pt x="50" y="29"/>
                  </a:cubicBezTo>
                  <a:cubicBezTo>
                    <a:pt x="50" y="30"/>
                    <a:pt x="51" y="30"/>
                    <a:pt x="51" y="30"/>
                  </a:cubicBezTo>
                  <a:cubicBezTo>
                    <a:pt x="57" y="30"/>
                    <a:pt x="57" y="30"/>
                    <a:pt x="57" y="30"/>
                  </a:cubicBezTo>
                  <a:cubicBezTo>
                    <a:pt x="58" y="30"/>
                    <a:pt x="58" y="30"/>
                    <a:pt x="58" y="29"/>
                  </a:cubicBezTo>
                  <a:cubicBezTo>
                    <a:pt x="58" y="28"/>
                    <a:pt x="58" y="28"/>
                    <a:pt x="57" y="28"/>
                  </a:cubicBezTo>
                  <a:close/>
                  <a:moveTo>
                    <a:pt x="8" y="29"/>
                  </a:moveTo>
                  <a:cubicBezTo>
                    <a:pt x="8" y="28"/>
                    <a:pt x="7" y="28"/>
                    <a:pt x="7" y="28"/>
                  </a:cubicBezTo>
                  <a:cubicBezTo>
                    <a:pt x="1" y="28"/>
                    <a:pt x="1" y="28"/>
                    <a:pt x="1" y="28"/>
                  </a:cubicBezTo>
                  <a:cubicBezTo>
                    <a:pt x="0" y="28"/>
                    <a:pt x="0" y="28"/>
                    <a:pt x="0" y="29"/>
                  </a:cubicBezTo>
                  <a:cubicBezTo>
                    <a:pt x="0" y="30"/>
                    <a:pt x="0" y="30"/>
                    <a:pt x="1" y="30"/>
                  </a:cubicBezTo>
                  <a:cubicBezTo>
                    <a:pt x="7" y="30"/>
                    <a:pt x="7" y="30"/>
                    <a:pt x="7" y="30"/>
                  </a:cubicBezTo>
                  <a:cubicBezTo>
                    <a:pt x="7" y="30"/>
                    <a:pt x="8" y="30"/>
                    <a:pt x="8" y="29"/>
                  </a:cubicBezTo>
                  <a:close/>
                  <a:moveTo>
                    <a:pt x="49" y="39"/>
                  </a:moveTo>
                  <a:cubicBezTo>
                    <a:pt x="48" y="39"/>
                    <a:pt x="48" y="39"/>
                    <a:pt x="47" y="40"/>
                  </a:cubicBezTo>
                  <a:cubicBezTo>
                    <a:pt x="47" y="40"/>
                    <a:pt x="47" y="41"/>
                    <a:pt x="48" y="41"/>
                  </a:cubicBezTo>
                  <a:cubicBezTo>
                    <a:pt x="53" y="44"/>
                    <a:pt x="53" y="44"/>
                    <a:pt x="53" y="44"/>
                  </a:cubicBezTo>
                  <a:cubicBezTo>
                    <a:pt x="53" y="44"/>
                    <a:pt x="53" y="44"/>
                    <a:pt x="53" y="44"/>
                  </a:cubicBezTo>
                  <a:cubicBezTo>
                    <a:pt x="54" y="44"/>
                    <a:pt x="54" y="44"/>
                    <a:pt x="54" y="43"/>
                  </a:cubicBezTo>
                  <a:cubicBezTo>
                    <a:pt x="54" y="43"/>
                    <a:pt x="54" y="42"/>
                    <a:pt x="54" y="42"/>
                  </a:cubicBezTo>
                  <a:lnTo>
                    <a:pt x="49" y="39"/>
                  </a:lnTo>
                  <a:close/>
                  <a:moveTo>
                    <a:pt x="5" y="14"/>
                  </a:moveTo>
                  <a:cubicBezTo>
                    <a:pt x="5" y="14"/>
                    <a:pt x="4" y="14"/>
                    <a:pt x="4" y="14"/>
                  </a:cubicBezTo>
                  <a:cubicBezTo>
                    <a:pt x="4" y="15"/>
                    <a:pt x="4" y="16"/>
                    <a:pt x="4" y="16"/>
                  </a:cubicBezTo>
                  <a:cubicBezTo>
                    <a:pt x="9" y="19"/>
                    <a:pt x="9" y="19"/>
                    <a:pt x="9" y="19"/>
                  </a:cubicBezTo>
                  <a:cubicBezTo>
                    <a:pt x="10" y="19"/>
                    <a:pt x="10" y="19"/>
                    <a:pt x="10" y="19"/>
                  </a:cubicBezTo>
                  <a:cubicBezTo>
                    <a:pt x="10" y="19"/>
                    <a:pt x="11" y="19"/>
                    <a:pt x="11" y="18"/>
                  </a:cubicBezTo>
                  <a:cubicBezTo>
                    <a:pt x="11" y="18"/>
                    <a:pt x="11" y="17"/>
                    <a:pt x="10" y="17"/>
                  </a:cubicBezTo>
                  <a:lnTo>
                    <a:pt x="5" y="14"/>
                  </a:lnTo>
                  <a:close/>
                  <a:moveTo>
                    <a:pt x="41" y="48"/>
                  </a:moveTo>
                  <a:cubicBezTo>
                    <a:pt x="41" y="47"/>
                    <a:pt x="40" y="47"/>
                    <a:pt x="40" y="47"/>
                  </a:cubicBezTo>
                  <a:cubicBezTo>
                    <a:pt x="39" y="47"/>
                    <a:pt x="39" y="48"/>
                    <a:pt x="39" y="49"/>
                  </a:cubicBezTo>
                  <a:cubicBezTo>
                    <a:pt x="42" y="54"/>
                    <a:pt x="42" y="54"/>
                    <a:pt x="42" y="54"/>
                  </a:cubicBezTo>
                  <a:cubicBezTo>
                    <a:pt x="42" y="54"/>
                    <a:pt x="43" y="54"/>
                    <a:pt x="43" y="54"/>
                  </a:cubicBezTo>
                  <a:cubicBezTo>
                    <a:pt x="43" y="54"/>
                    <a:pt x="43" y="54"/>
                    <a:pt x="44" y="54"/>
                  </a:cubicBezTo>
                  <a:cubicBezTo>
                    <a:pt x="44" y="54"/>
                    <a:pt x="44" y="53"/>
                    <a:pt x="44" y="53"/>
                  </a:cubicBezTo>
                  <a:lnTo>
                    <a:pt x="41" y="48"/>
                  </a:lnTo>
                  <a:close/>
                  <a:moveTo>
                    <a:pt x="17" y="10"/>
                  </a:moveTo>
                  <a:cubicBezTo>
                    <a:pt x="17" y="11"/>
                    <a:pt x="18" y="11"/>
                    <a:pt x="18" y="11"/>
                  </a:cubicBezTo>
                  <a:cubicBezTo>
                    <a:pt x="18" y="11"/>
                    <a:pt x="18" y="11"/>
                    <a:pt x="18" y="11"/>
                  </a:cubicBezTo>
                  <a:cubicBezTo>
                    <a:pt x="19" y="10"/>
                    <a:pt x="19" y="10"/>
                    <a:pt x="19" y="9"/>
                  </a:cubicBezTo>
                  <a:cubicBezTo>
                    <a:pt x="16" y="4"/>
                    <a:pt x="16" y="4"/>
                    <a:pt x="16" y="4"/>
                  </a:cubicBezTo>
                  <a:cubicBezTo>
                    <a:pt x="16" y="4"/>
                    <a:pt x="15" y="4"/>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8" y="0"/>
                    <a:pt x="28" y="0"/>
                    <a:pt x="28" y="1"/>
                  </a:cubicBezTo>
                  <a:cubicBezTo>
                    <a:pt x="28" y="7"/>
                    <a:pt x="28" y="7"/>
                    <a:pt x="28" y="7"/>
                  </a:cubicBezTo>
                  <a:cubicBezTo>
                    <a:pt x="28" y="7"/>
                    <a:pt x="28" y="8"/>
                    <a:pt x="29" y="8"/>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19" name="Freeform 23"/>
            <p:cNvSpPr>
              <a:spLocks noEditPoints="1"/>
            </p:cNvSpPr>
            <p:nvPr/>
          </p:nvSpPr>
          <p:spPr bwMode="auto">
            <a:xfrm>
              <a:off x="6602590" y="3548096"/>
              <a:ext cx="218436" cy="214390"/>
            </a:xfrm>
            <a:custGeom>
              <a:avLst/>
              <a:gdLst>
                <a:gd name="T0" fmla="*/ 12 w 68"/>
                <a:gd name="T1" fmla="*/ 0 h 67"/>
                <a:gd name="T2" fmla="*/ 0 w 68"/>
                <a:gd name="T3" fmla="*/ 56 h 67"/>
                <a:gd name="T4" fmla="*/ 57 w 68"/>
                <a:gd name="T5" fmla="*/ 67 h 67"/>
                <a:gd name="T6" fmla="*/ 68 w 68"/>
                <a:gd name="T7" fmla="*/ 11 h 67"/>
                <a:gd name="T8" fmla="*/ 65 w 68"/>
                <a:gd name="T9" fmla="*/ 11 h 67"/>
                <a:gd name="T10" fmla="*/ 57 w 68"/>
                <a:gd name="T11" fmla="*/ 64 h 67"/>
                <a:gd name="T12" fmla="*/ 3 w 68"/>
                <a:gd name="T13" fmla="*/ 56 h 67"/>
                <a:gd name="T14" fmla="*/ 12 w 68"/>
                <a:gd name="T15" fmla="*/ 3 h 67"/>
                <a:gd name="T16" fmla="*/ 65 w 68"/>
                <a:gd name="T17" fmla="*/ 11 h 67"/>
                <a:gd name="T18" fmla="*/ 12 w 68"/>
                <a:gd name="T19" fmla="*/ 5 h 67"/>
                <a:gd name="T20" fmla="*/ 6 w 68"/>
                <a:gd name="T21" fmla="*/ 56 h 67"/>
                <a:gd name="T22" fmla="*/ 56 w 68"/>
                <a:gd name="T23" fmla="*/ 62 h 67"/>
                <a:gd name="T24" fmla="*/ 63 w 68"/>
                <a:gd name="T25" fmla="*/ 12 h 67"/>
                <a:gd name="T26" fmla="*/ 61 w 68"/>
                <a:gd name="T27" fmla="*/ 12 h 67"/>
                <a:gd name="T28" fmla="*/ 35 w 68"/>
                <a:gd name="T29" fmla="*/ 33 h 67"/>
                <a:gd name="T30" fmla="*/ 56 w 68"/>
                <a:gd name="T31" fmla="*/ 7 h 67"/>
                <a:gd name="T32" fmla="*/ 12 w 68"/>
                <a:gd name="T33" fmla="*/ 7 h 67"/>
                <a:gd name="T34" fmla="*/ 33 w 68"/>
                <a:gd name="T35" fmla="*/ 33 h 67"/>
                <a:gd name="T36" fmla="*/ 8 w 68"/>
                <a:gd name="T37" fmla="*/ 12 h 67"/>
                <a:gd name="T38" fmla="*/ 8 w 68"/>
                <a:gd name="T39" fmla="*/ 56 h 67"/>
                <a:gd name="T40" fmla="*/ 33 w 68"/>
                <a:gd name="T41" fmla="*/ 35 h 67"/>
                <a:gd name="T42" fmla="*/ 12 w 68"/>
                <a:gd name="T43" fmla="*/ 60 h 67"/>
                <a:gd name="T44" fmla="*/ 56 w 68"/>
                <a:gd name="T45" fmla="*/ 60 h 67"/>
                <a:gd name="T46" fmla="*/ 35 w 68"/>
                <a:gd name="T47" fmla="*/ 35 h 67"/>
                <a:gd name="T48" fmla="*/ 61 w 68"/>
                <a:gd name="T49" fmla="*/ 56 h 67"/>
                <a:gd name="T50" fmla="*/ 12 w 68"/>
                <a:gd name="T51" fmla="*/ 20 h 67"/>
                <a:gd name="T52" fmla="*/ 19 w 68"/>
                <a:gd name="T53" fmla="*/ 19 h 67"/>
                <a:gd name="T54" fmla="*/ 20 w 68"/>
                <a:gd name="T55" fmla="*/ 12 h 67"/>
                <a:gd name="T56" fmla="*/ 21 w 68"/>
                <a:gd name="T57" fmla="*/ 19 h 67"/>
                <a:gd name="T58" fmla="*/ 29 w 68"/>
                <a:gd name="T59" fmla="*/ 20 h 67"/>
                <a:gd name="T60" fmla="*/ 21 w 68"/>
                <a:gd name="T61" fmla="*/ 21 h 67"/>
                <a:gd name="T62" fmla="*/ 20 w 68"/>
                <a:gd name="T63" fmla="*/ 28 h 67"/>
                <a:gd name="T64" fmla="*/ 19 w 68"/>
                <a:gd name="T65" fmla="*/ 21 h 67"/>
                <a:gd name="T66" fmla="*/ 12 w 68"/>
                <a:gd name="T67" fmla="*/ 20 h 67"/>
                <a:gd name="T68" fmla="*/ 26 w 68"/>
                <a:gd name="T69" fmla="*/ 53 h 67"/>
                <a:gd name="T70" fmla="*/ 25 w 68"/>
                <a:gd name="T71" fmla="*/ 53 h 67"/>
                <a:gd name="T72" fmla="*/ 16 w 68"/>
                <a:gd name="T73" fmla="*/ 53 h 67"/>
                <a:gd name="T74" fmla="*/ 15 w 68"/>
                <a:gd name="T75" fmla="*/ 53 h 67"/>
                <a:gd name="T76" fmla="*/ 19 w 68"/>
                <a:gd name="T77" fmla="*/ 47 h 67"/>
                <a:gd name="T78" fmla="*/ 15 w 68"/>
                <a:gd name="T79" fmla="*/ 42 h 67"/>
                <a:gd name="T80" fmla="*/ 20 w 68"/>
                <a:gd name="T81" fmla="*/ 46 h 67"/>
                <a:gd name="T82" fmla="*/ 26 w 68"/>
                <a:gd name="T83" fmla="*/ 42 h 67"/>
                <a:gd name="T84" fmla="*/ 22 w 68"/>
                <a:gd name="T85" fmla="*/ 47 h 67"/>
                <a:gd name="T86" fmla="*/ 40 w 68"/>
                <a:gd name="T87" fmla="*/ 19 h 67"/>
                <a:gd name="T88" fmla="*/ 56 w 68"/>
                <a:gd name="T89" fmla="*/ 18 h 67"/>
                <a:gd name="T90" fmla="*/ 56 w 68"/>
                <a:gd name="T91" fmla="*/ 20 h 67"/>
                <a:gd name="T92" fmla="*/ 40 w 68"/>
                <a:gd name="T93" fmla="*/ 19 h 67"/>
                <a:gd name="T94" fmla="*/ 55 w 68"/>
                <a:gd name="T95" fmla="*/ 45 h 67"/>
                <a:gd name="T96" fmla="*/ 40 w 68"/>
                <a:gd name="T97" fmla="*/ 44 h 67"/>
                <a:gd name="T98" fmla="*/ 55 w 68"/>
                <a:gd name="T99" fmla="*/ 43 h 67"/>
                <a:gd name="T100" fmla="*/ 56 w 68"/>
                <a:gd name="T101" fmla="*/ 50 h 67"/>
                <a:gd name="T102" fmla="*/ 41 w 68"/>
                <a:gd name="T103" fmla="*/ 51 h 67"/>
                <a:gd name="T104" fmla="*/ 41 w 68"/>
                <a:gd name="T105" fmla="*/ 49 h 67"/>
                <a:gd name="T106" fmla="*/ 56 w 68"/>
                <a:gd name="T10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57" y="0"/>
                  </a:moveTo>
                  <a:cubicBezTo>
                    <a:pt x="12" y="0"/>
                    <a:pt x="12" y="0"/>
                    <a:pt x="12" y="0"/>
                  </a:cubicBezTo>
                  <a:cubicBezTo>
                    <a:pt x="5" y="0"/>
                    <a:pt x="0" y="5"/>
                    <a:pt x="0" y="11"/>
                  </a:cubicBezTo>
                  <a:cubicBezTo>
                    <a:pt x="0" y="56"/>
                    <a:pt x="0" y="56"/>
                    <a:pt x="0" y="56"/>
                  </a:cubicBezTo>
                  <a:cubicBezTo>
                    <a:pt x="0" y="62"/>
                    <a:pt x="5" y="67"/>
                    <a:pt x="12" y="67"/>
                  </a:cubicBezTo>
                  <a:cubicBezTo>
                    <a:pt x="57" y="67"/>
                    <a:pt x="57" y="67"/>
                    <a:pt x="57" y="67"/>
                  </a:cubicBezTo>
                  <a:cubicBezTo>
                    <a:pt x="63" y="67"/>
                    <a:pt x="68" y="62"/>
                    <a:pt x="68" y="56"/>
                  </a:cubicBezTo>
                  <a:cubicBezTo>
                    <a:pt x="68" y="11"/>
                    <a:pt x="68" y="11"/>
                    <a:pt x="68" y="11"/>
                  </a:cubicBezTo>
                  <a:cubicBezTo>
                    <a:pt x="68" y="5"/>
                    <a:pt x="63" y="0"/>
                    <a:pt x="57" y="0"/>
                  </a:cubicBezTo>
                  <a:close/>
                  <a:moveTo>
                    <a:pt x="65" y="11"/>
                  </a:moveTo>
                  <a:cubicBezTo>
                    <a:pt x="65" y="56"/>
                    <a:pt x="65" y="56"/>
                    <a:pt x="65" y="56"/>
                  </a:cubicBezTo>
                  <a:cubicBezTo>
                    <a:pt x="65" y="61"/>
                    <a:pt x="61" y="64"/>
                    <a:pt x="57" y="64"/>
                  </a:cubicBezTo>
                  <a:cubicBezTo>
                    <a:pt x="12" y="64"/>
                    <a:pt x="12" y="64"/>
                    <a:pt x="12" y="64"/>
                  </a:cubicBezTo>
                  <a:cubicBezTo>
                    <a:pt x="7" y="64"/>
                    <a:pt x="3" y="61"/>
                    <a:pt x="3" y="56"/>
                  </a:cubicBezTo>
                  <a:cubicBezTo>
                    <a:pt x="3" y="11"/>
                    <a:pt x="3" y="11"/>
                    <a:pt x="3" y="11"/>
                  </a:cubicBezTo>
                  <a:cubicBezTo>
                    <a:pt x="3" y="7"/>
                    <a:pt x="7" y="3"/>
                    <a:pt x="12" y="3"/>
                  </a:cubicBezTo>
                  <a:cubicBezTo>
                    <a:pt x="57" y="3"/>
                    <a:pt x="57" y="3"/>
                    <a:pt x="57" y="3"/>
                  </a:cubicBezTo>
                  <a:cubicBezTo>
                    <a:pt x="61" y="3"/>
                    <a:pt x="65" y="7"/>
                    <a:pt x="65" y="11"/>
                  </a:cubicBezTo>
                  <a:close/>
                  <a:moveTo>
                    <a:pt x="56" y="5"/>
                  </a:moveTo>
                  <a:cubicBezTo>
                    <a:pt x="12" y="5"/>
                    <a:pt x="12" y="5"/>
                    <a:pt x="12" y="5"/>
                  </a:cubicBezTo>
                  <a:cubicBezTo>
                    <a:pt x="9" y="5"/>
                    <a:pt x="6" y="8"/>
                    <a:pt x="6" y="12"/>
                  </a:cubicBezTo>
                  <a:cubicBezTo>
                    <a:pt x="6" y="56"/>
                    <a:pt x="6" y="56"/>
                    <a:pt x="6" y="56"/>
                  </a:cubicBezTo>
                  <a:cubicBezTo>
                    <a:pt x="6" y="59"/>
                    <a:pt x="9" y="62"/>
                    <a:pt x="12" y="62"/>
                  </a:cubicBezTo>
                  <a:cubicBezTo>
                    <a:pt x="56" y="62"/>
                    <a:pt x="56" y="62"/>
                    <a:pt x="56" y="62"/>
                  </a:cubicBezTo>
                  <a:cubicBezTo>
                    <a:pt x="60" y="62"/>
                    <a:pt x="63" y="59"/>
                    <a:pt x="63" y="56"/>
                  </a:cubicBezTo>
                  <a:cubicBezTo>
                    <a:pt x="63" y="12"/>
                    <a:pt x="63" y="12"/>
                    <a:pt x="63" y="12"/>
                  </a:cubicBezTo>
                  <a:cubicBezTo>
                    <a:pt x="63" y="8"/>
                    <a:pt x="60" y="5"/>
                    <a:pt x="56" y="5"/>
                  </a:cubicBezTo>
                  <a:close/>
                  <a:moveTo>
                    <a:pt x="61" y="12"/>
                  </a:moveTo>
                  <a:cubicBezTo>
                    <a:pt x="61" y="33"/>
                    <a:pt x="61" y="33"/>
                    <a:pt x="61" y="33"/>
                  </a:cubicBezTo>
                  <a:cubicBezTo>
                    <a:pt x="35" y="33"/>
                    <a:pt x="35" y="33"/>
                    <a:pt x="35" y="33"/>
                  </a:cubicBezTo>
                  <a:cubicBezTo>
                    <a:pt x="35" y="7"/>
                    <a:pt x="35" y="7"/>
                    <a:pt x="35" y="7"/>
                  </a:cubicBezTo>
                  <a:cubicBezTo>
                    <a:pt x="56" y="7"/>
                    <a:pt x="56" y="7"/>
                    <a:pt x="56" y="7"/>
                  </a:cubicBezTo>
                  <a:cubicBezTo>
                    <a:pt x="59" y="7"/>
                    <a:pt x="61" y="9"/>
                    <a:pt x="61" y="12"/>
                  </a:cubicBezTo>
                  <a:close/>
                  <a:moveTo>
                    <a:pt x="12" y="7"/>
                  </a:moveTo>
                  <a:cubicBezTo>
                    <a:pt x="33" y="7"/>
                    <a:pt x="33" y="7"/>
                    <a:pt x="33" y="7"/>
                  </a:cubicBezTo>
                  <a:cubicBezTo>
                    <a:pt x="33" y="33"/>
                    <a:pt x="33" y="33"/>
                    <a:pt x="33" y="33"/>
                  </a:cubicBezTo>
                  <a:cubicBezTo>
                    <a:pt x="8" y="33"/>
                    <a:pt x="8" y="33"/>
                    <a:pt x="8" y="33"/>
                  </a:cubicBezTo>
                  <a:cubicBezTo>
                    <a:pt x="8" y="12"/>
                    <a:pt x="8" y="12"/>
                    <a:pt x="8" y="12"/>
                  </a:cubicBezTo>
                  <a:cubicBezTo>
                    <a:pt x="8" y="9"/>
                    <a:pt x="10" y="7"/>
                    <a:pt x="12" y="7"/>
                  </a:cubicBezTo>
                  <a:close/>
                  <a:moveTo>
                    <a:pt x="8" y="56"/>
                  </a:moveTo>
                  <a:cubicBezTo>
                    <a:pt x="8" y="35"/>
                    <a:pt x="8" y="35"/>
                    <a:pt x="8" y="35"/>
                  </a:cubicBezTo>
                  <a:cubicBezTo>
                    <a:pt x="33" y="35"/>
                    <a:pt x="33" y="35"/>
                    <a:pt x="33" y="35"/>
                  </a:cubicBezTo>
                  <a:cubicBezTo>
                    <a:pt x="33" y="60"/>
                    <a:pt x="33" y="60"/>
                    <a:pt x="33" y="60"/>
                  </a:cubicBezTo>
                  <a:cubicBezTo>
                    <a:pt x="12" y="60"/>
                    <a:pt x="12" y="60"/>
                    <a:pt x="12" y="60"/>
                  </a:cubicBezTo>
                  <a:cubicBezTo>
                    <a:pt x="10" y="60"/>
                    <a:pt x="8" y="58"/>
                    <a:pt x="8" y="56"/>
                  </a:cubicBezTo>
                  <a:close/>
                  <a:moveTo>
                    <a:pt x="56" y="60"/>
                  </a:moveTo>
                  <a:cubicBezTo>
                    <a:pt x="35" y="60"/>
                    <a:pt x="35" y="60"/>
                    <a:pt x="35" y="60"/>
                  </a:cubicBezTo>
                  <a:cubicBezTo>
                    <a:pt x="35" y="35"/>
                    <a:pt x="35" y="35"/>
                    <a:pt x="35" y="35"/>
                  </a:cubicBezTo>
                  <a:cubicBezTo>
                    <a:pt x="61" y="35"/>
                    <a:pt x="61" y="35"/>
                    <a:pt x="61" y="35"/>
                  </a:cubicBezTo>
                  <a:cubicBezTo>
                    <a:pt x="61" y="56"/>
                    <a:pt x="61" y="56"/>
                    <a:pt x="61" y="56"/>
                  </a:cubicBezTo>
                  <a:cubicBezTo>
                    <a:pt x="61" y="58"/>
                    <a:pt x="59" y="60"/>
                    <a:pt x="56" y="60"/>
                  </a:cubicBezTo>
                  <a:close/>
                  <a:moveTo>
                    <a:pt x="12" y="20"/>
                  </a:moveTo>
                  <a:cubicBezTo>
                    <a:pt x="12" y="19"/>
                    <a:pt x="13" y="19"/>
                    <a:pt x="13" y="19"/>
                  </a:cubicBezTo>
                  <a:cubicBezTo>
                    <a:pt x="19" y="19"/>
                    <a:pt x="19" y="19"/>
                    <a:pt x="19" y="19"/>
                  </a:cubicBezTo>
                  <a:cubicBezTo>
                    <a:pt x="19" y="13"/>
                    <a:pt x="19" y="13"/>
                    <a:pt x="19" y="13"/>
                  </a:cubicBezTo>
                  <a:cubicBezTo>
                    <a:pt x="19" y="12"/>
                    <a:pt x="20" y="12"/>
                    <a:pt x="20" y="12"/>
                  </a:cubicBezTo>
                  <a:cubicBezTo>
                    <a:pt x="21" y="12"/>
                    <a:pt x="21" y="12"/>
                    <a:pt x="21" y="13"/>
                  </a:cubicBezTo>
                  <a:cubicBezTo>
                    <a:pt x="21" y="19"/>
                    <a:pt x="21" y="19"/>
                    <a:pt x="21" y="19"/>
                  </a:cubicBezTo>
                  <a:cubicBezTo>
                    <a:pt x="28" y="19"/>
                    <a:pt x="28" y="19"/>
                    <a:pt x="28" y="19"/>
                  </a:cubicBezTo>
                  <a:cubicBezTo>
                    <a:pt x="28" y="19"/>
                    <a:pt x="29" y="19"/>
                    <a:pt x="29" y="20"/>
                  </a:cubicBezTo>
                  <a:cubicBezTo>
                    <a:pt x="29" y="20"/>
                    <a:pt x="28" y="21"/>
                    <a:pt x="28" y="21"/>
                  </a:cubicBezTo>
                  <a:cubicBezTo>
                    <a:pt x="21" y="21"/>
                    <a:pt x="21" y="21"/>
                    <a:pt x="21" y="21"/>
                  </a:cubicBezTo>
                  <a:cubicBezTo>
                    <a:pt x="21" y="27"/>
                    <a:pt x="21" y="27"/>
                    <a:pt x="21" y="27"/>
                  </a:cubicBezTo>
                  <a:cubicBezTo>
                    <a:pt x="21" y="27"/>
                    <a:pt x="21" y="28"/>
                    <a:pt x="20" y="28"/>
                  </a:cubicBezTo>
                  <a:cubicBezTo>
                    <a:pt x="20" y="28"/>
                    <a:pt x="19" y="27"/>
                    <a:pt x="19" y="27"/>
                  </a:cubicBezTo>
                  <a:cubicBezTo>
                    <a:pt x="19" y="21"/>
                    <a:pt x="19" y="21"/>
                    <a:pt x="19" y="21"/>
                  </a:cubicBezTo>
                  <a:cubicBezTo>
                    <a:pt x="13" y="21"/>
                    <a:pt x="13" y="21"/>
                    <a:pt x="13" y="21"/>
                  </a:cubicBezTo>
                  <a:cubicBezTo>
                    <a:pt x="13" y="21"/>
                    <a:pt x="12" y="20"/>
                    <a:pt x="12" y="20"/>
                  </a:cubicBezTo>
                  <a:close/>
                  <a:moveTo>
                    <a:pt x="26" y="52"/>
                  </a:moveTo>
                  <a:cubicBezTo>
                    <a:pt x="27" y="52"/>
                    <a:pt x="27" y="53"/>
                    <a:pt x="26" y="53"/>
                  </a:cubicBezTo>
                  <a:cubicBezTo>
                    <a:pt x="26" y="53"/>
                    <a:pt x="26" y="53"/>
                    <a:pt x="25" y="53"/>
                  </a:cubicBezTo>
                  <a:cubicBezTo>
                    <a:pt x="25" y="53"/>
                    <a:pt x="25" y="53"/>
                    <a:pt x="25" y="53"/>
                  </a:cubicBezTo>
                  <a:cubicBezTo>
                    <a:pt x="20" y="49"/>
                    <a:pt x="20" y="49"/>
                    <a:pt x="20" y="49"/>
                  </a:cubicBezTo>
                  <a:cubicBezTo>
                    <a:pt x="16" y="53"/>
                    <a:pt x="16" y="53"/>
                    <a:pt x="16" y="53"/>
                  </a:cubicBezTo>
                  <a:cubicBezTo>
                    <a:pt x="16" y="53"/>
                    <a:pt x="16" y="53"/>
                    <a:pt x="15" y="53"/>
                  </a:cubicBezTo>
                  <a:cubicBezTo>
                    <a:pt x="15" y="53"/>
                    <a:pt x="15" y="53"/>
                    <a:pt x="15" y="53"/>
                  </a:cubicBezTo>
                  <a:cubicBezTo>
                    <a:pt x="14" y="53"/>
                    <a:pt x="14" y="52"/>
                    <a:pt x="15" y="52"/>
                  </a:cubicBezTo>
                  <a:cubicBezTo>
                    <a:pt x="19" y="47"/>
                    <a:pt x="19" y="47"/>
                    <a:pt x="19" y="47"/>
                  </a:cubicBezTo>
                  <a:cubicBezTo>
                    <a:pt x="15" y="43"/>
                    <a:pt x="15" y="43"/>
                    <a:pt x="15" y="43"/>
                  </a:cubicBezTo>
                  <a:cubicBezTo>
                    <a:pt x="14" y="43"/>
                    <a:pt x="14" y="42"/>
                    <a:pt x="15" y="42"/>
                  </a:cubicBezTo>
                  <a:cubicBezTo>
                    <a:pt x="15" y="41"/>
                    <a:pt x="16" y="41"/>
                    <a:pt x="16" y="42"/>
                  </a:cubicBezTo>
                  <a:cubicBezTo>
                    <a:pt x="20" y="46"/>
                    <a:pt x="20" y="46"/>
                    <a:pt x="20" y="46"/>
                  </a:cubicBezTo>
                  <a:cubicBezTo>
                    <a:pt x="25" y="42"/>
                    <a:pt x="25" y="42"/>
                    <a:pt x="25" y="42"/>
                  </a:cubicBezTo>
                  <a:cubicBezTo>
                    <a:pt x="25" y="41"/>
                    <a:pt x="26" y="41"/>
                    <a:pt x="26" y="42"/>
                  </a:cubicBezTo>
                  <a:cubicBezTo>
                    <a:pt x="27" y="42"/>
                    <a:pt x="27" y="43"/>
                    <a:pt x="26" y="43"/>
                  </a:cubicBezTo>
                  <a:cubicBezTo>
                    <a:pt x="22" y="47"/>
                    <a:pt x="22" y="47"/>
                    <a:pt x="22" y="47"/>
                  </a:cubicBezTo>
                  <a:lnTo>
                    <a:pt x="26" y="52"/>
                  </a:lnTo>
                  <a:close/>
                  <a:moveTo>
                    <a:pt x="40" y="19"/>
                  </a:moveTo>
                  <a:cubicBezTo>
                    <a:pt x="40" y="19"/>
                    <a:pt x="41" y="18"/>
                    <a:pt x="41" y="18"/>
                  </a:cubicBezTo>
                  <a:cubicBezTo>
                    <a:pt x="56" y="18"/>
                    <a:pt x="56" y="18"/>
                    <a:pt x="56" y="18"/>
                  </a:cubicBezTo>
                  <a:cubicBezTo>
                    <a:pt x="56" y="18"/>
                    <a:pt x="57" y="19"/>
                    <a:pt x="57" y="19"/>
                  </a:cubicBezTo>
                  <a:cubicBezTo>
                    <a:pt x="57" y="20"/>
                    <a:pt x="56" y="20"/>
                    <a:pt x="56" y="20"/>
                  </a:cubicBezTo>
                  <a:cubicBezTo>
                    <a:pt x="41" y="20"/>
                    <a:pt x="41" y="20"/>
                    <a:pt x="41" y="20"/>
                  </a:cubicBezTo>
                  <a:cubicBezTo>
                    <a:pt x="41" y="20"/>
                    <a:pt x="40" y="20"/>
                    <a:pt x="40" y="19"/>
                  </a:cubicBezTo>
                  <a:close/>
                  <a:moveTo>
                    <a:pt x="56" y="44"/>
                  </a:moveTo>
                  <a:cubicBezTo>
                    <a:pt x="56" y="45"/>
                    <a:pt x="56" y="45"/>
                    <a:pt x="55" y="45"/>
                  </a:cubicBezTo>
                  <a:cubicBezTo>
                    <a:pt x="41" y="45"/>
                    <a:pt x="41" y="45"/>
                    <a:pt x="41" y="45"/>
                  </a:cubicBezTo>
                  <a:cubicBezTo>
                    <a:pt x="41" y="45"/>
                    <a:pt x="40" y="45"/>
                    <a:pt x="40" y="44"/>
                  </a:cubicBezTo>
                  <a:cubicBezTo>
                    <a:pt x="40" y="44"/>
                    <a:pt x="41" y="43"/>
                    <a:pt x="41" y="43"/>
                  </a:cubicBezTo>
                  <a:cubicBezTo>
                    <a:pt x="55" y="43"/>
                    <a:pt x="55" y="43"/>
                    <a:pt x="55" y="43"/>
                  </a:cubicBezTo>
                  <a:cubicBezTo>
                    <a:pt x="56" y="43"/>
                    <a:pt x="56" y="44"/>
                    <a:pt x="56" y="44"/>
                  </a:cubicBezTo>
                  <a:close/>
                  <a:moveTo>
                    <a:pt x="56" y="50"/>
                  </a:moveTo>
                  <a:cubicBezTo>
                    <a:pt x="56" y="51"/>
                    <a:pt x="56" y="51"/>
                    <a:pt x="55" y="51"/>
                  </a:cubicBezTo>
                  <a:cubicBezTo>
                    <a:pt x="41" y="51"/>
                    <a:pt x="41" y="51"/>
                    <a:pt x="41" y="51"/>
                  </a:cubicBezTo>
                  <a:cubicBezTo>
                    <a:pt x="41" y="51"/>
                    <a:pt x="40" y="51"/>
                    <a:pt x="40" y="50"/>
                  </a:cubicBezTo>
                  <a:cubicBezTo>
                    <a:pt x="40" y="50"/>
                    <a:pt x="41" y="49"/>
                    <a:pt x="41" y="49"/>
                  </a:cubicBezTo>
                  <a:cubicBezTo>
                    <a:pt x="55" y="49"/>
                    <a:pt x="55" y="49"/>
                    <a:pt x="55" y="49"/>
                  </a:cubicBezTo>
                  <a:cubicBezTo>
                    <a:pt x="56" y="49"/>
                    <a:pt x="56" y="50"/>
                    <a:pt x="56" y="50"/>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20" name="Freeform 17"/>
            <p:cNvSpPr>
              <a:spLocks noEditPoints="1"/>
            </p:cNvSpPr>
            <p:nvPr/>
          </p:nvSpPr>
          <p:spPr bwMode="auto">
            <a:xfrm>
              <a:off x="6460755" y="1437005"/>
              <a:ext cx="499264" cy="422907"/>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solidFill>
              <a:schemeClr val="accent1"/>
            </a:solid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21" name="Freeform 62"/>
            <p:cNvSpPr>
              <a:spLocks noEditPoints="1"/>
            </p:cNvSpPr>
            <p:nvPr/>
          </p:nvSpPr>
          <p:spPr bwMode="auto">
            <a:xfrm>
              <a:off x="5370746" y="1930749"/>
              <a:ext cx="292609" cy="338210"/>
            </a:xfrm>
            <a:custGeom>
              <a:avLst/>
              <a:gdLst>
                <a:gd name="T0" fmla="*/ 54 w 62"/>
                <a:gd name="T1" fmla="*/ 0 h 72"/>
                <a:gd name="T2" fmla="*/ 8 w 62"/>
                <a:gd name="T3" fmla="*/ 0 h 72"/>
                <a:gd name="T4" fmla="*/ 0 w 62"/>
                <a:gd name="T5" fmla="*/ 8 h 72"/>
                <a:gd name="T6" fmla="*/ 0 w 62"/>
                <a:gd name="T7" fmla="*/ 64 h 72"/>
                <a:gd name="T8" fmla="*/ 8 w 62"/>
                <a:gd name="T9" fmla="*/ 72 h 72"/>
                <a:gd name="T10" fmla="*/ 54 w 62"/>
                <a:gd name="T11" fmla="*/ 72 h 72"/>
                <a:gd name="T12" fmla="*/ 62 w 62"/>
                <a:gd name="T13" fmla="*/ 64 h 72"/>
                <a:gd name="T14" fmla="*/ 62 w 62"/>
                <a:gd name="T15" fmla="*/ 8 h 72"/>
                <a:gd name="T16" fmla="*/ 54 w 62"/>
                <a:gd name="T17" fmla="*/ 0 h 72"/>
                <a:gd name="T18" fmla="*/ 8 w 62"/>
                <a:gd name="T19" fmla="*/ 3 h 72"/>
                <a:gd name="T20" fmla="*/ 54 w 62"/>
                <a:gd name="T21" fmla="*/ 3 h 72"/>
                <a:gd name="T22" fmla="*/ 59 w 62"/>
                <a:gd name="T23" fmla="*/ 8 h 72"/>
                <a:gd name="T24" fmla="*/ 59 w 62"/>
                <a:gd name="T25" fmla="*/ 64 h 72"/>
                <a:gd name="T26" fmla="*/ 54 w 62"/>
                <a:gd name="T27" fmla="*/ 69 h 72"/>
                <a:gd name="T28" fmla="*/ 8 w 62"/>
                <a:gd name="T29" fmla="*/ 69 h 72"/>
                <a:gd name="T30" fmla="*/ 3 w 62"/>
                <a:gd name="T31" fmla="*/ 64 h 72"/>
                <a:gd name="T32" fmla="*/ 3 w 62"/>
                <a:gd name="T33" fmla="*/ 8 h 72"/>
                <a:gd name="T34" fmla="*/ 8 w 62"/>
                <a:gd name="T35" fmla="*/ 3 h 72"/>
                <a:gd name="T36" fmla="*/ 7 w 62"/>
                <a:gd name="T37" fmla="*/ 62 h 72"/>
                <a:gd name="T38" fmla="*/ 55 w 62"/>
                <a:gd name="T39" fmla="*/ 62 h 72"/>
                <a:gd name="T40" fmla="*/ 56 w 62"/>
                <a:gd name="T41" fmla="*/ 61 h 72"/>
                <a:gd name="T42" fmla="*/ 56 w 62"/>
                <a:gd name="T43" fmla="*/ 7 h 72"/>
                <a:gd name="T44" fmla="*/ 55 w 62"/>
                <a:gd name="T45" fmla="*/ 6 h 72"/>
                <a:gd name="T46" fmla="*/ 7 w 62"/>
                <a:gd name="T47" fmla="*/ 6 h 72"/>
                <a:gd name="T48" fmla="*/ 6 w 62"/>
                <a:gd name="T49" fmla="*/ 7 h 72"/>
                <a:gd name="T50" fmla="*/ 6 w 62"/>
                <a:gd name="T51" fmla="*/ 61 h 72"/>
                <a:gd name="T52" fmla="*/ 7 w 62"/>
                <a:gd name="T53" fmla="*/ 62 h 72"/>
                <a:gd name="T54" fmla="*/ 8 w 62"/>
                <a:gd name="T55" fmla="*/ 8 h 72"/>
                <a:gd name="T56" fmla="*/ 54 w 62"/>
                <a:gd name="T57" fmla="*/ 8 h 72"/>
                <a:gd name="T58" fmla="*/ 54 w 62"/>
                <a:gd name="T59" fmla="*/ 60 h 72"/>
                <a:gd name="T60" fmla="*/ 8 w 62"/>
                <a:gd name="T61" fmla="*/ 60 h 72"/>
                <a:gd name="T62" fmla="*/ 8 w 62"/>
                <a:gd name="T63" fmla="*/ 8 h 72"/>
                <a:gd name="T64" fmla="*/ 33 w 62"/>
                <a:gd name="T65" fmla="*/ 66 h 72"/>
                <a:gd name="T66" fmla="*/ 31 w 62"/>
                <a:gd name="T67" fmla="*/ 68 h 72"/>
                <a:gd name="T68" fmla="*/ 29 w 62"/>
                <a:gd name="T69" fmla="*/ 66 h 72"/>
                <a:gd name="T70" fmla="*/ 31 w 62"/>
                <a:gd name="T71" fmla="*/ 64 h 72"/>
                <a:gd name="T72" fmla="*/ 33 w 62"/>
                <a:gd name="T7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72">
                  <a:moveTo>
                    <a:pt x="54" y="0"/>
                  </a:moveTo>
                  <a:cubicBezTo>
                    <a:pt x="8" y="0"/>
                    <a:pt x="8" y="0"/>
                    <a:pt x="8" y="0"/>
                  </a:cubicBezTo>
                  <a:cubicBezTo>
                    <a:pt x="4" y="0"/>
                    <a:pt x="0" y="3"/>
                    <a:pt x="0" y="8"/>
                  </a:cubicBezTo>
                  <a:cubicBezTo>
                    <a:pt x="0" y="64"/>
                    <a:pt x="0" y="64"/>
                    <a:pt x="0" y="64"/>
                  </a:cubicBezTo>
                  <a:cubicBezTo>
                    <a:pt x="0" y="68"/>
                    <a:pt x="4" y="72"/>
                    <a:pt x="8" y="72"/>
                  </a:cubicBezTo>
                  <a:cubicBezTo>
                    <a:pt x="54" y="72"/>
                    <a:pt x="54" y="72"/>
                    <a:pt x="54" y="72"/>
                  </a:cubicBezTo>
                  <a:cubicBezTo>
                    <a:pt x="58" y="72"/>
                    <a:pt x="62" y="68"/>
                    <a:pt x="62" y="64"/>
                  </a:cubicBezTo>
                  <a:cubicBezTo>
                    <a:pt x="62" y="8"/>
                    <a:pt x="62" y="8"/>
                    <a:pt x="62" y="8"/>
                  </a:cubicBezTo>
                  <a:cubicBezTo>
                    <a:pt x="62" y="3"/>
                    <a:pt x="58" y="0"/>
                    <a:pt x="54" y="0"/>
                  </a:cubicBezTo>
                  <a:close/>
                  <a:moveTo>
                    <a:pt x="8" y="3"/>
                  </a:moveTo>
                  <a:cubicBezTo>
                    <a:pt x="54" y="3"/>
                    <a:pt x="54" y="3"/>
                    <a:pt x="54" y="3"/>
                  </a:cubicBezTo>
                  <a:cubicBezTo>
                    <a:pt x="56" y="3"/>
                    <a:pt x="59" y="5"/>
                    <a:pt x="59" y="8"/>
                  </a:cubicBezTo>
                  <a:cubicBezTo>
                    <a:pt x="59" y="64"/>
                    <a:pt x="59" y="64"/>
                    <a:pt x="59" y="64"/>
                  </a:cubicBezTo>
                  <a:cubicBezTo>
                    <a:pt x="59" y="67"/>
                    <a:pt x="56" y="69"/>
                    <a:pt x="54" y="69"/>
                  </a:cubicBezTo>
                  <a:cubicBezTo>
                    <a:pt x="8" y="69"/>
                    <a:pt x="8" y="69"/>
                    <a:pt x="8" y="69"/>
                  </a:cubicBezTo>
                  <a:cubicBezTo>
                    <a:pt x="5" y="69"/>
                    <a:pt x="3" y="67"/>
                    <a:pt x="3" y="64"/>
                  </a:cubicBezTo>
                  <a:cubicBezTo>
                    <a:pt x="3" y="8"/>
                    <a:pt x="3" y="8"/>
                    <a:pt x="3" y="8"/>
                  </a:cubicBezTo>
                  <a:cubicBezTo>
                    <a:pt x="3" y="5"/>
                    <a:pt x="5" y="3"/>
                    <a:pt x="8" y="3"/>
                  </a:cubicBezTo>
                  <a:close/>
                  <a:moveTo>
                    <a:pt x="7" y="62"/>
                  </a:moveTo>
                  <a:cubicBezTo>
                    <a:pt x="55" y="62"/>
                    <a:pt x="55" y="62"/>
                    <a:pt x="55" y="62"/>
                  </a:cubicBezTo>
                  <a:cubicBezTo>
                    <a:pt x="55" y="62"/>
                    <a:pt x="56" y="61"/>
                    <a:pt x="56" y="61"/>
                  </a:cubicBezTo>
                  <a:cubicBezTo>
                    <a:pt x="56" y="7"/>
                    <a:pt x="56" y="7"/>
                    <a:pt x="56" y="7"/>
                  </a:cubicBezTo>
                  <a:cubicBezTo>
                    <a:pt x="56" y="6"/>
                    <a:pt x="55" y="6"/>
                    <a:pt x="55" y="6"/>
                  </a:cubicBezTo>
                  <a:cubicBezTo>
                    <a:pt x="7" y="6"/>
                    <a:pt x="7" y="6"/>
                    <a:pt x="7" y="6"/>
                  </a:cubicBezTo>
                  <a:cubicBezTo>
                    <a:pt x="7" y="6"/>
                    <a:pt x="6" y="6"/>
                    <a:pt x="6" y="7"/>
                  </a:cubicBezTo>
                  <a:cubicBezTo>
                    <a:pt x="6" y="61"/>
                    <a:pt x="6" y="61"/>
                    <a:pt x="6" y="61"/>
                  </a:cubicBezTo>
                  <a:cubicBezTo>
                    <a:pt x="6" y="61"/>
                    <a:pt x="7" y="62"/>
                    <a:pt x="7" y="62"/>
                  </a:cubicBezTo>
                  <a:close/>
                  <a:moveTo>
                    <a:pt x="8" y="8"/>
                  </a:moveTo>
                  <a:cubicBezTo>
                    <a:pt x="54" y="8"/>
                    <a:pt x="54" y="8"/>
                    <a:pt x="54" y="8"/>
                  </a:cubicBezTo>
                  <a:cubicBezTo>
                    <a:pt x="54" y="60"/>
                    <a:pt x="54" y="60"/>
                    <a:pt x="54" y="60"/>
                  </a:cubicBezTo>
                  <a:cubicBezTo>
                    <a:pt x="8" y="60"/>
                    <a:pt x="8" y="60"/>
                    <a:pt x="8" y="60"/>
                  </a:cubicBezTo>
                  <a:lnTo>
                    <a:pt x="8" y="8"/>
                  </a:lnTo>
                  <a:close/>
                  <a:moveTo>
                    <a:pt x="33" y="66"/>
                  </a:moveTo>
                  <a:cubicBezTo>
                    <a:pt x="33" y="67"/>
                    <a:pt x="32" y="68"/>
                    <a:pt x="31" y="68"/>
                  </a:cubicBezTo>
                  <a:cubicBezTo>
                    <a:pt x="30" y="68"/>
                    <a:pt x="29" y="67"/>
                    <a:pt x="29" y="66"/>
                  </a:cubicBezTo>
                  <a:cubicBezTo>
                    <a:pt x="29" y="65"/>
                    <a:pt x="30" y="64"/>
                    <a:pt x="31" y="64"/>
                  </a:cubicBezTo>
                  <a:cubicBezTo>
                    <a:pt x="32" y="64"/>
                    <a:pt x="33" y="65"/>
                    <a:pt x="33" y="66"/>
                  </a:cubicBezTo>
                  <a:close/>
                </a:path>
              </a:pathLst>
            </a:custGeom>
            <a:solidFill>
              <a:schemeClr val="accent4"/>
            </a:solid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22" name="Freeform 52"/>
            <p:cNvSpPr>
              <a:spLocks noEditPoints="1"/>
            </p:cNvSpPr>
            <p:nvPr/>
          </p:nvSpPr>
          <p:spPr bwMode="auto">
            <a:xfrm>
              <a:off x="4290523" y="3450281"/>
              <a:ext cx="306095" cy="287984"/>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23" name="Freeform 85"/>
            <p:cNvSpPr>
              <a:spLocks noEditPoints="1"/>
            </p:cNvSpPr>
            <p:nvPr/>
          </p:nvSpPr>
          <p:spPr bwMode="auto">
            <a:xfrm>
              <a:off x="8238908" y="2516452"/>
              <a:ext cx="337527" cy="253644"/>
            </a:xfrm>
            <a:custGeom>
              <a:avLst/>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24" name="Freeform 28"/>
            <p:cNvSpPr>
              <a:spLocks noEditPoints="1"/>
            </p:cNvSpPr>
            <p:nvPr/>
          </p:nvSpPr>
          <p:spPr bwMode="auto">
            <a:xfrm>
              <a:off x="3637416" y="3912724"/>
              <a:ext cx="399647" cy="324286"/>
            </a:xfrm>
            <a:custGeom>
              <a:avLst/>
              <a:gdLst>
                <a:gd name="T0" fmla="*/ 26 w 74"/>
                <a:gd name="T1" fmla="*/ 0 h 60"/>
                <a:gd name="T2" fmla="*/ 19 w 74"/>
                <a:gd name="T3" fmla="*/ 53 h 60"/>
                <a:gd name="T4" fmla="*/ 49 w 74"/>
                <a:gd name="T5" fmla="*/ 60 h 60"/>
                <a:gd name="T6" fmla="*/ 56 w 74"/>
                <a:gd name="T7" fmla="*/ 7 h 60"/>
                <a:gd name="T8" fmla="*/ 53 w 74"/>
                <a:gd name="T9" fmla="*/ 7 h 60"/>
                <a:gd name="T10" fmla="*/ 49 w 74"/>
                <a:gd name="T11" fmla="*/ 57 h 60"/>
                <a:gd name="T12" fmla="*/ 22 w 74"/>
                <a:gd name="T13" fmla="*/ 53 h 60"/>
                <a:gd name="T14" fmla="*/ 26 w 74"/>
                <a:gd name="T15" fmla="*/ 3 h 60"/>
                <a:gd name="T16" fmla="*/ 53 w 74"/>
                <a:gd name="T17" fmla="*/ 7 h 60"/>
                <a:gd name="T18" fmla="*/ 25 w 74"/>
                <a:gd name="T19" fmla="*/ 6 h 60"/>
                <a:gd name="T20" fmla="*/ 24 w 74"/>
                <a:gd name="T21" fmla="*/ 50 h 60"/>
                <a:gd name="T22" fmla="*/ 50 w 74"/>
                <a:gd name="T23" fmla="*/ 51 h 60"/>
                <a:gd name="T24" fmla="*/ 51 w 74"/>
                <a:gd name="T25" fmla="*/ 7 h 60"/>
                <a:gd name="T26" fmla="*/ 49 w 74"/>
                <a:gd name="T27" fmla="*/ 49 h 60"/>
                <a:gd name="T28" fmla="*/ 26 w 74"/>
                <a:gd name="T29" fmla="*/ 8 h 60"/>
                <a:gd name="T30" fmla="*/ 49 w 74"/>
                <a:gd name="T31" fmla="*/ 49 h 60"/>
                <a:gd name="T32" fmla="*/ 37 w 74"/>
                <a:gd name="T33" fmla="*/ 56 h 60"/>
                <a:gd name="T34" fmla="*/ 37 w 74"/>
                <a:gd name="T35" fmla="*/ 52 h 60"/>
                <a:gd name="T36" fmla="*/ 74 w 74"/>
                <a:gd name="T37" fmla="*/ 23 h 60"/>
                <a:gd name="T38" fmla="*/ 67 w 74"/>
                <a:gd name="T39" fmla="*/ 41 h 60"/>
                <a:gd name="T40" fmla="*/ 66 w 74"/>
                <a:gd name="T41" fmla="*/ 39 h 60"/>
                <a:gd name="T42" fmla="*/ 66 w 74"/>
                <a:gd name="T43" fmla="*/ 7 h 60"/>
                <a:gd name="T44" fmla="*/ 68 w 74"/>
                <a:gd name="T45" fmla="*/ 6 h 60"/>
                <a:gd name="T46" fmla="*/ 69 w 74"/>
                <a:gd name="T47" fmla="*/ 23 h 60"/>
                <a:gd name="T48" fmla="*/ 64 w 74"/>
                <a:gd name="T49" fmla="*/ 37 h 60"/>
                <a:gd name="T50" fmla="*/ 63 w 74"/>
                <a:gd name="T51" fmla="*/ 35 h 60"/>
                <a:gd name="T52" fmla="*/ 63 w 74"/>
                <a:gd name="T53" fmla="*/ 11 h 60"/>
                <a:gd name="T54" fmla="*/ 65 w 74"/>
                <a:gd name="T55" fmla="*/ 10 h 60"/>
                <a:gd name="T56" fmla="*/ 64 w 74"/>
                <a:gd name="T57" fmla="*/ 23 h 60"/>
                <a:gd name="T58" fmla="*/ 60 w 74"/>
                <a:gd name="T59" fmla="*/ 33 h 60"/>
                <a:gd name="T60" fmla="*/ 60 w 74"/>
                <a:gd name="T61" fmla="*/ 31 h 60"/>
                <a:gd name="T62" fmla="*/ 60 w 74"/>
                <a:gd name="T63" fmla="*/ 15 h 60"/>
                <a:gd name="T64" fmla="*/ 61 w 74"/>
                <a:gd name="T65" fmla="*/ 14 h 60"/>
                <a:gd name="T66" fmla="*/ 8 w 74"/>
                <a:gd name="T67" fmla="*/ 39 h 60"/>
                <a:gd name="T68" fmla="*/ 7 w 74"/>
                <a:gd name="T69" fmla="*/ 41 h 60"/>
                <a:gd name="T70" fmla="*/ 0 w 74"/>
                <a:gd name="T71" fmla="*/ 23 h 60"/>
                <a:gd name="T72" fmla="*/ 8 w 74"/>
                <a:gd name="T73" fmla="*/ 6 h 60"/>
                <a:gd name="T74" fmla="*/ 2 w 74"/>
                <a:gd name="T75" fmla="*/ 23 h 60"/>
                <a:gd name="T76" fmla="*/ 12 w 74"/>
                <a:gd name="T77" fmla="*/ 35 h 60"/>
                <a:gd name="T78" fmla="*/ 11 w 74"/>
                <a:gd name="T79" fmla="*/ 37 h 60"/>
                <a:gd name="T80" fmla="*/ 6 w 74"/>
                <a:gd name="T81" fmla="*/ 23 h 60"/>
                <a:gd name="T82" fmla="*/ 11 w 74"/>
                <a:gd name="T83" fmla="*/ 10 h 60"/>
                <a:gd name="T84" fmla="*/ 8 w 74"/>
                <a:gd name="T85" fmla="*/ 23 h 60"/>
                <a:gd name="T86" fmla="*/ 15 w 74"/>
                <a:gd name="T87" fmla="*/ 15 h 60"/>
                <a:gd name="T88" fmla="*/ 15 w 74"/>
                <a:gd name="T89" fmla="*/ 31 h 60"/>
                <a:gd name="T90" fmla="*/ 14 w 74"/>
                <a:gd name="T91" fmla="*/ 33 h 60"/>
                <a:gd name="T92" fmla="*/ 11 w 74"/>
                <a:gd name="T93" fmla="*/ 23 h 60"/>
                <a:gd name="T94" fmla="*/ 15 w 74"/>
                <a:gd name="T95"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60">
                  <a:moveTo>
                    <a:pt x="49" y="0"/>
                  </a:moveTo>
                  <a:cubicBezTo>
                    <a:pt x="26" y="0"/>
                    <a:pt x="26" y="0"/>
                    <a:pt x="26" y="0"/>
                  </a:cubicBezTo>
                  <a:cubicBezTo>
                    <a:pt x="22" y="0"/>
                    <a:pt x="19" y="3"/>
                    <a:pt x="19" y="7"/>
                  </a:cubicBezTo>
                  <a:cubicBezTo>
                    <a:pt x="19" y="53"/>
                    <a:pt x="19" y="53"/>
                    <a:pt x="19" y="53"/>
                  </a:cubicBezTo>
                  <a:cubicBezTo>
                    <a:pt x="19" y="56"/>
                    <a:pt x="22" y="60"/>
                    <a:pt x="26" y="60"/>
                  </a:cubicBezTo>
                  <a:cubicBezTo>
                    <a:pt x="49" y="60"/>
                    <a:pt x="49" y="60"/>
                    <a:pt x="49" y="60"/>
                  </a:cubicBezTo>
                  <a:cubicBezTo>
                    <a:pt x="53" y="60"/>
                    <a:pt x="56" y="56"/>
                    <a:pt x="56" y="53"/>
                  </a:cubicBezTo>
                  <a:cubicBezTo>
                    <a:pt x="56" y="7"/>
                    <a:pt x="56" y="7"/>
                    <a:pt x="56" y="7"/>
                  </a:cubicBezTo>
                  <a:cubicBezTo>
                    <a:pt x="56" y="3"/>
                    <a:pt x="53" y="0"/>
                    <a:pt x="49" y="0"/>
                  </a:cubicBezTo>
                  <a:close/>
                  <a:moveTo>
                    <a:pt x="53" y="7"/>
                  </a:moveTo>
                  <a:cubicBezTo>
                    <a:pt x="53" y="53"/>
                    <a:pt x="53" y="53"/>
                    <a:pt x="53" y="53"/>
                  </a:cubicBezTo>
                  <a:cubicBezTo>
                    <a:pt x="53" y="55"/>
                    <a:pt x="51" y="57"/>
                    <a:pt x="49" y="57"/>
                  </a:cubicBezTo>
                  <a:cubicBezTo>
                    <a:pt x="26" y="57"/>
                    <a:pt x="26" y="57"/>
                    <a:pt x="26" y="57"/>
                  </a:cubicBezTo>
                  <a:cubicBezTo>
                    <a:pt x="24" y="57"/>
                    <a:pt x="22" y="55"/>
                    <a:pt x="22" y="53"/>
                  </a:cubicBezTo>
                  <a:cubicBezTo>
                    <a:pt x="22" y="7"/>
                    <a:pt x="22" y="7"/>
                    <a:pt x="22" y="7"/>
                  </a:cubicBezTo>
                  <a:cubicBezTo>
                    <a:pt x="22" y="5"/>
                    <a:pt x="24" y="3"/>
                    <a:pt x="26" y="3"/>
                  </a:cubicBezTo>
                  <a:cubicBezTo>
                    <a:pt x="49" y="3"/>
                    <a:pt x="49" y="3"/>
                    <a:pt x="49" y="3"/>
                  </a:cubicBezTo>
                  <a:cubicBezTo>
                    <a:pt x="51" y="3"/>
                    <a:pt x="53" y="5"/>
                    <a:pt x="53" y="7"/>
                  </a:cubicBezTo>
                  <a:close/>
                  <a:moveTo>
                    <a:pt x="50" y="6"/>
                  </a:moveTo>
                  <a:cubicBezTo>
                    <a:pt x="25" y="6"/>
                    <a:pt x="25" y="6"/>
                    <a:pt x="25" y="6"/>
                  </a:cubicBezTo>
                  <a:cubicBezTo>
                    <a:pt x="24" y="6"/>
                    <a:pt x="24" y="6"/>
                    <a:pt x="24" y="7"/>
                  </a:cubicBezTo>
                  <a:cubicBezTo>
                    <a:pt x="24" y="50"/>
                    <a:pt x="24" y="50"/>
                    <a:pt x="24" y="50"/>
                  </a:cubicBezTo>
                  <a:cubicBezTo>
                    <a:pt x="24" y="51"/>
                    <a:pt x="24" y="51"/>
                    <a:pt x="25" y="51"/>
                  </a:cubicBezTo>
                  <a:cubicBezTo>
                    <a:pt x="50" y="51"/>
                    <a:pt x="50" y="51"/>
                    <a:pt x="50" y="51"/>
                  </a:cubicBezTo>
                  <a:cubicBezTo>
                    <a:pt x="50" y="51"/>
                    <a:pt x="51" y="51"/>
                    <a:pt x="51" y="50"/>
                  </a:cubicBezTo>
                  <a:cubicBezTo>
                    <a:pt x="51" y="7"/>
                    <a:pt x="51" y="7"/>
                    <a:pt x="51" y="7"/>
                  </a:cubicBezTo>
                  <a:cubicBezTo>
                    <a:pt x="51" y="6"/>
                    <a:pt x="50" y="6"/>
                    <a:pt x="50" y="6"/>
                  </a:cubicBezTo>
                  <a:close/>
                  <a:moveTo>
                    <a:pt x="49" y="49"/>
                  </a:moveTo>
                  <a:cubicBezTo>
                    <a:pt x="26" y="49"/>
                    <a:pt x="26" y="49"/>
                    <a:pt x="26" y="49"/>
                  </a:cubicBezTo>
                  <a:cubicBezTo>
                    <a:pt x="26" y="8"/>
                    <a:pt x="26" y="8"/>
                    <a:pt x="26" y="8"/>
                  </a:cubicBezTo>
                  <a:cubicBezTo>
                    <a:pt x="49" y="8"/>
                    <a:pt x="49" y="8"/>
                    <a:pt x="49" y="8"/>
                  </a:cubicBezTo>
                  <a:lnTo>
                    <a:pt x="49" y="49"/>
                  </a:lnTo>
                  <a:close/>
                  <a:moveTo>
                    <a:pt x="39" y="54"/>
                  </a:moveTo>
                  <a:cubicBezTo>
                    <a:pt x="39" y="55"/>
                    <a:pt x="38" y="56"/>
                    <a:pt x="37" y="56"/>
                  </a:cubicBezTo>
                  <a:cubicBezTo>
                    <a:pt x="36" y="56"/>
                    <a:pt x="35" y="55"/>
                    <a:pt x="35" y="54"/>
                  </a:cubicBezTo>
                  <a:cubicBezTo>
                    <a:pt x="35" y="53"/>
                    <a:pt x="36" y="52"/>
                    <a:pt x="37" y="52"/>
                  </a:cubicBezTo>
                  <a:cubicBezTo>
                    <a:pt x="38" y="52"/>
                    <a:pt x="39" y="53"/>
                    <a:pt x="39" y="54"/>
                  </a:cubicBezTo>
                  <a:close/>
                  <a:moveTo>
                    <a:pt x="74" y="23"/>
                  </a:moveTo>
                  <a:cubicBezTo>
                    <a:pt x="74" y="30"/>
                    <a:pt x="72" y="36"/>
                    <a:pt x="68" y="41"/>
                  </a:cubicBezTo>
                  <a:cubicBezTo>
                    <a:pt x="68" y="41"/>
                    <a:pt x="67" y="41"/>
                    <a:pt x="67" y="41"/>
                  </a:cubicBezTo>
                  <a:cubicBezTo>
                    <a:pt x="67" y="41"/>
                    <a:pt x="67" y="41"/>
                    <a:pt x="67" y="41"/>
                  </a:cubicBezTo>
                  <a:cubicBezTo>
                    <a:pt x="66" y="40"/>
                    <a:pt x="66" y="40"/>
                    <a:pt x="66" y="39"/>
                  </a:cubicBezTo>
                  <a:cubicBezTo>
                    <a:pt x="70" y="35"/>
                    <a:pt x="72" y="29"/>
                    <a:pt x="72" y="23"/>
                  </a:cubicBezTo>
                  <a:cubicBezTo>
                    <a:pt x="72" y="17"/>
                    <a:pt x="70" y="12"/>
                    <a:pt x="66" y="7"/>
                  </a:cubicBezTo>
                  <a:cubicBezTo>
                    <a:pt x="66" y="7"/>
                    <a:pt x="66" y="6"/>
                    <a:pt x="67" y="6"/>
                  </a:cubicBezTo>
                  <a:cubicBezTo>
                    <a:pt x="67" y="5"/>
                    <a:pt x="68" y="6"/>
                    <a:pt x="68" y="6"/>
                  </a:cubicBezTo>
                  <a:cubicBezTo>
                    <a:pt x="72" y="11"/>
                    <a:pt x="74" y="17"/>
                    <a:pt x="74" y="23"/>
                  </a:cubicBezTo>
                  <a:close/>
                  <a:moveTo>
                    <a:pt x="69" y="23"/>
                  </a:moveTo>
                  <a:cubicBezTo>
                    <a:pt x="69" y="28"/>
                    <a:pt x="67" y="33"/>
                    <a:pt x="65" y="36"/>
                  </a:cubicBezTo>
                  <a:cubicBezTo>
                    <a:pt x="64" y="37"/>
                    <a:pt x="64" y="37"/>
                    <a:pt x="64" y="37"/>
                  </a:cubicBezTo>
                  <a:cubicBezTo>
                    <a:pt x="64" y="37"/>
                    <a:pt x="63" y="37"/>
                    <a:pt x="63" y="37"/>
                  </a:cubicBezTo>
                  <a:cubicBezTo>
                    <a:pt x="63" y="36"/>
                    <a:pt x="63" y="36"/>
                    <a:pt x="63" y="35"/>
                  </a:cubicBezTo>
                  <a:cubicBezTo>
                    <a:pt x="66" y="32"/>
                    <a:pt x="67" y="28"/>
                    <a:pt x="67" y="23"/>
                  </a:cubicBezTo>
                  <a:cubicBezTo>
                    <a:pt x="67" y="19"/>
                    <a:pt x="66" y="15"/>
                    <a:pt x="63" y="11"/>
                  </a:cubicBezTo>
                  <a:cubicBezTo>
                    <a:pt x="63" y="11"/>
                    <a:pt x="63" y="10"/>
                    <a:pt x="63" y="10"/>
                  </a:cubicBezTo>
                  <a:cubicBezTo>
                    <a:pt x="64" y="10"/>
                    <a:pt x="64" y="10"/>
                    <a:pt x="65" y="10"/>
                  </a:cubicBezTo>
                  <a:cubicBezTo>
                    <a:pt x="67" y="14"/>
                    <a:pt x="69" y="19"/>
                    <a:pt x="69" y="23"/>
                  </a:cubicBezTo>
                  <a:close/>
                  <a:moveTo>
                    <a:pt x="64" y="23"/>
                  </a:moveTo>
                  <a:cubicBezTo>
                    <a:pt x="64" y="26"/>
                    <a:pt x="63" y="29"/>
                    <a:pt x="61" y="32"/>
                  </a:cubicBezTo>
                  <a:cubicBezTo>
                    <a:pt x="61" y="32"/>
                    <a:pt x="61" y="33"/>
                    <a:pt x="60" y="33"/>
                  </a:cubicBezTo>
                  <a:cubicBezTo>
                    <a:pt x="60" y="33"/>
                    <a:pt x="60" y="33"/>
                    <a:pt x="60" y="33"/>
                  </a:cubicBezTo>
                  <a:cubicBezTo>
                    <a:pt x="59" y="32"/>
                    <a:pt x="59" y="32"/>
                    <a:pt x="60" y="31"/>
                  </a:cubicBezTo>
                  <a:cubicBezTo>
                    <a:pt x="61" y="29"/>
                    <a:pt x="62" y="26"/>
                    <a:pt x="62" y="23"/>
                  </a:cubicBezTo>
                  <a:cubicBezTo>
                    <a:pt x="62" y="21"/>
                    <a:pt x="61" y="18"/>
                    <a:pt x="60" y="15"/>
                  </a:cubicBezTo>
                  <a:cubicBezTo>
                    <a:pt x="59" y="15"/>
                    <a:pt x="59" y="14"/>
                    <a:pt x="60" y="14"/>
                  </a:cubicBezTo>
                  <a:cubicBezTo>
                    <a:pt x="60" y="14"/>
                    <a:pt x="61" y="14"/>
                    <a:pt x="61" y="14"/>
                  </a:cubicBezTo>
                  <a:cubicBezTo>
                    <a:pt x="63" y="17"/>
                    <a:pt x="64" y="20"/>
                    <a:pt x="64" y="23"/>
                  </a:cubicBezTo>
                  <a:close/>
                  <a:moveTo>
                    <a:pt x="8" y="39"/>
                  </a:moveTo>
                  <a:cubicBezTo>
                    <a:pt x="9" y="40"/>
                    <a:pt x="8" y="40"/>
                    <a:pt x="8" y="41"/>
                  </a:cubicBezTo>
                  <a:cubicBezTo>
                    <a:pt x="8" y="41"/>
                    <a:pt x="8" y="41"/>
                    <a:pt x="7" y="41"/>
                  </a:cubicBezTo>
                  <a:cubicBezTo>
                    <a:pt x="7" y="41"/>
                    <a:pt x="7" y="41"/>
                    <a:pt x="7" y="41"/>
                  </a:cubicBezTo>
                  <a:cubicBezTo>
                    <a:pt x="3" y="36"/>
                    <a:pt x="0" y="30"/>
                    <a:pt x="0" y="23"/>
                  </a:cubicBezTo>
                  <a:cubicBezTo>
                    <a:pt x="0" y="17"/>
                    <a:pt x="3" y="11"/>
                    <a:pt x="7" y="6"/>
                  </a:cubicBezTo>
                  <a:cubicBezTo>
                    <a:pt x="7" y="6"/>
                    <a:pt x="8" y="5"/>
                    <a:pt x="8" y="6"/>
                  </a:cubicBezTo>
                  <a:cubicBezTo>
                    <a:pt x="8" y="6"/>
                    <a:pt x="9" y="7"/>
                    <a:pt x="8" y="7"/>
                  </a:cubicBezTo>
                  <a:cubicBezTo>
                    <a:pt x="5" y="12"/>
                    <a:pt x="2" y="17"/>
                    <a:pt x="2" y="23"/>
                  </a:cubicBezTo>
                  <a:cubicBezTo>
                    <a:pt x="2" y="29"/>
                    <a:pt x="5" y="35"/>
                    <a:pt x="8" y="39"/>
                  </a:cubicBezTo>
                  <a:close/>
                  <a:moveTo>
                    <a:pt x="12" y="35"/>
                  </a:moveTo>
                  <a:cubicBezTo>
                    <a:pt x="12" y="36"/>
                    <a:pt x="12" y="36"/>
                    <a:pt x="11" y="37"/>
                  </a:cubicBezTo>
                  <a:cubicBezTo>
                    <a:pt x="11" y="37"/>
                    <a:pt x="11" y="37"/>
                    <a:pt x="11" y="37"/>
                  </a:cubicBezTo>
                  <a:cubicBezTo>
                    <a:pt x="10" y="37"/>
                    <a:pt x="10" y="37"/>
                    <a:pt x="10" y="36"/>
                  </a:cubicBezTo>
                  <a:cubicBezTo>
                    <a:pt x="7" y="33"/>
                    <a:pt x="6" y="28"/>
                    <a:pt x="6" y="23"/>
                  </a:cubicBezTo>
                  <a:cubicBezTo>
                    <a:pt x="6" y="19"/>
                    <a:pt x="7" y="14"/>
                    <a:pt x="10" y="10"/>
                  </a:cubicBezTo>
                  <a:cubicBezTo>
                    <a:pt x="10" y="10"/>
                    <a:pt x="11" y="10"/>
                    <a:pt x="11" y="10"/>
                  </a:cubicBezTo>
                  <a:cubicBezTo>
                    <a:pt x="12" y="10"/>
                    <a:pt x="12" y="11"/>
                    <a:pt x="12" y="11"/>
                  </a:cubicBezTo>
                  <a:cubicBezTo>
                    <a:pt x="9" y="15"/>
                    <a:pt x="8" y="19"/>
                    <a:pt x="8" y="23"/>
                  </a:cubicBezTo>
                  <a:cubicBezTo>
                    <a:pt x="8" y="28"/>
                    <a:pt x="9" y="32"/>
                    <a:pt x="12" y="35"/>
                  </a:cubicBezTo>
                  <a:close/>
                  <a:moveTo>
                    <a:pt x="15" y="15"/>
                  </a:moveTo>
                  <a:cubicBezTo>
                    <a:pt x="14" y="18"/>
                    <a:pt x="13" y="21"/>
                    <a:pt x="13" y="23"/>
                  </a:cubicBezTo>
                  <a:cubicBezTo>
                    <a:pt x="13" y="26"/>
                    <a:pt x="14" y="29"/>
                    <a:pt x="15" y="31"/>
                  </a:cubicBezTo>
                  <a:cubicBezTo>
                    <a:pt x="15" y="32"/>
                    <a:pt x="15" y="32"/>
                    <a:pt x="15" y="33"/>
                  </a:cubicBezTo>
                  <a:cubicBezTo>
                    <a:pt x="15" y="33"/>
                    <a:pt x="14" y="33"/>
                    <a:pt x="14" y="33"/>
                  </a:cubicBezTo>
                  <a:cubicBezTo>
                    <a:pt x="14" y="33"/>
                    <a:pt x="14" y="32"/>
                    <a:pt x="13" y="32"/>
                  </a:cubicBezTo>
                  <a:cubicBezTo>
                    <a:pt x="12" y="29"/>
                    <a:pt x="11" y="26"/>
                    <a:pt x="11" y="23"/>
                  </a:cubicBezTo>
                  <a:cubicBezTo>
                    <a:pt x="11" y="20"/>
                    <a:pt x="12" y="17"/>
                    <a:pt x="13" y="14"/>
                  </a:cubicBezTo>
                  <a:cubicBezTo>
                    <a:pt x="14" y="14"/>
                    <a:pt x="14" y="14"/>
                    <a:pt x="15" y="14"/>
                  </a:cubicBezTo>
                  <a:cubicBezTo>
                    <a:pt x="15" y="14"/>
                    <a:pt x="15" y="15"/>
                    <a:pt x="15" y="15"/>
                  </a:cubicBezTo>
                  <a:close/>
                </a:path>
              </a:pathLst>
            </a:custGeom>
            <a:solidFill>
              <a:schemeClr val="accent4"/>
            </a:solid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25" name="Freeform 15"/>
            <p:cNvSpPr>
              <a:spLocks noEditPoints="1"/>
            </p:cNvSpPr>
            <p:nvPr/>
          </p:nvSpPr>
          <p:spPr bwMode="auto">
            <a:xfrm>
              <a:off x="8200165" y="3107567"/>
              <a:ext cx="428644" cy="305865"/>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solidFill>
              <a:schemeClr val="accent4"/>
            </a:solid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26" name="Freeform 15"/>
            <p:cNvSpPr>
              <a:spLocks noEditPoints="1"/>
            </p:cNvSpPr>
            <p:nvPr/>
          </p:nvSpPr>
          <p:spPr bwMode="auto">
            <a:xfrm>
              <a:off x="6913482" y="4480515"/>
              <a:ext cx="376270" cy="268493"/>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27" name="Freeform 24"/>
            <p:cNvSpPr>
              <a:spLocks noEditPoints="1"/>
            </p:cNvSpPr>
            <p:nvPr/>
          </p:nvSpPr>
          <p:spPr bwMode="auto">
            <a:xfrm>
              <a:off x="6538222" y="2271782"/>
              <a:ext cx="323243" cy="340955"/>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chemeClr val="accent2"/>
            </a:solid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28" name="Freeform 35"/>
            <p:cNvSpPr>
              <a:spLocks noEditPoints="1"/>
            </p:cNvSpPr>
            <p:nvPr/>
          </p:nvSpPr>
          <p:spPr bwMode="auto">
            <a:xfrm>
              <a:off x="7951851" y="2089846"/>
              <a:ext cx="385943" cy="385941"/>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chemeClr val="accent3"/>
            </a:solid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29" name="Freeform 16"/>
            <p:cNvSpPr>
              <a:spLocks noEditPoints="1"/>
            </p:cNvSpPr>
            <p:nvPr/>
          </p:nvSpPr>
          <p:spPr bwMode="auto">
            <a:xfrm>
              <a:off x="5908559" y="1717795"/>
              <a:ext cx="315706" cy="348087"/>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30" name="Freeform 62"/>
            <p:cNvSpPr>
              <a:spLocks noEditPoints="1"/>
            </p:cNvSpPr>
            <p:nvPr/>
          </p:nvSpPr>
          <p:spPr bwMode="auto">
            <a:xfrm>
              <a:off x="5775182" y="3543823"/>
              <a:ext cx="292609" cy="338210"/>
            </a:xfrm>
            <a:custGeom>
              <a:avLst/>
              <a:gdLst>
                <a:gd name="T0" fmla="*/ 54 w 62"/>
                <a:gd name="T1" fmla="*/ 0 h 72"/>
                <a:gd name="T2" fmla="*/ 8 w 62"/>
                <a:gd name="T3" fmla="*/ 0 h 72"/>
                <a:gd name="T4" fmla="*/ 0 w 62"/>
                <a:gd name="T5" fmla="*/ 8 h 72"/>
                <a:gd name="T6" fmla="*/ 0 w 62"/>
                <a:gd name="T7" fmla="*/ 64 h 72"/>
                <a:gd name="T8" fmla="*/ 8 w 62"/>
                <a:gd name="T9" fmla="*/ 72 h 72"/>
                <a:gd name="T10" fmla="*/ 54 w 62"/>
                <a:gd name="T11" fmla="*/ 72 h 72"/>
                <a:gd name="T12" fmla="*/ 62 w 62"/>
                <a:gd name="T13" fmla="*/ 64 h 72"/>
                <a:gd name="T14" fmla="*/ 62 w 62"/>
                <a:gd name="T15" fmla="*/ 8 h 72"/>
                <a:gd name="T16" fmla="*/ 54 w 62"/>
                <a:gd name="T17" fmla="*/ 0 h 72"/>
                <a:gd name="T18" fmla="*/ 8 w 62"/>
                <a:gd name="T19" fmla="*/ 3 h 72"/>
                <a:gd name="T20" fmla="*/ 54 w 62"/>
                <a:gd name="T21" fmla="*/ 3 h 72"/>
                <a:gd name="T22" fmla="*/ 59 w 62"/>
                <a:gd name="T23" fmla="*/ 8 h 72"/>
                <a:gd name="T24" fmla="*/ 59 w 62"/>
                <a:gd name="T25" fmla="*/ 64 h 72"/>
                <a:gd name="T26" fmla="*/ 54 w 62"/>
                <a:gd name="T27" fmla="*/ 69 h 72"/>
                <a:gd name="T28" fmla="*/ 8 w 62"/>
                <a:gd name="T29" fmla="*/ 69 h 72"/>
                <a:gd name="T30" fmla="*/ 3 w 62"/>
                <a:gd name="T31" fmla="*/ 64 h 72"/>
                <a:gd name="T32" fmla="*/ 3 w 62"/>
                <a:gd name="T33" fmla="*/ 8 h 72"/>
                <a:gd name="T34" fmla="*/ 8 w 62"/>
                <a:gd name="T35" fmla="*/ 3 h 72"/>
                <a:gd name="T36" fmla="*/ 7 w 62"/>
                <a:gd name="T37" fmla="*/ 62 h 72"/>
                <a:gd name="T38" fmla="*/ 55 w 62"/>
                <a:gd name="T39" fmla="*/ 62 h 72"/>
                <a:gd name="T40" fmla="*/ 56 w 62"/>
                <a:gd name="T41" fmla="*/ 61 h 72"/>
                <a:gd name="T42" fmla="*/ 56 w 62"/>
                <a:gd name="T43" fmla="*/ 7 h 72"/>
                <a:gd name="T44" fmla="*/ 55 w 62"/>
                <a:gd name="T45" fmla="*/ 6 h 72"/>
                <a:gd name="T46" fmla="*/ 7 w 62"/>
                <a:gd name="T47" fmla="*/ 6 h 72"/>
                <a:gd name="T48" fmla="*/ 6 w 62"/>
                <a:gd name="T49" fmla="*/ 7 h 72"/>
                <a:gd name="T50" fmla="*/ 6 w 62"/>
                <a:gd name="T51" fmla="*/ 61 h 72"/>
                <a:gd name="T52" fmla="*/ 7 w 62"/>
                <a:gd name="T53" fmla="*/ 62 h 72"/>
                <a:gd name="T54" fmla="*/ 8 w 62"/>
                <a:gd name="T55" fmla="*/ 8 h 72"/>
                <a:gd name="T56" fmla="*/ 54 w 62"/>
                <a:gd name="T57" fmla="*/ 8 h 72"/>
                <a:gd name="T58" fmla="*/ 54 w 62"/>
                <a:gd name="T59" fmla="*/ 60 h 72"/>
                <a:gd name="T60" fmla="*/ 8 w 62"/>
                <a:gd name="T61" fmla="*/ 60 h 72"/>
                <a:gd name="T62" fmla="*/ 8 w 62"/>
                <a:gd name="T63" fmla="*/ 8 h 72"/>
                <a:gd name="T64" fmla="*/ 33 w 62"/>
                <a:gd name="T65" fmla="*/ 66 h 72"/>
                <a:gd name="T66" fmla="*/ 31 w 62"/>
                <a:gd name="T67" fmla="*/ 68 h 72"/>
                <a:gd name="T68" fmla="*/ 29 w 62"/>
                <a:gd name="T69" fmla="*/ 66 h 72"/>
                <a:gd name="T70" fmla="*/ 31 w 62"/>
                <a:gd name="T71" fmla="*/ 64 h 72"/>
                <a:gd name="T72" fmla="*/ 33 w 62"/>
                <a:gd name="T7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72">
                  <a:moveTo>
                    <a:pt x="54" y="0"/>
                  </a:moveTo>
                  <a:cubicBezTo>
                    <a:pt x="8" y="0"/>
                    <a:pt x="8" y="0"/>
                    <a:pt x="8" y="0"/>
                  </a:cubicBezTo>
                  <a:cubicBezTo>
                    <a:pt x="4" y="0"/>
                    <a:pt x="0" y="3"/>
                    <a:pt x="0" y="8"/>
                  </a:cubicBezTo>
                  <a:cubicBezTo>
                    <a:pt x="0" y="64"/>
                    <a:pt x="0" y="64"/>
                    <a:pt x="0" y="64"/>
                  </a:cubicBezTo>
                  <a:cubicBezTo>
                    <a:pt x="0" y="68"/>
                    <a:pt x="4" y="72"/>
                    <a:pt x="8" y="72"/>
                  </a:cubicBezTo>
                  <a:cubicBezTo>
                    <a:pt x="54" y="72"/>
                    <a:pt x="54" y="72"/>
                    <a:pt x="54" y="72"/>
                  </a:cubicBezTo>
                  <a:cubicBezTo>
                    <a:pt x="58" y="72"/>
                    <a:pt x="62" y="68"/>
                    <a:pt x="62" y="64"/>
                  </a:cubicBezTo>
                  <a:cubicBezTo>
                    <a:pt x="62" y="8"/>
                    <a:pt x="62" y="8"/>
                    <a:pt x="62" y="8"/>
                  </a:cubicBezTo>
                  <a:cubicBezTo>
                    <a:pt x="62" y="3"/>
                    <a:pt x="58" y="0"/>
                    <a:pt x="54" y="0"/>
                  </a:cubicBezTo>
                  <a:close/>
                  <a:moveTo>
                    <a:pt x="8" y="3"/>
                  </a:moveTo>
                  <a:cubicBezTo>
                    <a:pt x="54" y="3"/>
                    <a:pt x="54" y="3"/>
                    <a:pt x="54" y="3"/>
                  </a:cubicBezTo>
                  <a:cubicBezTo>
                    <a:pt x="56" y="3"/>
                    <a:pt x="59" y="5"/>
                    <a:pt x="59" y="8"/>
                  </a:cubicBezTo>
                  <a:cubicBezTo>
                    <a:pt x="59" y="64"/>
                    <a:pt x="59" y="64"/>
                    <a:pt x="59" y="64"/>
                  </a:cubicBezTo>
                  <a:cubicBezTo>
                    <a:pt x="59" y="67"/>
                    <a:pt x="56" y="69"/>
                    <a:pt x="54" y="69"/>
                  </a:cubicBezTo>
                  <a:cubicBezTo>
                    <a:pt x="8" y="69"/>
                    <a:pt x="8" y="69"/>
                    <a:pt x="8" y="69"/>
                  </a:cubicBezTo>
                  <a:cubicBezTo>
                    <a:pt x="5" y="69"/>
                    <a:pt x="3" y="67"/>
                    <a:pt x="3" y="64"/>
                  </a:cubicBezTo>
                  <a:cubicBezTo>
                    <a:pt x="3" y="8"/>
                    <a:pt x="3" y="8"/>
                    <a:pt x="3" y="8"/>
                  </a:cubicBezTo>
                  <a:cubicBezTo>
                    <a:pt x="3" y="5"/>
                    <a:pt x="5" y="3"/>
                    <a:pt x="8" y="3"/>
                  </a:cubicBezTo>
                  <a:close/>
                  <a:moveTo>
                    <a:pt x="7" y="62"/>
                  </a:moveTo>
                  <a:cubicBezTo>
                    <a:pt x="55" y="62"/>
                    <a:pt x="55" y="62"/>
                    <a:pt x="55" y="62"/>
                  </a:cubicBezTo>
                  <a:cubicBezTo>
                    <a:pt x="55" y="62"/>
                    <a:pt x="56" y="61"/>
                    <a:pt x="56" y="61"/>
                  </a:cubicBezTo>
                  <a:cubicBezTo>
                    <a:pt x="56" y="7"/>
                    <a:pt x="56" y="7"/>
                    <a:pt x="56" y="7"/>
                  </a:cubicBezTo>
                  <a:cubicBezTo>
                    <a:pt x="56" y="6"/>
                    <a:pt x="55" y="6"/>
                    <a:pt x="55" y="6"/>
                  </a:cubicBezTo>
                  <a:cubicBezTo>
                    <a:pt x="7" y="6"/>
                    <a:pt x="7" y="6"/>
                    <a:pt x="7" y="6"/>
                  </a:cubicBezTo>
                  <a:cubicBezTo>
                    <a:pt x="7" y="6"/>
                    <a:pt x="6" y="6"/>
                    <a:pt x="6" y="7"/>
                  </a:cubicBezTo>
                  <a:cubicBezTo>
                    <a:pt x="6" y="61"/>
                    <a:pt x="6" y="61"/>
                    <a:pt x="6" y="61"/>
                  </a:cubicBezTo>
                  <a:cubicBezTo>
                    <a:pt x="6" y="61"/>
                    <a:pt x="7" y="62"/>
                    <a:pt x="7" y="62"/>
                  </a:cubicBezTo>
                  <a:close/>
                  <a:moveTo>
                    <a:pt x="8" y="8"/>
                  </a:moveTo>
                  <a:cubicBezTo>
                    <a:pt x="54" y="8"/>
                    <a:pt x="54" y="8"/>
                    <a:pt x="54" y="8"/>
                  </a:cubicBezTo>
                  <a:cubicBezTo>
                    <a:pt x="54" y="60"/>
                    <a:pt x="54" y="60"/>
                    <a:pt x="54" y="60"/>
                  </a:cubicBezTo>
                  <a:cubicBezTo>
                    <a:pt x="8" y="60"/>
                    <a:pt x="8" y="60"/>
                    <a:pt x="8" y="60"/>
                  </a:cubicBezTo>
                  <a:lnTo>
                    <a:pt x="8" y="8"/>
                  </a:lnTo>
                  <a:close/>
                  <a:moveTo>
                    <a:pt x="33" y="66"/>
                  </a:moveTo>
                  <a:cubicBezTo>
                    <a:pt x="33" y="67"/>
                    <a:pt x="32" y="68"/>
                    <a:pt x="31" y="68"/>
                  </a:cubicBezTo>
                  <a:cubicBezTo>
                    <a:pt x="30" y="68"/>
                    <a:pt x="29" y="67"/>
                    <a:pt x="29" y="66"/>
                  </a:cubicBezTo>
                  <a:cubicBezTo>
                    <a:pt x="29" y="65"/>
                    <a:pt x="30" y="64"/>
                    <a:pt x="31" y="64"/>
                  </a:cubicBezTo>
                  <a:cubicBezTo>
                    <a:pt x="32" y="64"/>
                    <a:pt x="33" y="65"/>
                    <a:pt x="33" y="66"/>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31" name="Freeform 15"/>
            <p:cNvSpPr>
              <a:spLocks noEditPoints="1"/>
            </p:cNvSpPr>
            <p:nvPr/>
          </p:nvSpPr>
          <p:spPr bwMode="auto">
            <a:xfrm>
              <a:off x="4459828" y="2887534"/>
              <a:ext cx="428644" cy="305865"/>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32" name="Freeform 14"/>
            <p:cNvSpPr>
              <a:spLocks noEditPoints="1"/>
            </p:cNvSpPr>
            <p:nvPr/>
          </p:nvSpPr>
          <p:spPr bwMode="auto">
            <a:xfrm>
              <a:off x="5801839" y="2896569"/>
              <a:ext cx="331940" cy="387265"/>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chemeClr val="accent3"/>
            </a:solid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33" name="Freeform 42"/>
            <p:cNvSpPr>
              <a:spLocks noEditPoints="1"/>
            </p:cNvSpPr>
            <p:nvPr/>
          </p:nvSpPr>
          <p:spPr bwMode="auto">
            <a:xfrm>
              <a:off x="3501010" y="4288055"/>
              <a:ext cx="385943" cy="385941"/>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34" name="Freeform 41"/>
            <p:cNvSpPr>
              <a:spLocks noEditPoints="1"/>
            </p:cNvSpPr>
            <p:nvPr/>
          </p:nvSpPr>
          <p:spPr bwMode="auto">
            <a:xfrm>
              <a:off x="4972332" y="2034995"/>
              <a:ext cx="397043" cy="383809"/>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35" name="Freeform 41"/>
            <p:cNvSpPr>
              <a:spLocks noEditPoints="1"/>
            </p:cNvSpPr>
            <p:nvPr/>
          </p:nvSpPr>
          <p:spPr bwMode="auto">
            <a:xfrm>
              <a:off x="7319804" y="5173856"/>
              <a:ext cx="397043" cy="383809"/>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36" name="Freeform 46"/>
            <p:cNvSpPr>
              <a:spLocks noEditPoints="1"/>
            </p:cNvSpPr>
            <p:nvPr/>
          </p:nvSpPr>
          <p:spPr bwMode="auto">
            <a:xfrm>
              <a:off x="7866024" y="4675976"/>
              <a:ext cx="315253" cy="315255"/>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37" name="Freeform 14"/>
            <p:cNvSpPr>
              <a:spLocks noEditPoints="1"/>
            </p:cNvSpPr>
            <p:nvPr/>
          </p:nvSpPr>
          <p:spPr bwMode="auto">
            <a:xfrm>
              <a:off x="3324968" y="3698332"/>
              <a:ext cx="280525" cy="327280"/>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38" name="Freeform 49"/>
            <p:cNvSpPr>
              <a:spLocks noEditPoints="1"/>
            </p:cNvSpPr>
            <p:nvPr/>
          </p:nvSpPr>
          <p:spPr bwMode="auto">
            <a:xfrm>
              <a:off x="3306314" y="4096824"/>
              <a:ext cx="218436" cy="214390"/>
            </a:xfrm>
            <a:custGeom>
              <a:avLst/>
              <a:gdLst>
                <a:gd name="T0" fmla="*/ 12 w 68"/>
                <a:gd name="T1" fmla="*/ 0 h 67"/>
                <a:gd name="T2" fmla="*/ 0 w 68"/>
                <a:gd name="T3" fmla="*/ 56 h 67"/>
                <a:gd name="T4" fmla="*/ 57 w 68"/>
                <a:gd name="T5" fmla="*/ 67 h 67"/>
                <a:gd name="T6" fmla="*/ 68 w 68"/>
                <a:gd name="T7" fmla="*/ 11 h 67"/>
                <a:gd name="T8" fmla="*/ 65 w 68"/>
                <a:gd name="T9" fmla="*/ 11 h 67"/>
                <a:gd name="T10" fmla="*/ 57 w 68"/>
                <a:gd name="T11" fmla="*/ 64 h 67"/>
                <a:gd name="T12" fmla="*/ 3 w 68"/>
                <a:gd name="T13" fmla="*/ 56 h 67"/>
                <a:gd name="T14" fmla="*/ 12 w 68"/>
                <a:gd name="T15" fmla="*/ 3 h 67"/>
                <a:gd name="T16" fmla="*/ 65 w 68"/>
                <a:gd name="T17" fmla="*/ 11 h 67"/>
                <a:gd name="T18" fmla="*/ 12 w 68"/>
                <a:gd name="T19" fmla="*/ 5 h 67"/>
                <a:gd name="T20" fmla="*/ 6 w 68"/>
                <a:gd name="T21" fmla="*/ 56 h 67"/>
                <a:gd name="T22" fmla="*/ 56 w 68"/>
                <a:gd name="T23" fmla="*/ 62 h 67"/>
                <a:gd name="T24" fmla="*/ 63 w 68"/>
                <a:gd name="T25" fmla="*/ 12 h 67"/>
                <a:gd name="T26" fmla="*/ 61 w 68"/>
                <a:gd name="T27" fmla="*/ 12 h 67"/>
                <a:gd name="T28" fmla="*/ 35 w 68"/>
                <a:gd name="T29" fmla="*/ 33 h 67"/>
                <a:gd name="T30" fmla="*/ 56 w 68"/>
                <a:gd name="T31" fmla="*/ 7 h 67"/>
                <a:gd name="T32" fmla="*/ 12 w 68"/>
                <a:gd name="T33" fmla="*/ 7 h 67"/>
                <a:gd name="T34" fmla="*/ 33 w 68"/>
                <a:gd name="T35" fmla="*/ 33 h 67"/>
                <a:gd name="T36" fmla="*/ 8 w 68"/>
                <a:gd name="T37" fmla="*/ 12 h 67"/>
                <a:gd name="T38" fmla="*/ 8 w 68"/>
                <a:gd name="T39" fmla="*/ 56 h 67"/>
                <a:gd name="T40" fmla="*/ 33 w 68"/>
                <a:gd name="T41" fmla="*/ 35 h 67"/>
                <a:gd name="T42" fmla="*/ 12 w 68"/>
                <a:gd name="T43" fmla="*/ 60 h 67"/>
                <a:gd name="T44" fmla="*/ 56 w 68"/>
                <a:gd name="T45" fmla="*/ 60 h 67"/>
                <a:gd name="T46" fmla="*/ 35 w 68"/>
                <a:gd name="T47" fmla="*/ 35 h 67"/>
                <a:gd name="T48" fmla="*/ 61 w 68"/>
                <a:gd name="T49" fmla="*/ 56 h 67"/>
                <a:gd name="T50" fmla="*/ 12 w 68"/>
                <a:gd name="T51" fmla="*/ 20 h 67"/>
                <a:gd name="T52" fmla="*/ 19 w 68"/>
                <a:gd name="T53" fmla="*/ 19 h 67"/>
                <a:gd name="T54" fmla="*/ 20 w 68"/>
                <a:gd name="T55" fmla="*/ 12 h 67"/>
                <a:gd name="T56" fmla="*/ 21 w 68"/>
                <a:gd name="T57" fmla="*/ 19 h 67"/>
                <a:gd name="T58" fmla="*/ 29 w 68"/>
                <a:gd name="T59" fmla="*/ 20 h 67"/>
                <a:gd name="T60" fmla="*/ 21 w 68"/>
                <a:gd name="T61" fmla="*/ 21 h 67"/>
                <a:gd name="T62" fmla="*/ 20 w 68"/>
                <a:gd name="T63" fmla="*/ 28 h 67"/>
                <a:gd name="T64" fmla="*/ 19 w 68"/>
                <a:gd name="T65" fmla="*/ 21 h 67"/>
                <a:gd name="T66" fmla="*/ 12 w 68"/>
                <a:gd name="T67" fmla="*/ 20 h 67"/>
                <a:gd name="T68" fmla="*/ 26 w 68"/>
                <a:gd name="T69" fmla="*/ 53 h 67"/>
                <a:gd name="T70" fmla="*/ 25 w 68"/>
                <a:gd name="T71" fmla="*/ 53 h 67"/>
                <a:gd name="T72" fmla="*/ 16 w 68"/>
                <a:gd name="T73" fmla="*/ 53 h 67"/>
                <a:gd name="T74" fmla="*/ 15 w 68"/>
                <a:gd name="T75" fmla="*/ 53 h 67"/>
                <a:gd name="T76" fmla="*/ 19 w 68"/>
                <a:gd name="T77" fmla="*/ 47 h 67"/>
                <a:gd name="T78" fmla="*/ 15 w 68"/>
                <a:gd name="T79" fmla="*/ 42 h 67"/>
                <a:gd name="T80" fmla="*/ 20 w 68"/>
                <a:gd name="T81" fmla="*/ 46 h 67"/>
                <a:gd name="T82" fmla="*/ 26 w 68"/>
                <a:gd name="T83" fmla="*/ 42 h 67"/>
                <a:gd name="T84" fmla="*/ 22 w 68"/>
                <a:gd name="T85" fmla="*/ 47 h 67"/>
                <a:gd name="T86" fmla="*/ 40 w 68"/>
                <a:gd name="T87" fmla="*/ 19 h 67"/>
                <a:gd name="T88" fmla="*/ 56 w 68"/>
                <a:gd name="T89" fmla="*/ 18 h 67"/>
                <a:gd name="T90" fmla="*/ 56 w 68"/>
                <a:gd name="T91" fmla="*/ 20 h 67"/>
                <a:gd name="T92" fmla="*/ 40 w 68"/>
                <a:gd name="T93" fmla="*/ 19 h 67"/>
                <a:gd name="T94" fmla="*/ 55 w 68"/>
                <a:gd name="T95" fmla="*/ 45 h 67"/>
                <a:gd name="T96" fmla="*/ 40 w 68"/>
                <a:gd name="T97" fmla="*/ 44 h 67"/>
                <a:gd name="T98" fmla="*/ 55 w 68"/>
                <a:gd name="T99" fmla="*/ 43 h 67"/>
                <a:gd name="T100" fmla="*/ 56 w 68"/>
                <a:gd name="T101" fmla="*/ 50 h 67"/>
                <a:gd name="T102" fmla="*/ 41 w 68"/>
                <a:gd name="T103" fmla="*/ 51 h 67"/>
                <a:gd name="T104" fmla="*/ 41 w 68"/>
                <a:gd name="T105" fmla="*/ 49 h 67"/>
                <a:gd name="T106" fmla="*/ 56 w 68"/>
                <a:gd name="T10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57" y="0"/>
                  </a:moveTo>
                  <a:cubicBezTo>
                    <a:pt x="12" y="0"/>
                    <a:pt x="12" y="0"/>
                    <a:pt x="12" y="0"/>
                  </a:cubicBezTo>
                  <a:cubicBezTo>
                    <a:pt x="5" y="0"/>
                    <a:pt x="0" y="5"/>
                    <a:pt x="0" y="11"/>
                  </a:cubicBezTo>
                  <a:cubicBezTo>
                    <a:pt x="0" y="56"/>
                    <a:pt x="0" y="56"/>
                    <a:pt x="0" y="56"/>
                  </a:cubicBezTo>
                  <a:cubicBezTo>
                    <a:pt x="0" y="62"/>
                    <a:pt x="5" y="67"/>
                    <a:pt x="12" y="67"/>
                  </a:cubicBezTo>
                  <a:cubicBezTo>
                    <a:pt x="57" y="67"/>
                    <a:pt x="57" y="67"/>
                    <a:pt x="57" y="67"/>
                  </a:cubicBezTo>
                  <a:cubicBezTo>
                    <a:pt x="63" y="67"/>
                    <a:pt x="68" y="62"/>
                    <a:pt x="68" y="56"/>
                  </a:cubicBezTo>
                  <a:cubicBezTo>
                    <a:pt x="68" y="11"/>
                    <a:pt x="68" y="11"/>
                    <a:pt x="68" y="11"/>
                  </a:cubicBezTo>
                  <a:cubicBezTo>
                    <a:pt x="68" y="5"/>
                    <a:pt x="63" y="0"/>
                    <a:pt x="57" y="0"/>
                  </a:cubicBezTo>
                  <a:close/>
                  <a:moveTo>
                    <a:pt x="65" y="11"/>
                  </a:moveTo>
                  <a:cubicBezTo>
                    <a:pt x="65" y="56"/>
                    <a:pt x="65" y="56"/>
                    <a:pt x="65" y="56"/>
                  </a:cubicBezTo>
                  <a:cubicBezTo>
                    <a:pt x="65" y="61"/>
                    <a:pt x="61" y="64"/>
                    <a:pt x="57" y="64"/>
                  </a:cubicBezTo>
                  <a:cubicBezTo>
                    <a:pt x="12" y="64"/>
                    <a:pt x="12" y="64"/>
                    <a:pt x="12" y="64"/>
                  </a:cubicBezTo>
                  <a:cubicBezTo>
                    <a:pt x="7" y="64"/>
                    <a:pt x="3" y="61"/>
                    <a:pt x="3" y="56"/>
                  </a:cubicBezTo>
                  <a:cubicBezTo>
                    <a:pt x="3" y="11"/>
                    <a:pt x="3" y="11"/>
                    <a:pt x="3" y="11"/>
                  </a:cubicBezTo>
                  <a:cubicBezTo>
                    <a:pt x="3" y="7"/>
                    <a:pt x="7" y="3"/>
                    <a:pt x="12" y="3"/>
                  </a:cubicBezTo>
                  <a:cubicBezTo>
                    <a:pt x="57" y="3"/>
                    <a:pt x="57" y="3"/>
                    <a:pt x="57" y="3"/>
                  </a:cubicBezTo>
                  <a:cubicBezTo>
                    <a:pt x="61" y="3"/>
                    <a:pt x="65" y="7"/>
                    <a:pt x="65" y="11"/>
                  </a:cubicBezTo>
                  <a:close/>
                  <a:moveTo>
                    <a:pt x="56" y="5"/>
                  </a:moveTo>
                  <a:cubicBezTo>
                    <a:pt x="12" y="5"/>
                    <a:pt x="12" y="5"/>
                    <a:pt x="12" y="5"/>
                  </a:cubicBezTo>
                  <a:cubicBezTo>
                    <a:pt x="9" y="5"/>
                    <a:pt x="6" y="8"/>
                    <a:pt x="6" y="12"/>
                  </a:cubicBezTo>
                  <a:cubicBezTo>
                    <a:pt x="6" y="56"/>
                    <a:pt x="6" y="56"/>
                    <a:pt x="6" y="56"/>
                  </a:cubicBezTo>
                  <a:cubicBezTo>
                    <a:pt x="6" y="59"/>
                    <a:pt x="9" y="62"/>
                    <a:pt x="12" y="62"/>
                  </a:cubicBezTo>
                  <a:cubicBezTo>
                    <a:pt x="56" y="62"/>
                    <a:pt x="56" y="62"/>
                    <a:pt x="56" y="62"/>
                  </a:cubicBezTo>
                  <a:cubicBezTo>
                    <a:pt x="60" y="62"/>
                    <a:pt x="63" y="59"/>
                    <a:pt x="63" y="56"/>
                  </a:cubicBezTo>
                  <a:cubicBezTo>
                    <a:pt x="63" y="12"/>
                    <a:pt x="63" y="12"/>
                    <a:pt x="63" y="12"/>
                  </a:cubicBezTo>
                  <a:cubicBezTo>
                    <a:pt x="63" y="8"/>
                    <a:pt x="60" y="5"/>
                    <a:pt x="56" y="5"/>
                  </a:cubicBezTo>
                  <a:close/>
                  <a:moveTo>
                    <a:pt x="61" y="12"/>
                  </a:moveTo>
                  <a:cubicBezTo>
                    <a:pt x="61" y="33"/>
                    <a:pt x="61" y="33"/>
                    <a:pt x="61" y="33"/>
                  </a:cubicBezTo>
                  <a:cubicBezTo>
                    <a:pt x="35" y="33"/>
                    <a:pt x="35" y="33"/>
                    <a:pt x="35" y="33"/>
                  </a:cubicBezTo>
                  <a:cubicBezTo>
                    <a:pt x="35" y="7"/>
                    <a:pt x="35" y="7"/>
                    <a:pt x="35" y="7"/>
                  </a:cubicBezTo>
                  <a:cubicBezTo>
                    <a:pt x="56" y="7"/>
                    <a:pt x="56" y="7"/>
                    <a:pt x="56" y="7"/>
                  </a:cubicBezTo>
                  <a:cubicBezTo>
                    <a:pt x="59" y="7"/>
                    <a:pt x="61" y="9"/>
                    <a:pt x="61" y="12"/>
                  </a:cubicBezTo>
                  <a:close/>
                  <a:moveTo>
                    <a:pt x="12" y="7"/>
                  </a:moveTo>
                  <a:cubicBezTo>
                    <a:pt x="33" y="7"/>
                    <a:pt x="33" y="7"/>
                    <a:pt x="33" y="7"/>
                  </a:cubicBezTo>
                  <a:cubicBezTo>
                    <a:pt x="33" y="33"/>
                    <a:pt x="33" y="33"/>
                    <a:pt x="33" y="33"/>
                  </a:cubicBezTo>
                  <a:cubicBezTo>
                    <a:pt x="8" y="33"/>
                    <a:pt x="8" y="33"/>
                    <a:pt x="8" y="33"/>
                  </a:cubicBezTo>
                  <a:cubicBezTo>
                    <a:pt x="8" y="12"/>
                    <a:pt x="8" y="12"/>
                    <a:pt x="8" y="12"/>
                  </a:cubicBezTo>
                  <a:cubicBezTo>
                    <a:pt x="8" y="9"/>
                    <a:pt x="10" y="7"/>
                    <a:pt x="12" y="7"/>
                  </a:cubicBezTo>
                  <a:close/>
                  <a:moveTo>
                    <a:pt x="8" y="56"/>
                  </a:moveTo>
                  <a:cubicBezTo>
                    <a:pt x="8" y="35"/>
                    <a:pt x="8" y="35"/>
                    <a:pt x="8" y="35"/>
                  </a:cubicBezTo>
                  <a:cubicBezTo>
                    <a:pt x="33" y="35"/>
                    <a:pt x="33" y="35"/>
                    <a:pt x="33" y="35"/>
                  </a:cubicBezTo>
                  <a:cubicBezTo>
                    <a:pt x="33" y="60"/>
                    <a:pt x="33" y="60"/>
                    <a:pt x="33" y="60"/>
                  </a:cubicBezTo>
                  <a:cubicBezTo>
                    <a:pt x="12" y="60"/>
                    <a:pt x="12" y="60"/>
                    <a:pt x="12" y="60"/>
                  </a:cubicBezTo>
                  <a:cubicBezTo>
                    <a:pt x="10" y="60"/>
                    <a:pt x="8" y="58"/>
                    <a:pt x="8" y="56"/>
                  </a:cubicBezTo>
                  <a:close/>
                  <a:moveTo>
                    <a:pt x="56" y="60"/>
                  </a:moveTo>
                  <a:cubicBezTo>
                    <a:pt x="35" y="60"/>
                    <a:pt x="35" y="60"/>
                    <a:pt x="35" y="60"/>
                  </a:cubicBezTo>
                  <a:cubicBezTo>
                    <a:pt x="35" y="35"/>
                    <a:pt x="35" y="35"/>
                    <a:pt x="35" y="35"/>
                  </a:cubicBezTo>
                  <a:cubicBezTo>
                    <a:pt x="61" y="35"/>
                    <a:pt x="61" y="35"/>
                    <a:pt x="61" y="35"/>
                  </a:cubicBezTo>
                  <a:cubicBezTo>
                    <a:pt x="61" y="56"/>
                    <a:pt x="61" y="56"/>
                    <a:pt x="61" y="56"/>
                  </a:cubicBezTo>
                  <a:cubicBezTo>
                    <a:pt x="61" y="58"/>
                    <a:pt x="59" y="60"/>
                    <a:pt x="56" y="60"/>
                  </a:cubicBezTo>
                  <a:close/>
                  <a:moveTo>
                    <a:pt x="12" y="20"/>
                  </a:moveTo>
                  <a:cubicBezTo>
                    <a:pt x="12" y="19"/>
                    <a:pt x="13" y="19"/>
                    <a:pt x="13" y="19"/>
                  </a:cubicBezTo>
                  <a:cubicBezTo>
                    <a:pt x="19" y="19"/>
                    <a:pt x="19" y="19"/>
                    <a:pt x="19" y="19"/>
                  </a:cubicBezTo>
                  <a:cubicBezTo>
                    <a:pt x="19" y="13"/>
                    <a:pt x="19" y="13"/>
                    <a:pt x="19" y="13"/>
                  </a:cubicBezTo>
                  <a:cubicBezTo>
                    <a:pt x="19" y="12"/>
                    <a:pt x="20" y="12"/>
                    <a:pt x="20" y="12"/>
                  </a:cubicBezTo>
                  <a:cubicBezTo>
                    <a:pt x="21" y="12"/>
                    <a:pt x="21" y="12"/>
                    <a:pt x="21" y="13"/>
                  </a:cubicBezTo>
                  <a:cubicBezTo>
                    <a:pt x="21" y="19"/>
                    <a:pt x="21" y="19"/>
                    <a:pt x="21" y="19"/>
                  </a:cubicBezTo>
                  <a:cubicBezTo>
                    <a:pt x="28" y="19"/>
                    <a:pt x="28" y="19"/>
                    <a:pt x="28" y="19"/>
                  </a:cubicBezTo>
                  <a:cubicBezTo>
                    <a:pt x="28" y="19"/>
                    <a:pt x="29" y="19"/>
                    <a:pt x="29" y="20"/>
                  </a:cubicBezTo>
                  <a:cubicBezTo>
                    <a:pt x="29" y="20"/>
                    <a:pt x="28" y="21"/>
                    <a:pt x="28" y="21"/>
                  </a:cubicBezTo>
                  <a:cubicBezTo>
                    <a:pt x="21" y="21"/>
                    <a:pt x="21" y="21"/>
                    <a:pt x="21" y="21"/>
                  </a:cubicBezTo>
                  <a:cubicBezTo>
                    <a:pt x="21" y="27"/>
                    <a:pt x="21" y="27"/>
                    <a:pt x="21" y="27"/>
                  </a:cubicBezTo>
                  <a:cubicBezTo>
                    <a:pt x="21" y="27"/>
                    <a:pt x="21" y="28"/>
                    <a:pt x="20" y="28"/>
                  </a:cubicBezTo>
                  <a:cubicBezTo>
                    <a:pt x="20" y="28"/>
                    <a:pt x="19" y="27"/>
                    <a:pt x="19" y="27"/>
                  </a:cubicBezTo>
                  <a:cubicBezTo>
                    <a:pt x="19" y="21"/>
                    <a:pt x="19" y="21"/>
                    <a:pt x="19" y="21"/>
                  </a:cubicBezTo>
                  <a:cubicBezTo>
                    <a:pt x="13" y="21"/>
                    <a:pt x="13" y="21"/>
                    <a:pt x="13" y="21"/>
                  </a:cubicBezTo>
                  <a:cubicBezTo>
                    <a:pt x="13" y="21"/>
                    <a:pt x="12" y="20"/>
                    <a:pt x="12" y="20"/>
                  </a:cubicBezTo>
                  <a:close/>
                  <a:moveTo>
                    <a:pt x="26" y="52"/>
                  </a:moveTo>
                  <a:cubicBezTo>
                    <a:pt x="27" y="52"/>
                    <a:pt x="27" y="53"/>
                    <a:pt x="26" y="53"/>
                  </a:cubicBezTo>
                  <a:cubicBezTo>
                    <a:pt x="26" y="53"/>
                    <a:pt x="26" y="53"/>
                    <a:pt x="25" y="53"/>
                  </a:cubicBezTo>
                  <a:cubicBezTo>
                    <a:pt x="25" y="53"/>
                    <a:pt x="25" y="53"/>
                    <a:pt x="25" y="53"/>
                  </a:cubicBezTo>
                  <a:cubicBezTo>
                    <a:pt x="20" y="49"/>
                    <a:pt x="20" y="49"/>
                    <a:pt x="20" y="49"/>
                  </a:cubicBezTo>
                  <a:cubicBezTo>
                    <a:pt x="16" y="53"/>
                    <a:pt x="16" y="53"/>
                    <a:pt x="16" y="53"/>
                  </a:cubicBezTo>
                  <a:cubicBezTo>
                    <a:pt x="16" y="53"/>
                    <a:pt x="16" y="53"/>
                    <a:pt x="15" y="53"/>
                  </a:cubicBezTo>
                  <a:cubicBezTo>
                    <a:pt x="15" y="53"/>
                    <a:pt x="15" y="53"/>
                    <a:pt x="15" y="53"/>
                  </a:cubicBezTo>
                  <a:cubicBezTo>
                    <a:pt x="14" y="53"/>
                    <a:pt x="14" y="52"/>
                    <a:pt x="15" y="52"/>
                  </a:cubicBezTo>
                  <a:cubicBezTo>
                    <a:pt x="19" y="47"/>
                    <a:pt x="19" y="47"/>
                    <a:pt x="19" y="47"/>
                  </a:cubicBezTo>
                  <a:cubicBezTo>
                    <a:pt x="15" y="43"/>
                    <a:pt x="15" y="43"/>
                    <a:pt x="15" y="43"/>
                  </a:cubicBezTo>
                  <a:cubicBezTo>
                    <a:pt x="14" y="43"/>
                    <a:pt x="14" y="42"/>
                    <a:pt x="15" y="42"/>
                  </a:cubicBezTo>
                  <a:cubicBezTo>
                    <a:pt x="15" y="41"/>
                    <a:pt x="16" y="41"/>
                    <a:pt x="16" y="42"/>
                  </a:cubicBezTo>
                  <a:cubicBezTo>
                    <a:pt x="20" y="46"/>
                    <a:pt x="20" y="46"/>
                    <a:pt x="20" y="46"/>
                  </a:cubicBezTo>
                  <a:cubicBezTo>
                    <a:pt x="25" y="42"/>
                    <a:pt x="25" y="42"/>
                    <a:pt x="25" y="42"/>
                  </a:cubicBezTo>
                  <a:cubicBezTo>
                    <a:pt x="25" y="41"/>
                    <a:pt x="26" y="41"/>
                    <a:pt x="26" y="42"/>
                  </a:cubicBezTo>
                  <a:cubicBezTo>
                    <a:pt x="27" y="42"/>
                    <a:pt x="27" y="43"/>
                    <a:pt x="26" y="43"/>
                  </a:cubicBezTo>
                  <a:cubicBezTo>
                    <a:pt x="22" y="47"/>
                    <a:pt x="22" y="47"/>
                    <a:pt x="22" y="47"/>
                  </a:cubicBezTo>
                  <a:lnTo>
                    <a:pt x="26" y="52"/>
                  </a:lnTo>
                  <a:close/>
                  <a:moveTo>
                    <a:pt x="40" y="19"/>
                  </a:moveTo>
                  <a:cubicBezTo>
                    <a:pt x="40" y="19"/>
                    <a:pt x="41" y="18"/>
                    <a:pt x="41" y="18"/>
                  </a:cubicBezTo>
                  <a:cubicBezTo>
                    <a:pt x="56" y="18"/>
                    <a:pt x="56" y="18"/>
                    <a:pt x="56" y="18"/>
                  </a:cubicBezTo>
                  <a:cubicBezTo>
                    <a:pt x="56" y="18"/>
                    <a:pt x="57" y="19"/>
                    <a:pt x="57" y="19"/>
                  </a:cubicBezTo>
                  <a:cubicBezTo>
                    <a:pt x="57" y="20"/>
                    <a:pt x="56" y="20"/>
                    <a:pt x="56" y="20"/>
                  </a:cubicBezTo>
                  <a:cubicBezTo>
                    <a:pt x="41" y="20"/>
                    <a:pt x="41" y="20"/>
                    <a:pt x="41" y="20"/>
                  </a:cubicBezTo>
                  <a:cubicBezTo>
                    <a:pt x="41" y="20"/>
                    <a:pt x="40" y="20"/>
                    <a:pt x="40" y="19"/>
                  </a:cubicBezTo>
                  <a:close/>
                  <a:moveTo>
                    <a:pt x="56" y="44"/>
                  </a:moveTo>
                  <a:cubicBezTo>
                    <a:pt x="56" y="45"/>
                    <a:pt x="56" y="45"/>
                    <a:pt x="55" y="45"/>
                  </a:cubicBezTo>
                  <a:cubicBezTo>
                    <a:pt x="41" y="45"/>
                    <a:pt x="41" y="45"/>
                    <a:pt x="41" y="45"/>
                  </a:cubicBezTo>
                  <a:cubicBezTo>
                    <a:pt x="41" y="45"/>
                    <a:pt x="40" y="45"/>
                    <a:pt x="40" y="44"/>
                  </a:cubicBezTo>
                  <a:cubicBezTo>
                    <a:pt x="40" y="44"/>
                    <a:pt x="41" y="43"/>
                    <a:pt x="41" y="43"/>
                  </a:cubicBezTo>
                  <a:cubicBezTo>
                    <a:pt x="55" y="43"/>
                    <a:pt x="55" y="43"/>
                    <a:pt x="55" y="43"/>
                  </a:cubicBezTo>
                  <a:cubicBezTo>
                    <a:pt x="56" y="43"/>
                    <a:pt x="56" y="44"/>
                    <a:pt x="56" y="44"/>
                  </a:cubicBezTo>
                  <a:close/>
                  <a:moveTo>
                    <a:pt x="56" y="50"/>
                  </a:moveTo>
                  <a:cubicBezTo>
                    <a:pt x="56" y="51"/>
                    <a:pt x="56" y="51"/>
                    <a:pt x="55" y="51"/>
                  </a:cubicBezTo>
                  <a:cubicBezTo>
                    <a:pt x="41" y="51"/>
                    <a:pt x="41" y="51"/>
                    <a:pt x="41" y="51"/>
                  </a:cubicBezTo>
                  <a:cubicBezTo>
                    <a:pt x="41" y="51"/>
                    <a:pt x="40" y="51"/>
                    <a:pt x="40" y="50"/>
                  </a:cubicBezTo>
                  <a:cubicBezTo>
                    <a:pt x="40" y="50"/>
                    <a:pt x="41" y="49"/>
                    <a:pt x="41" y="49"/>
                  </a:cubicBezTo>
                  <a:cubicBezTo>
                    <a:pt x="55" y="49"/>
                    <a:pt x="55" y="49"/>
                    <a:pt x="55" y="49"/>
                  </a:cubicBezTo>
                  <a:cubicBezTo>
                    <a:pt x="56" y="49"/>
                    <a:pt x="56" y="50"/>
                    <a:pt x="56" y="50"/>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39" name="Freeform 50"/>
            <p:cNvSpPr>
              <a:spLocks noEditPoints="1"/>
            </p:cNvSpPr>
            <p:nvPr/>
          </p:nvSpPr>
          <p:spPr bwMode="auto">
            <a:xfrm>
              <a:off x="8173878" y="1667655"/>
              <a:ext cx="301451" cy="291404"/>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40" name="Freeform 36"/>
            <p:cNvSpPr>
              <a:spLocks noEditPoints="1"/>
            </p:cNvSpPr>
            <p:nvPr/>
          </p:nvSpPr>
          <p:spPr bwMode="auto">
            <a:xfrm>
              <a:off x="4420392" y="3824677"/>
              <a:ext cx="329120" cy="32912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41" name="Freeform 36"/>
            <p:cNvSpPr>
              <a:spLocks noEditPoints="1"/>
            </p:cNvSpPr>
            <p:nvPr/>
          </p:nvSpPr>
          <p:spPr bwMode="auto">
            <a:xfrm>
              <a:off x="6730273" y="2777288"/>
              <a:ext cx="265777" cy="265779"/>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42" name="Freeform 31"/>
            <p:cNvSpPr>
              <a:spLocks noEditPoints="1"/>
            </p:cNvSpPr>
            <p:nvPr/>
          </p:nvSpPr>
          <p:spPr bwMode="auto">
            <a:xfrm>
              <a:off x="5418709" y="4208219"/>
              <a:ext cx="424442" cy="461620"/>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43" name="Freeform 32"/>
            <p:cNvSpPr>
              <a:spLocks noEditPoints="1"/>
            </p:cNvSpPr>
            <p:nvPr/>
          </p:nvSpPr>
          <p:spPr bwMode="auto">
            <a:xfrm>
              <a:off x="4905404" y="3395343"/>
              <a:ext cx="397375" cy="443694"/>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44" name="Freeform 33"/>
            <p:cNvSpPr>
              <a:spLocks noEditPoints="1"/>
            </p:cNvSpPr>
            <p:nvPr/>
          </p:nvSpPr>
          <p:spPr bwMode="auto">
            <a:xfrm>
              <a:off x="3045707" y="2808932"/>
              <a:ext cx="382175" cy="391496"/>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45" name="Freeform 35"/>
            <p:cNvSpPr>
              <a:spLocks noEditPoints="1"/>
            </p:cNvSpPr>
            <p:nvPr/>
          </p:nvSpPr>
          <p:spPr bwMode="auto">
            <a:xfrm>
              <a:off x="5473374" y="2511750"/>
              <a:ext cx="346735" cy="331374"/>
            </a:xfrm>
            <a:custGeom>
              <a:avLst/>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46" name="Freeform 36"/>
            <p:cNvSpPr>
              <a:spLocks noEditPoints="1"/>
            </p:cNvSpPr>
            <p:nvPr/>
          </p:nvSpPr>
          <p:spPr bwMode="auto">
            <a:xfrm>
              <a:off x="4417564" y="5064957"/>
              <a:ext cx="421885" cy="352397"/>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47" name="Freeform 37"/>
            <p:cNvSpPr>
              <a:spLocks noEditPoints="1"/>
            </p:cNvSpPr>
            <p:nvPr/>
          </p:nvSpPr>
          <p:spPr bwMode="auto">
            <a:xfrm>
              <a:off x="6996050" y="2402795"/>
              <a:ext cx="375466" cy="361207"/>
            </a:xfrm>
            <a:custGeom>
              <a:avLst/>
              <a:gdLst>
                <a:gd name="T0" fmla="*/ 65 w 67"/>
                <a:gd name="T1" fmla="*/ 41 h 64"/>
                <a:gd name="T2" fmla="*/ 46 w 67"/>
                <a:gd name="T3" fmla="*/ 41 h 64"/>
                <a:gd name="T4" fmla="*/ 46 w 67"/>
                <a:gd name="T5" fmla="*/ 34 h 64"/>
                <a:gd name="T6" fmla="*/ 44 w 67"/>
                <a:gd name="T7" fmla="*/ 32 h 64"/>
                <a:gd name="T8" fmla="*/ 23 w 67"/>
                <a:gd name="T9" fmla="*/ 32 h 64"/>
                <a:gd name="T10" fmla="*/ 21 w 67"/>
                <a:gd name="T11" fmla="*/ 34 h 64"/>
                <a:gd name="T12" fmla="*/ 21 w 67"/>
                <a:gd name="T13" fmla="*/ 47 h 64"/>
                <a:gd name="T14" fmla="*/ 2 w 67"/>
                <a:gd name="T15" fmla="*/ 47 h 64"/>
                <a:gd name="T16" fmla="*/ 0 w 67"/>
                <a:gd name="T17" fmla="*/ 49 h 64"/>
                <a:gd name="T18" fmla="*/ 0 w 67"/>
                <a:gd name="T19" fmla="*/ 62 h 64"/>
                <a:gd name="T20" fmla="*/ 2 w 67"/>
                <a:gd name="T21" fmla="*/ 64 h 64"/>
                <a:gd name="T22" fmla="*/ 23 w 67"/>
                <a:gd name="T23" fmla="*/ 64 h 64"/>
                <a:gd name="T24" fmla="*/ 44 w 67"/>
                <a:gd name="T25" fmla="*/ 64 h 64"/>
                <a:gd name="T26" fmla="*/ 65 w 67"/>
                <a:gd name="T27" fmla="*/ 64 h 64"/>
                <a:gd name="T28" fmla="*/ 67 w 67"/>
                <a:gd name="T29" fmla="*/ 62 h 64"/>
                <a:gd name="T30" fmla="*/ 67 w 67"/>
                <a:gd name="T31" fmla="*/ 43 h 64"/>
                <a:gd name="T32" fmla="*/ 65 w 67"/>
                <a:gd name="T33" fmla="*/ 41 h 64"/>
                <a:gd name="T34" fmla="*/ 45 w 67"/>
                <a:gd name="T35" fmla="*/ 61 h 64"/>
                <a:gd name="T36" fmla="*/ 45 w 67"/>
                <a:gd name="T37" fmla="*/ 44 h 64"/>
                <a:gd name="T38" fmla="*/ 64 w 67"/>
                <a:gd name="T39" fmla="*/ 44 h 64"/>
                <a:gd name="T40" fmla="*/ 64 w 67"/>
                <a:gd name="T41" fmla="*/ 61 h 64"/>
                <a:gd name="T42" fmla="*/ 45 w 67"/>
                <a:gd name="T43" fmla="*/ 61 h 64"/>
                <a:gd name="T44" fmla="*/ 24 w 67"/>
                <a:gd name="T45" fmla="*/ 49 h 64"/>
                <a:gd name="T46" fmla="*/ 24 w 67"/>
                <a:gd name="T47" fmla="*/ 35 h 64"/>
                <a:gd name="T48" fmla="*/ 43 w 67"/>
                <a:gd name="T49" fmla="*/ 35 h 64"/>
                <a:gd name="T50" fmla="*/ 43 w 67"/>
                <a:gd name="T51" fmla="*/ 43 h 64"/>
                <a:gd name="T52" fmla="*/ 43 w 67"/>
                <a:gd name="T53" fmla="*/ 61 h 64"/>
                <a:gd name="T54" fmla="*/ 24 w 67"/>
                <a:gd name="T55" fmla="*/ 61 h 64"/>
                <a:gd name="T56" fmla="*/ 24 w 67"/>
                <a:gd name="T57" fmla="*/ 49 h 64"/>
                <a:gd name="T58" fmla="*/ 22 w 67"/>
                <a:gd name="T59" fmla="*/ 61 h 64"/>
                <a:gd name="T60" fmla="*/ 3 w 67"/>
                <a:gd name="T61" fmla="*/ 61 h 64"/>
                <a:gd name="T62" fmla="*/ 3 w 67"/>
                <a:gd name="T63" fmla="*/ 50 h 64"/>
                <a:gd name="T64" fmla="*/ 22 w 67"/>
                <a:gd name="T65" fmla="*/ 50 h 64"/>
                <a:gd name="T66" fmla="*/ 22 w 67"/>
                <a:gd name="T67" fmla="*/ 61 h 64"/>
                <a:gd name="T68" fmla="*/ 32 w 67"/>
                <a:gd name="T69" fmla="*/ 20 h 64"/>
                <a:gd name="T70" fmla="*/ 32 w 67"/>
                <a:gd name="T71" fmla="*/ 9 h 64"/>
                <a:gd name="T72" fmla="*/ 30 w 67"/>
                <a:gd name="T73" fmla="*/ 10 h 64"/>
                <a:gd name="T74" fmla="*/ 29 w 67"/>
                <a:gd name="T75" fmla="*/ 10 h 64"/>
                <a:gd name="T76" fmla="*/ 29 w 67"/>
                <a:gd name="T77" fmla="*/ 9 h 64"/>
                <a:gd name="T78" fmla="*/ 33 w 67"/>
                <a:gd name="T79" fmla="*/ 6 h 64"/>
                <a:gd name="T80" fmla="*/ 34 w 67"/>
                <a:gd name="T81" fmla="*/ 6 h 64"/>
                <a:gd name="T82" fmla="*/ 34 w 67"/>
                <a:gd name="T83" fmla="*/ 7 h 64"/>
                <a:gd name="T84" fmla="*/ 34 w 67"/>
                <a:gd name="T85" fmla="*/ 20 h 64"/>
                <a:gd name="T86" fmla="*/ 37 w 67"/>
                <a:gd name="T87" fmla="*/ 20 h 64"/>
                <a:gd name="T88" fmla="*/ 38 w 67"/>
                <a:gd name="T89" fmla="*/ 21 h 64"/>
                <a:gd name="T90" fmla="*/ 37 w 67"/>
                <a:gd name="T91" fmla="*/ 22 h 64"/>
                <a:gd name="T92" fmla="*/ 30 w 67"/>
                <a:gd name="T93" fmla="*/ 22 h 64"/>
                <a:gd name="T94" fmla="*/ 29 w 67"/>
                <a:gd name="T95" fmla="*/ 21 h 64"/>
                <a:gd name="T96" fmla="*/ 30 w 67"/>
                <a:gd name="T97" fmla="*/ 20 h 64"/>
                <a:gd name="T98" fmla="*/ 32 w 67"/>
                <a:gd name="T99" fmla="*/ 20 h 64"/>
                <a:gd name="T100" fmla="*/ 33 w 67"/>
                <a:gd name="T101" fmla="*/ 28 h 64"/>
                <a:gd name="T102" fmla="*/ 47 w 67"/>
                <a:gd name="T103" fmla="*/ 14 h 64"/>
                <a:gd name="T104" fmla="*/ 33 w 67"/>
                <a:gd name="T105" fmla="*/ 0 h 64"/>
                <a:gd name="T106" fmla="*/ 20 w 67"/>
                <a:gd name="T107" fmla="*/ 14 h 64"/>
                <a:gd name="T108" fmla="*/ 33 w 67"/>
                <a:gd name="T109" fmla="*/ 28 h 64"/>
                <a:gd name="T110" fmla="*/ 33 w 67"/>
                <a:gd name="T111" fmla="*/ 3 h 64"/>
                <a:gd name="T112" fmla="*/ 44 w 67"/>
                <a:gd name="T113" fmla="*/ 14 h 64"/>
                <a:gd name="T114" fmla="*/ 33 w 67"/>
                <a:gd name="T115" fmla="*/ 25 h 64"/>
                <a:gd name="T116" fmla="*/ 23 w 67"/>
                <a:gd name="T117" fmla="*/ 14 h 64"/>
                <a:gd name="T118" fmla="*/ 33 w 67"/>
                <a:gd name="T1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 h="64">
                  <a:moveTo>
                    <a:pt x="65" y="41"/>
                  </a:moveTo>
                  <a:cubicBezTo>
                    <a:pt x="46" y="41"/>
                    <a:pt x="46" y="41"/>
                    <a:pt x="46" y="41"/>
                  </a:cubicBezTo>
                  <a:cubicBezTo>
                    <a:pt x="46" y="34"/>
                    <a:pt x="46" y="34"/>
                    <a:pt x="46" y="34"/>
                  </a:cubicBezTo>
                  <a:cubicBezTo>
                    <a:pt x="46" y="32"/>
                    <a:pt x="45" y="32"/>
                    <a:pt x="44" y="32"/>
                  </a:cubicBezTo>
                  <a:cubicBezTo>
                    <a:pt x="23" y="32"/>
                    <a:pt x="23" y="32"/>
                    <a:pt x="23" y="32"/>
                  </a:cubicBezTo>
                  <a:cubicBezTo>
                    <a:pt x="22" y="32"/>
                    <a:pt x="21" y="32"/>
                    <a:pt x="21" y="34"/>
                  </a:cubicBezTo>
                  <a:cubicBezTo>
                    <a:pt x="21" y="47"/>
                    <a:pt x="21" y="47"/>
                    <a:pt x="21" y="47"/>
                  </a:cubicBezTo>
                  <a:cubicBezTo>
                    <a:pt x="2" y="47"/>
                    <a:pt x="2" y="47"/>
                    <a:pt x="2" y="47"/>
                  </a:cubicBezTo>
                  <a:cubicBezTo>
                    <a:pt x="1" y="47"/>
                    <a:pt x="0" y="48"/>
                    <a:pt x="0" y="49"/>
                  </a:cubicBezTo>
                  <a:cubicBezTo>
                    <a:pt x="0" y="62"/>
                    <a:pt x="0" y="62"/>
                    <a:pt x="0" y="62"/>
                  </a:cubicBezTo>
                  <a:cubicBezTo>
                    <a:pt x="0" y="63"/>
                    <a:pt x="1" y="64"/>
                    <a:pt x="2" y="64"/>
                  </a:cubicBezTo>
                  <a:cubicBezTo>
                    <a:pt x="23" y="64"/>
                    <a:pt x="23" y="64"/>
                    <a:pt x="23" y="64"/>
                  </a:cubicBezTo>
                  <a:cubicBezTo>
                    <a:pt x="44" y="64"/>
                    <a:pt x="44" y="64"/>
                    <a:pt x="44" y="64"/>
                  </a:cubicBezTo>
                  <a:cubicBezTo>
                    <a:pt x="65" y="64"/>
                    <a:pt x="65" y="64"/>
                    <a:pt x="65" y="64"/>
                  </a:cubicBezTo>
                  <a:cubicBezTo>
                    <a:pt x="66" y="64"/>
                    <a:pt x="67" y="63"/>
                    <a:pt x="67" y="62"/>
                  </a:cubicBezTo>
                  <a:cubicBezTo>
                    <a:pt x="67" y="43"/>
                    <a:pt x="67" y="43"/>
                    <a:pt x="67" y="43"/>
                  </a:cubicBezTo>
                  <a:cubicBezTo>
                    <a:pt x="67" y="42"/>
                    <a:pt x="66" y="41"/>
                    <a:pt x="65" y="41"/>
                  </a:cubicBezTo>
                  <a:close/>
                  <a:moveTo>
                    <a:pt x="45" y="61"/>
                  </a:moveTo>
                  <a:cubicBezTo>
                    <a:pt x="45" y="44"/>
                    <a:pt x="45" y="44"/>
                    <a:pt x="45" y="44"/>
                  </a:cubicBezTo>
                  <a:cubicBezTo>
                    <a:pt x="64" y="44"/>
                    <a:pt x="64" y="44"/>
                    <a:pt x="64" y="44"/>
                  </a:cubicBezTo>
                  <a:cubicBezTo>
                    <a:pt x="64" y="61"/>
                    <a:pt x="64" y="61"/>
                    <a:pt x="64" y="61"/>
                  </a:cubicBezTo>
                  <a:lnTo>
                    <a:pt x="45" y="61"/>
                  </a:lnTo>
                  <a:close/>
                  <a:moveTo>
                    <a:pt x="24" y="49"/>
                  </a:moveTo>
                  <a:cubicBezTo>
                    <a:pt x="24" y="35"/>
                    <a:pt x="24" y="35"/>
                    <a:pt x="24" y="35"/>
                  </a:cubicBezTo>
                  <a:cubicBezTo>
                    <a:pt x="43" y="35"/>
                    <a:pt x="43" y="35"/>
                    <a:pt x="43" y="35"/>
                  </a:cubicBezTo>
                  <a:cubicBezTo>
                    <a:pt x="43" y="43"/>
                    <a:pt x="43" y="43"/>
                    <a:pt x="43" y="43"/>
                  </a:cubicBezTo>
                  <a:cubicBezTo>
                    <a:pt x="43" y="61"/>
                    <a:pt x="43" y="61"/>
                    <a:pt x="43" y="61"/>
                  </a:cubicBezTo>
                  <a:cubicBezTo>
                    <a:pt x="24" y="61"/>
                    <a:pt x="24" y="61"/>
                    <a:pt x="24" y="61"/>
                  </a:cubicBezTo>
                  <a:lnTo>
                    <a:pt x="24" y="49"/>
                  </a:lnTo>
                  <a:close/>
                  <a:moveTo>
                    <a:pt x="22" y="61"/>
                  </a:moveTo>
                  <a:cubicBezTo>
                    <a:pt x="3" y="61"/>
                    <a:pt x="3" y="61"/>
                    <a:pt x="3" y="61"/>
                  </a:cubicBezTo>
                  <a:cubicBezTo>
                    <a:pt x="3" y="50"/>
                    <a:pt x="3" y="50"/>
                    <a:pt x="3" y="50"/>
                  </a:cubicBezTo>
                  <a:cubicBezTo>
                    <a:pt x="22" y="50"/>
                    <a:pt x="22" y="50"/>
                    <a:pt x="22" y="50"/>
                  </a:cubicBezTo>
                  <a:lnTo>
                    <a:pt x="22" y="61"/>
                  </a:lnTo>
                  <a:close/>
                  <a:moveTo>
                    <a:pt x="32" y="20"/>
                  </a:moveTo>
                  <a:cubicBezTo>
                    <a:pt x="32" y="9"/>
                    <a:pt x="32" y="9"/>
                    <a:pt x="32" y="9"/>
                  </a:cubicBezTo>
                  <a:cubicBezTo>
                    <a:pt x="30" y="10"/>
                    <a:pt x="30" y="10"/>
                    <a:pt x="30" y="10"/>
                  </a:cubicBezTo>
                  <a:cubicBezTo>
                    <a:pt x="30" y="11"/>
                    <a:pt x="29" y="11"/>
                    <a:pt x="29" y="10"/>
                  </a:cubicBezTo>
                  <a:cubicBezTo>
                    <a:pt x="29" y="10"/>
                    <a:pt x="29" y="9"/>
                    <a:pt x="29" y="9"/>
                  </a:cubicBezTo>
                  <a:cubicBezTo>
                    <a:pt x="33" y="6"/>
                    <a:pt x="33" y="6"/>
                    <a:pt x="33" y="6"/>
                  </a:cubicBezTo>
                  <a:cubicBezTo>
                    <a:pt x="33" y="6"/>
                    <a:pt x="33" y="6"/>
                    <a:pt x="34" y="6"/>
                  </a:cubicBezTo>
                  <a:cubicBezTo>
                    <a:pt x="34" y="6"/>
                    <a:pt x="34" y="7"/>
                    <a:pt x="34" y="7"/>
                  </a:cubicBezTo>
                  <a:cubicBezTo>
                    <a:pt x="34" y="20"/>
                    <a:pt x="34" y="20"/>
                    <a:pt x="34" y="20"/>
                  </a:cubicBezTo>
                  <a:cubicBezTo>
                    <a:pt x="37" y="20"/>
                    <a:pt x="37" y="20"/>
                    <a:pt x="37" y="20"/>
                  </a:cubicBezTo>
                  <a:cubicBezTo>
                    <a:pt x="37" y="20"/>
                    <a:pt x="38" y="21"/>
                    <a:pt x="38" y="21"/>
                  </a:cubicBezTo>
                  <a:cubicBezTo>
                    <a:pt x="38" y="22"/>
                    <a:pt x="37" y="22"/>
                    <a:pt x="37" y="22"/>
                  </a:cubicBezTo>
                  <a:cubicBezTo>
                    <a:pt x="30" y="22"/>
                    <a:pt x="30" y="22"/>
                    <a:pt x="30" y="22"/>
                  </a:cubicBezTo>
                  <a:cubicBezTo>
                    <a:pt x="29" y="22"/>
                    <a:pt x="29" y="22"/>
                    <a:pt x="29" y="21"/>
                  </a:cubicBezTo>
                  <a:cubicBezTo>
                    <a:pt x="29" y="21"/>
                    <a:pt x="29" y="20"/>
                    <a:pt x="30" y="20"/>
                  </a:cubicBezTo>
                  <a:lnTo>
                    <a:pt x="32" y="20"/>
                  </a:lnTo>
                  <a:close/>
                  <a:moveTo>
                    <a:pt x="33" y="28"/>
                  </a:moveTo>
                  <a:cubicBezTo>
                    <a:pt x="41" y="28"/>
                    <a:pt x="47" y="22"/>
                    <a:pt x="47" y="14"/>
                  </a:cubicBezTo>
                  <a:cubicBezTo>
                    <a:pt x="47" y="7"/>
                    <a:pt x="41" y="0"/>
                    <a:pt x="33" y="0"/>
                  </a:cubicBezTo>
                  <a:cubicBezTo>
                    <a:pt x="26" y="0"/>
                    <a:pt x="20" y="7"/>
                    <a:pt x="20" y="14"/>
                  </a:cubicBezTo>
                  <a:cubicBezTo>
                    <a:pt x="20" y="22"/>
                    <a:pt x="26" y="28"/>
                    <a:pt x="33" y="28"/>
                  </a:cubicBezTo>
                  <a:close/>
                  <a:moveTo>
                    <a:pt x="33" y="3"/>
                  </a:moveTo>
                  <a:cubicBezTo>
                    <a:pt x="39" y="3"/>
                    <a:pt x="44" y="8"/>
                    <a:pt x="44" y="14"/>
                  </a:cubicBezTo>
                  <a:cubicBezTo>
                    <a:pt x="44" y="20"/>
                    <a:pt x="39" y="25"/>
                    <a:pt x="33" y="25"/>
                  </a:cubicBezTo>
                  <a:cubicBezTo>
                    <a:pt x="27" y="25"/>
                    <a:pt x="23" y="20"/>
                    <a:pt x="23" y="14"/>
                  </a:cubicBezTo>
                  <a:cubicBezTo>
                    <a:pt x="23" y="8"/>
                    <a:pt x="27" y="3"/>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48" name="Freeform 31"/>
            <p:cNvSpPr>
              <a:spLocks noEditPoints="1"/>
            </p:cNvSpPr>
            <p:nvPr/>
          </p:nvSpPr>
          <p:spPr bwMode="auto">
            <a:xfrm>
              <a:off x="4997763" y="2460443"/>
              <a:ext cx="424442" cy="461620"/>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49" name="Freeform 14"/>
            <p:cNvSpPr>
              <a:spLocks noEditPoints="1"/>
            </p:cNvSpPr>
            <p:nvPr/>
          </p:nvSpPr>
          <p:spPr bwMode="auto">
            <a:xfrm>
              <a:off x="6663686" y="3178272"/>
              <a:ext cx="274883" cy="320698"/>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50" name="Freeform 37"/>
            <p:cNvSpPr>
              <a:spLocks noEditPoints="1"/>
            </p:cNvSpPr>
            <p:nvPr/>
          </p:nvSpPr>
          <p:spPr bwMode="auto">
            <a:xfrm>
              <a:off x="5514022" y="3600012"/>
              <a:ext cx="191882" cy="191884"/>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51" name="Freeform 36"/>
            <p:cNvSpPr>
              <a:spLocks noEditPoints="1"/>
            </p:cNvSpPr>
            <p:nvPr/>
          </p:nvSpPr>
          <p:spPr bwMode="auto">
            <a:xfrm>
              <a:off x="6318623" y="3816332"/>
              <a:ext cx="329120" cy="32912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52" name="Freeform 36"/>
            <p:cNvSpPr>
              <a:spLocks noEditPoints="1"/>
            </p:cNvSpPr>
            <p:nvPr/>
          </p:nvSpPr>
          <p:spPr bwMode="auto">
            <a:xfrm>
              <a:off x="7931962" y="2574897"/>
              <a:ext cx="232130" cy="232131"/>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53" name="Freeform 36"/>
            <p:cNvSpPr>
              <a:spLocks noEditPoints="1"/>
            </p:cNvSpPr>
            <p:nvPr/>
          </p:nvSpPr>
          <p:spPr bwMode="auto">
            <a:xfrm>
              <a:off x="3996266" y="2020116"/>
              <a:ext cx="421885" cy="352397"/>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54" name="Freeform 24"/>
            <p:cNvSpPr>
              <a:spLocks noEditPoints="1"/>
            </p:cNvSpPr>
            <p:nvPr/>
          </p:nvSpPr>
          <p:spPr bwMode="auto">
            <a:xfrm>
              <a:off x="7815448" y="5058781"/>
              <a:ext cx="357647" cy="377244"/>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55" name="Freeform 34"/>
            <p:cNvSpPr>
              <a:spLocks noEditPoints="1"/>
            </p:cNvSpPr>
            <p:nvPr/>
          </p:nvSpPr>
          <p:spPr bwMode="auto">
            <a:xfrm>
              <a:off x="7522185" y="2726666"/>
              <a:ext cx="270999" cy="363536"/>
            </a:xfrm>
            <a:custGeom>
              <a:avLst/>
              <a:gdLst>
                <a:gd name="T0" fmla="*/ 13 w 52"/>
                <a:gd name="T1" fmla="*/ 18 h 70"/>
                <a:gd name="T2" fmla="*/ 12 w 52"/>
                <a:gd name="T3" fmla="*/ 17 h 70"/>
                <a:gd name="T4" fmla="*/ 11 w 52"/>
                <a:gd name="T5" fmla="*/ 15 h 70"/>
                <a:gd name="T6" fmla="*/ 51 w 52"/>
                <a:gd name="T7" fmla="*/ 50 h 70"/>
                <a:gd name="T8" fmla="*/ 49 w 52"/>
                <a:gd name="T9" fmla="*/ 60 h 70"/>
                <a:gd name="T10" fmla="*/ 51 w 52"/>
                <a:gd name="T11" fmla="*/ 69 h 70"/>
                <a:gd name="T12" fmla="*/ 0 w 52"/>
                <a:gd name="T13" fmla="*/ 69 h 70"/>
                <a:gd name="T14" fmla="*/ 1 w 52"/>
                <a:gd name="T15" fmla="*/ 60 h 70"/>
                <a:gd name="T16" fmla="*/ 4 w 52"/>
                <a:gd name="T17" fmla="*/ 45 h 70"/>
                <a:gd name="T18" fmla="*/ 19 w 52"/>
                <a:gd name="T19" fmla="*/ 27 h 70"/>
                <a:gd name="T20" fmla="*/ 15 w 52"/>
                <a:gd name="T21" fmla="*/ 30 h 70"/>
                <a:gd name="T22" fmla="*/ 10 w 52"/>
                <a:gd name="T23" fmla="*/ 34 h 70"/>
                <a:gd name="T24" fmla="*/ 2 w 52"/>
                <a:gd name="T25" fmla="*/ 28 h 70"/>
                <a:gd name="T26" fmla="*/ 8 w 52"/>
                <a:gd name="T27" fmla="*/ 14 h 70"/>
                <a:gd name="T28" fmla="*/ 13 w 52"/>
                <a:gd name="T29" fmla="*/ 5 h 70"/>
                <a:gd name="T30" fmla="*/ 12 w 52"/>
                <a:gd name="T31" fmla="*/ 0 h 70"/>
                <a:gd name="T32" fmla="*/ 12 w 52"/>
                <a:gd name="T33" fmla="*/ 0 h 70"/>
                <a:gd name="T34" fmla="*/ 14 w 52"/>
                <a:gd name="T35" fmla="*/ 0 h 70"/>
                <a:gd name="T36" fmla="*/ 43 w 52"/>
                <a:gd name="T37" fmla="*/ 13 h 70"/>
                <a:gd name="T38" fmla="*/ 51 w 52"/>
                <a:gd name="T39" fmla="*/ 47 h 70"/>
                <a:gd name="T40" fmla="*/ 2 w 52"/>
                <a:gd name="T41" fmla="*/ 62 h 70"/>
                <a:gd name="T42" fmla="*/ 48 w 52"/>
                <a:gd name="T43" fmla="*/ 62 h 70"/>
                <a:gd name="T44" fmla="*/ 2 w 52"/>
                <a:gd name="T45" fmla="*/ 62 h 70"/>
                <a:gd name="T46" fmla="*/ 6 w 52"/>
                <a:gd name="T47" fmla="*/ 56 h 70"/>
                <a:gd name="T48" fmla="*/ 44 w 52"/>
                <a:gd name="T49" fmla="*/ 60 h 70"/>
                <a:gd name="T50" fmla="*/ 12 w 52"/>
                <a:gd name="T51" fmla="*/ 41 h 70"/>
                <a:gd name="T52" fmla="*/ 6 w 52"/>
                <a:gd name="T53" fmla="*/ 54 h 70"/>
                <a:gd name="T54" fmla="*/ 15 w 52"/>
                <a:gd name="T55" fmla="*/ 42 h 70"/>
                <a:gd name="T56" fmla="*/ 12 w 52"/>
                <a:gd name="T57" fmla="*/ 48 h 70"/>
                <a:gd name="T58" fmla="*/ 41 w 52"/>
                <a:gd name="T59" fmla="*/ 54 h 70"/>
                <a:gd name="T60" fmla="*/ 39 w 52"/>
                <a:gd name="T61" fmla="*/ 17 h 70"/>
                <a:gd name="T62" fmla="*/ 22 w 52"/>
                <a:gd name="T63" fmla="*/ 6 h 70"/>
                <a:gd name="T64" fmla="*/ 20 w 52"/>
                <a:gd name="T65" fmla="*/ 5 h 70"/>
                <a:gd name="T66" fmla="*/ 18 w 52"/>
                <a:gd name="T67" fmla="*/ 4 h 70"/>
                <a:gd name="T68" fmla="*/ 19 w 52"/>
                <a:gd name="T69" fmla="*/ 7 h 70"/>
                <a:gd name="T70" fmla="*/ 17 w 52"/>
                <a:gd name="T71" fmla="*/ 8 h 70"/>
                <a:gd name="T72" fmla="*/ 11 w 52"/>
                <a:gd name="T73" fmla="*/ 14 h 70"/>
                <a:gd name="T74" fmla="*/ 4 w 52"/>
                <a:gd name="T75" fmla="*/ 28 h 70"/>
                <a:gd name="T76" fmla="*/ 10 w 52"/>
                <a:gd name="T77" fmla="*/ 31 h 70"/>
                <a:gd name="T78" fmla="*/ 16 w 52"/>
                <a:gd name="T79" fmla="*/ 25 h 70"/>
                <a:gd name="T80" fmla="*/ 21 w 52"/>
                <a:gd name="T81" fmla="*/ 25 h 70"/>
                <a:gd name="T82" fmla="*/ 30 w 52"/>
                <a:gd name="T83" fmla="*/ 19 h 70"/>
                <a:gd name="T84" fmla="*/ 44 w 52"/>
                <a:gd name="T85" fmla="*/ 36 h 70"/>
                <a:gd name="T86" fmla="*/ 40 w 52"/>
                <a:gd name="T87" fmla="*/ 16 h 70"/>
                <a:gd name="T88" fmla="*/ 43 w 52"/>
                <a:gd name="T89" fmla="*/ 53 h 70"/>
                <a:gd name="T90" fmla="*/ 44 w 52"/>
                <a:gd name="T9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0">
                  <a:moveTo>
                    <a:pt x="16" y="14"/>
                  </a:moveTo>
                  <a:cubicBezTo>
                    <a:pt x="16" y="15"/>
                    <a:pt x="16" y="15"/>
                    <a:pt x="16" y="15"/>
                  </a:cubicBezTo>
                  <a:cubicBezTo>
                    <a:pt x="13" y="18"/>
                    <a:pt x="13" y="18"/>
                    <a:pt x="13" y="18"/>
                  </a:cubicBezTo>
                  <a:cubicBezTo>
                    <a:pt x="13" y="19"/>
                    <a:pt x="13" y="19"/>
                    <a:pt x="12" y="19"/>
                  </a:cubicBezTo>
                  <a:cubicBezTo>
                    <a:pt x="12" y="19"/>
                    <a:pt x="12" y="19"/>
                    <a:pt x="12" y="19"/>
                  </a:cubicBezTo>
                  <a:cubicBezTo>
                    <a:pt x="11" y="18"/>
                    <a:pt x="11" y="18"/>
                    <a:pt x="12" y="17"/>
                  </a:cubicBezTo>
                  <a:cubicBezTo>
                    <a:pt x="11" y="17"/>
                    <a:pt x="11" y="17"/>
                    <a:pt x="11" y="17"/>
                  </a:cubicBezTo>
                  <a:cubicBezTo>
                    <a:pt x="11" y="17"/>
                    <a:pt x="10" y="17"/>
                    <a:pt x="10" y="16"/>
                  </a:cubicBezTo>
                  <a:cubicBezTo>
                    <a:pt x="10" y="16"/>
                    <a:pt x="10" y="15"/>
                    <a:pt x="11" y="15"/>
                  </a:cubicBezTo>
                  <a:cubicBezTo>
                    <a:pt x="15" y="14"/>
                    <a:pt x="15" y="14"/>
                    <a:pt x="15" y="14"/>
                  </a:cubicBezTo>
                  <a:cubicBezTo>
                    <a:pt x="15" y="14"/>
                    <a:pt x="16" y="14"/>
                    <a:pt x="16" y="14"/>
                  </a:cubicBezTo>
                  <a:close/>
                  <a:moveTo>
                    <a:pt x="51" y="50"/>
                  </a:moveTo>
                  <a:cubicBezTo>
                    <a:pt x="46" y="54"/>
                    <a:pt x="46" y="54"/>
                    <a:pt x="46" y="54"/>
                  </a:cubicBezTo>
                  <a:cubicBezTo>
                    <a:pt x="48" y="55"/>
                    <a:pt x="49" y="56"/>
                    <a:pt x="49" y="58"/>
                  </a:cubicBezTo>
                  <a:cubicBezTo>
                    <a:pt x="49" y="59"/>
                    <a:pt x="49" y="59"/>
                    <a:pt x="49" y="60"/>
                  </a:cubicBezTo>
                  <a:cubicBezTo>
                    <a:pt x="49" y="60"/>
                    <a:pt x="49" y="60"/>
                    <a:pt x="49" y="60"/>
                  </a:cubicBezTo>
                  <a:cubicBezTo>
                    <a:pt x="50" y="60"/>
                    <a:pt x="51" y="60"/>
                    <a:pt x="51" y="61"/>
                  </a:cubicBezTo>
                  <a:cubicBezTo>
                    <a:pt x="51" y="69"/>
                    <a:pt x="51" y="69"/>
                    <a:pt x="51" y="69"/>
                  </a:cubicBezTo>
                  <a:cubicBezTo>
                    <a:pt x="51" y="69"/>
                    <a:pt x="50" y="70"/>
                    <a:pt x="49" y="70"/>
                  </a:cubicBezTo>
                  <a:cubicBezTo>
                    <a:pt x="1" y="70"/>
                    <a:pt x="1" y="70"/>
                    <a:pt x="1" y="70"/>
                  </a:cubicBezTo>
                  <a:cubicBezTo>
                    <a:pt x="0" y="70"/>
                    <a:pt x="0" y="69"/>
                    <a:pt x="0" y="69"/>
                  </a:cubicBezTo>
                  <a:cubicBezTo>
                    <a:pt x="0" y="61"/>
                    <a:pt x="0" y="61"/>
                    <a:pt x="0" y="61"/>
                  </a:cubicBezTo>
                  <a:cubicBezTo>
                    <a:pt x="0" y="60"/>
                    <a:pt x="0" y="60"/>
                    <a:pt x="1" y="60"/>
                  </a:cubicBezTo>
                  <a:cubicBezTo>
                    <a:pt x="1" y="60"/>
                    <a:pt x="1" y="60"/>
                    <a:pt x="1" y="60"/>
                  </a:cubicBezTo>
                  <a:cubicBezTo>
                    <a:pt x="1" y="59"/>
                    <a:pt x="1" y="59"/>
                    <a:pt x="1" y="58"/>
                  </a:cubicBezTo>
                  <a:cubicBezTo>
                    <a:pt x="1" y="57"/>
                    <a:pt x="2" y="55"/>
                    <a:pt x="3" y="54"/>
                  </a:cubicBezTo>
                  <a:cubicBezTo>
                    <a:pt x="3" y="53"/>
                    <a:pt x="2" y="49"/>
                    <a:pt x="4" y="45"/>
                  </a:cubicBezTo>
                  <a:cubicBezTo>
                    <a:pt x="5" y="43"/>
                    <a:pt x="8" y="41"/>
                    <a:pt x="11" y="39"/>
                  </a:cubicBezTo>
                  <a:cubicBezTo>
                    <a:pt x="13" y="37"/>
                    <a:pt x="16" y="35"/>
                    <a:pt x="18" y="33"/>
                  </a:cubicBezTo>
                  <a:cubicBezTo>
                    <a:pt x="19" y="31"/>
                    <a:pt x="19" y="29"/>
                    <a:pt x="19" y="27"/>
                  </a:cubicBezTo>
                  <a:cubicBezTo>
                    <a:pt x="19" y="27"/>
                    <a:pt x="19" y="27"/>
                    <a:pt x="19" y="27"/>
                  </a:cubicBezTo>
                  <a:cubicBezTo>
                    <a:pt x="18" y="27"/>
                    <a:pt x="17" y="27"/>
                    <a:pt x="16" y="27"/>
                  </a:cubicBezTo>
                  <a:cubicBezTo>
                    <a:pt x="16" y="27"/>
                    <a:pt x="15" y="28"/>
                    <a:pt x="15" y="30"/>
                  </a:cubicBezTo>
                  <a:cubicBezTo>
                    <a:pt x="14" y="31"/>
                    <a:pt x="14" y="32"/>
                    <a:pt x="13" y="32"/>
                  </a:cubicBezTo>
                  <a:cubicBezTo>
                    <a:pt x="13" y="33"/>
                    <a:pt x="12" y="34"/>
                    <a:pt x="10" y="34"/>
                  </a:cubicBezTo>
                  <a:cubicBezTo>
                    <a:pt x="10" y="34"/>
                    <a:pt x="10" y="34"/>
                    <a:pt x="10" y="34"/>
                  </a:cubicBezTo>
                  <a:cubicBezTo>
                    <a:pt x="9" y="34"/>
                    <a:pt x="8" y="33"/>
                    <a:pt x="7" y="32"/>
                  </a:cubicBezTo>
                  <a:cubicBezTo>
                    <a:pt x="6" y="32"/>
                    <a:pt x="6" y="32"/>
                    <a:pt x="5" y="31"/>
                  </a:cubicBezTo>
                  <a:cubicBezTo>
                    <a:pt x="4" y="31"/>
                    <a:pt x="2" y="30"/>
                    <a:pt x="2" y="28"/>
                  </a:cubicBezTo>
                  <a:cubicBezTo>
                    <a:pt x="2" y="27"/>
                    <a:pt x="2" y="27"/>
                    <a:pt x="2" y="27"/>
                  </a:cubicBezTo>
                  <a:cubicBezTo>
                    <a:pt x="2" y="25"/>
                    <a:pt x="2" y="23"/>
                    <a:pt x="4" y="20"/>
                  </a:cubicBezTo>
                  <a:cubicBezTo>
                    <a:pt x="7" y="17"/>
                    <a:pt x="8" y="15"/>
                    <a:pt x="8" y="14"/>
                  </a:cubicBezTo>
                  <a:cubicBezTo>
                    <a:pt x="8" y="13"/>
                    <a:pt x="8" y="13"/>
                    <a:pt x="8" y="13"/>
                  </a:cubicBezTo>
                  <a:cubicBezTo>
                    <a:pt x="8" y="13"/>
                    <a:pt x="9" y="12"/>
                    <a:pt x="14" y="6"/>
                  </a:cubicBezTo>
                  <a:cubicBezTo>
                    <a:pt x="14" y="6"/>
                    <a:pt x="14" y="5"/>
                    <a:pt x="13" y="5"/>
                  </a:cubicBezTo>
                  <a:cubicBezTo>
                    <a:pt x="13" y="4"/>
                    <a:pt x="12" y="2"/>
                    <a:pt x="12" y="2"/>
                  </a:cubicBezTo>
                  <a:cubicBezTo>
                    <a:pt x="12" y="1"/>
                    <a:pt x="12" y="1"/>
                    <a:pt x="12" y="1"/>
                  </a:cubicBezTo>
                  <a:cubicBezTo>
                    <a:pt x="12" y="0"/>
                    <a:pt x="12" y="0"/>
                    <a:pt x="12" y="0"/>
                  </a:cubicBezTo>
                  <a:cubicBezTo>
                    <a:pt x="12" y="0"/>
                    <a:pt x="12" y="0"/>
                    <a:pt x="12" y="0"/>
                  </a:cubicBezTo>
                  <a:cubicBezTo>
                    <a:pt x="12" y="0"/>
                    <a:pt x="12" y="0"/>
                    <a:pt x="12" y="0"/>
                  </a:cubicBezTo>
                  <a:cubicBezTo>
                    <a:pt x="12" y="0"/>
                    <a:pt x="12" y="0"/>
                    <a:pt x="12" y="0"/>
                  </a:cubicBezTo>
                  <a:cubicBezTo>
                    <a:pt x="13" y="0"/>
                    <a:pt x="13" y="0"/>
                    <a:pt x="13" y="0"/>
                  </a:cubicBezTo>
                  <a:cubicBezTo>
                    <a:pt x="13" y="0"/>
                    <a:pt x="13" y="0"/>
                    <a:pt x="13" y="0"/>
                  </a:cubicBezTo>
                  <a:cubicBezTo>
                    <a:pt x="14" y="0"/>
                    <a:pt x="14" y="0"/>
                    <a:pt x="14" y="0"/>
                  </a:cubicBezTo>
                  <a:cubicBezTo>
                    <a:pt x="15" y="0"/>
                    <a:pt x="18" y="1"/>
                    <a:pt x="20" y="2"/>
                  </a:cubicBezTo>
                  <a:cubicBezTo>
                    <a:pt x="21" y="2"/>
                    <a:pt x="23" y="2"/>
                    <a:pt x="24" y="2"/>
                  </a:cubicBezTo>
                  <a:cubicBezTo>
                    <a:pt x="30" y="2"/>
                    <a:pt x="37" y="4"/>
                    <a:pt x="43" y="13"/>
                  </a:cubicBezTo>
                  <a:cubicBezTo>
                    <a:pt x="48" y="22"/>
                    <a:pt x="47" y="30"/>
                    <a:pt x="47" y="36"/>
                  </a:cubicBezTo>
                  <a:cubicBezTo>
                    <a:pt x="47" y="39"/>
                    <a:pt x="46" y="41"/>
                    <a:pt x="47" y="42"/>
                  </a:cubicBezTo>
                  <a:cubicBezTo>
                    <a:pt x="48" y="45"/>
                    <a:pt x="51" y="47"/>
                    <a:pt x="51" y="47"/>
                  </a:cubicBezTo>
                  <a:cubicBezTo>
                    <a:pt x="52" y="48"/>
                    <a:pt x="52" y="48"/>
                    <a:pt x="52" y="48"/>
                  </a:cubicBezTo>
                  <a:cubicBezTo>
                    <a:pt x="52" y="49"/>
                    <a:pt x="52" y="49"/>
                    <a:pt x="51" y="50"/>
                  </a:cubicBezTo>
                  <a:close/>
                  <a:moveTo>
                    <a:pt x="2" y="62"/>
                  </a:moveTo>
                  <a:cubicBezTo>
                    <a:pt x="2" y="68"/>
                    <a:pt x="2" y="68"/>
                    <a:pt x="2" y="68"/>
                  </a:cubicBezTo>
                  <a:cubicBezTo>
                    <a:pt x="48" y="68"/>
                    <a:pt x="48" y="68"/>
                    <a:pt x="48" y="68"/>
                  </a:cubicBezTo>
                  <a:cubicBezTo>
                    <a:pt x="48" y="62"/>
                    <a:pt x="48" y="62"/>
                    <a:pt x="48" y="62"/>
                  </a:cubicBezTo>
                  <a:cubicBezTo>
                    <a:pt x="44" y="62"/>
                    <a:pt x="44" y="62"/>
                    <a:pt x="44" y="62"/>
                  </a:cubicBezTo>
                  <a:cubicBezTo>
                    <a:pt x="6" y="62"/>
                    <a:pt x="6" y="62"/>
                    <a:pt x="6" y="62"/>
                  </a:cubicBezTo>
                  <a:lnTo>
                    <a:pt x="2" y="62"/>
                  </a:lnTo>
                  <a:close/>
                  <a:moveTo>
                    <a:pt x="47" y="58"/>
                  </a:moveTo>
                  <a:cubicBezTo>
                    <a:pt x="47" y="57"/>
                    <a:pt x="46" y="56"/>
                    <a:pt x="44" y="56"/>
                  </a:cubicBezTo>
                  <a:cubicBezTo>
                    <a:pt x="6" y="56"/>
                    <a:pt x="6" y="56"/>
                    <a:pt x="6" y="56"/>
                  </a:cubicBezTo>
                  <a:cubicBezTo>
                    <a:pt x="4" y="56"/>
                    <a:pt x="3" y="57"/>
                    <a:pt x="3" y="58"/>
                  </a:cubicBezTo>
                  <a:cubicBezTo>
                    <a:pt x="3" y="59"/>
                    <a:pt x="4" y="60"/>
                    <a:pt x="6" y="60"/>
                  </a:cubicBezTo>
                  <a:cubicBezTo>
                    <a:pt x="44" y="60"/>
                    <a:pt x="44" y="60"/>
                    <a:pt x="44" y="60"/>
                  </a:cubicBezTo>
                  <a:cubicBezTo>
                    <a:pt x="46" y="60"/>
                    <a:pt x="47" y="59"/>
                    <a:pt x="47" y="58"/>
                  </a:cubicBezTo>
                  <a:close/>
                  <a:moveTo>
                    <a:pt x="20" y="34"/>
                  </a:moveTo>
                  <a:cubicBezTo>
                    <a:pt x="18" y="36"/>
                    <a:pt x="15" y="39"/>
                    <a:pt x="12" y="41"/>
                  </a:cubicBezTo>
                  <a:cubicBezTo>
                    <a:pt x="10" y="43"/>
                    <a:pt x="7" y="45"/>
                    <a:pt x="7" y="46"/>
                  </a:cubicBezTo>
                  <a:cubicBezTo>
                    <a:pt x="4" y="50"/>
                    <a:pt x="6" y="54"/>
                    <a:pt x="6" y="54"/>
                  </a:cubicBezTo>
                  <a:cubicBezTo>
                    <a:pt x="6" y="54"/>
                    <a:pt x="6" y="54"/>
                    <a:pt x="6" y="54"/>
                  </a:cubicBezTo>
                  <a:cubicBezTo>
                    <a:pt x="8" y="54"/>
                    <a:pt x="8" y="54"/>
                    <a:pt x="8" y="54"/>
                  </a:cubicBezTo>
                  <a:cubicBezTo>
                    <a:pt x="8" y="53"/>
                    <a:pt x="8" y="49"/>
                    <a:pt x="10" y="46"/>
                  </a:cubicBezTo>
                  <a:cubicBezTo>
                    <a:pt x="13" y="44"/>
                    <a:pt x="15" y="42"/>
                    <a:pt x="15" y="42"/>
                  </a:cubicBezTo>
                  <a:cubicBezTo>
                    <a:pt x="16" y="42"/>
                    <a:pt x="16" y="42"/>
                    <a:pt x="17" y="43"/>
                  </a:cubicBezTo>
                  <a:cubicBezTo>
                    <a:pt x="17" y="43"/>
                    <a:pt x="17" y="44"/>
                    <a:pt x="16" y="44"/>
                  </a:cubicBezTo>
                  <a:cubicBezTo>
                    <a:pt x="16" y="44"/>
                    <a:pt x="14" y="46"/>
                    <a:pt x="12" y="48"/>
                  </a:cubicBezTo>
                  <a:cubicBezTo>
                    <a:pt x="10" y="50"/>
                    <a:pt x="10" y="54"/>
                    <a:pt x="10" y="54"/>
                  </a:cubicBezTo>
                  <a:cubicBezTo>
                    <a:pt x="10" y="54"/>
                    <a:pt x="10" y="54"/>
                    <a:pt x="10" y="54"/>
                  </a:cubicBezTo>
                  <a:cubicBezTo>
                    <a:pt x="41" y="54"/>
                    <a:pt x="41" y="54"/>
                    <a:pt x="41" y="54"/>
                  </a:cubicBezTo>
                  <a:cubicBezTo>
                    <a:pt x="41" y="53"/>
                    <a:pt x="39" y="49"/>
                    <a:pt x="39" y="45"/>
                  </a:cubicBezTo>
                  <a:cubicBezTo>
                    <a:pt x="39" y="44"/>
                    <a:pt x="39" y="42"/>
                    <a:pt x="40" y="40"/>
                  </a:cubicBezTo>
                  <a:cubicBezTo>
                    <a:pt x="40" y="35"/>
                    <a:pt x="42" y="26"/>
                    <a:pt x="39" y="17"/>
                  </a:cubicBezTo>
                  <a:cubicBezTo>
                    <a:pt x="35" y="7"/>
                    <a:pt x="26" y="6"/>
                    <a:pt x="23" y="6"/>
                  </a:cubicBezTo>
                  <a:cubicBezTo>
                    <a:pt x="23" y="6"/>
                    <a:pt x="22" y="7"/>
                    <a:pt x="22" y="7"/>
                  </a:cubicBezTo>
                  <a:cubicBezTo>
                    <a:pt x="22" y="7"/>
                    <a:pt x="22" y="6"/>
                    <a:pt x="22" y="6"/>
                  </a:cubicBezTo>
                  <a:cubicBezTo>
                    <a:pt x="22" y="6"/>
                    <a:pt x="21" y="6"/>
                    <a:pt x="21" y="6"/>
                  </a:cubicBezTo>
                  <a:cubicBezTo>
                    <a:pt x="21" y="6"/>
                    <a:pt x="21" y="6"/>
                    <a:pt x="21" y="6"/>
                  </a:cubicBezTo>
                  <a:cubicBezTo>
                    <a:pt x="20" y="6"/>
                    <a:pt x="20" y="5"/>
                    <a:pt x="20" y="5"/>
                  </a:cubicBezTo>
                  <a:cubicBezTo>
                    <a:pt x="19" y="5"/>
                    <a:pt x="19" y="5"/>
                    <a:pt x="19" y="5"/>
                  </a:cubicBezTo>
                  <a:cubicBezTo>
                    <a:pt x="19" y="5"/>
                    <a:pt x="18" y="5"/>
                    <a:pt x="18" y="4"/>
                  </a:cubicBezTo>
                  <a:cubicBezTo>
                    <a:pt x="18" y="4"/>
                    <a:pt x="18" y="4"/>
                    <a:pt x="18" y="4"/>
                  </a:cubicBezTo>
                  <a:cubicBezTo>
                    <a:pt x="17" y="4"/>
                    <a:pt x="17" y="3"/>
                    <a:pt x="16" y="3"/>
                  </a:cubicBezTo>
                  <a:cubicBezTo>
                    <a:pt x="18" y="7"/>
                    <a:pt x="18" y="7"/>
                    <a:pt x="18" y="7"/>
                  </a:cubicBezTo>
                  <a:cubicBezTo>
                    <a:pt x="19" y="7"/>
                    <a:pt x="19" y="7"/>
                    <a:pt x="19" y="7"/>
                  </a:cubicBezTo>
                  <a:cubicBezTo>
                    <a:pt x="19" y="8"/>
                    <a:pt x="18" y="8"/>
                    <a:pt x="18" y="8"/>
                  </a:cubicBezTo>
                  <a:cubicBezTo>
                    <a:pt x="18" y="8"/>
                    <a:pt x="18" y="8"/>
                    <a:pt x="18" y="8"/>
                  </a:cubicBezTo>
                  <a:cubicBezTo>
                    <a:pt x="17" y="8"/>
                    <a:pt x="17" y="8"/>
                    <a:pt x="17" y="8"/>
                  </a:cubicBezTo>
                  <a:cubicBezTo>
                    <a:pt x="17" y="8"/>
                    <a:pt x="17" y="8"/>
                    <a:pt x="16" y="7"/>
                  </a:cubicBezTo>
                  <a:cubicBezTo>
                    <a:pt x="14" y="10"/>
                    <a:pt x="11" y="13"/>
                    <a:pt x="11" y="14"/>
                  </a:cubicBezTo>
                  <a:cubicBezTo>
                    <a:pt x="11" y="14"/>
                    <a:pt x="11" y="14"/>
                    <a:pt x="11" y="14"/>
                  </a:cubicBezTo>
                  <a:cubicBezTo>
                    <a:pt x="10" y="15"/>
                    <a:pt x="10" y="18"/>
                    <a:pt x="6" y="22"/>
                  </a:cubicBezTo>
                  <a:cubicBezTo>
                    <a:pt x="4" y="24"/>
                    <a:pt x="4" y="26"/>
                    <a:pt x="4" y="27"/>
                  </a:cubicBezTo>
                  <a:cubicBezTo>
                    <a:pt x="4" y="28"/>
                    <a:pt x="4" y="28"/>
                    <a:pt x="4" y="28"/>
                  </a:cubicBezTo>
                  <a:cubicBezTo>
                    <a:pt x="4" y="28"/>
                    <a:pt x="5" y="29"/>
                    <a:pt x="6" y="29"/>
                  </a:cubicBezTo>
                  <a:cubicBezTo>
                    <a:pt x="7" y="30"/>
                    <a:pt x="8" y="30"/>
                    <a:pt x="9" y="31"/>
                  </a:cubicBezTo>
                  <a:cubicBezTo>
                    <a:pt x="9" y="31"/>
                    <a:pt x="10" y="31"/>
                    <a:pt x="10" y="31"/>
                  </a:cubicBezTo>
                  <a:cubicBezTo>
                    <a:pt x="11" y="31"/>
                    <a:pt x="11" y="31"/>
                    <a:pt x="11" y="31"/>
                  </a:cubicBezTo>
                  <a:cubicBezTo>
                    <a:pt x="12" y="30"/>
                    <a:pt x="12" y="30"/>
                    <a:pt x="12" y="29"/>
                  </a:cubicBezTo>
                  <a:cubicBezTo>
                    <a:pt x="13" y="27"/>
                    <a:pt x="14" y="24"/>
                    <a:pt x="16" y="25"/>
                  </a:cubicBezTo>
                  <a:cubicBezTo>
                    <a:pt x="18" y="25"/>
                    <a:pt x="19" y="25"/>
                    <a:pt x="20" y="25"/>
                  </a:cubicBezTo>
                  <a:cubicBezTo>
                    <a:pt x="20" y="25"/>
                    <a:pt x="20" y="24"/>
                    <a:pt x="20" y="24"/>
                  </a:cubicBezTo>
                  <a:cubicBezTo>
                    <a:pt x="21" y="24"/>
                    <a:pt x="21" y="24"/>
                    <a:pt x="21" y="25"/>
                  </a:cubicBezTo>
                  <a:cubicBezTo>
                    <a:pt x="26" y="24"/>
                    <a:pt x="27" y="19"/>
                    <a:pt x="28" y="19"/>
                  </a:cubicBezTo>
                  <a:cubicBezTo>
                    <a:pt x="28" y="18"/>
                    <a:pt x="28" y="18"/>
                    <a:pt x="29" y="18"/>
                  </a:cubicBezTo>
                  <a:cubicBezTo>
                    <a:pt x="29" y="18"/>
                    <a:pt x="30" y="19"/>
                    <a:pt x="30" y="19"/>
                  </a:cubicBezTo>
                  <a:cubicBezTo>
                    <a:pt x="29" y="19"/>
                    <a:pt x="28" y="25"/>
                    <a:pt x="22" y="27"/>
                  </a:cubicBezTo>
                  <a:cubicBezTo>
                    <a:pt x="22" y="29"/>
                    <a:pt x="21" y="32"/>
                    <a:pt x="20" y="34"/>
                  </a:cubicBezTo>
                  <a:close/>
                  <a:moveTo>
                    <a:pt x="44" y="36"/>
                  </a:moveTo>
                  <a:cubicBezTo>
                    <a:pt x="45" y="30"/>
                    <a:pt x="45" y="22"/>
                    <a:pt x="40" y="14"/>
                  </a:cubicBezTo>
                  <a:cubicBezTo>
                    <a:pt x="37" y="8"/>
                    <a:pt x="32" y="6"/>
                    <a:pt x="28" y="5"/>
                  </a:cubicBezTo>
                  <a:cubicBezTo>
                    <a:pt x="33" y="6"/>
                    <a:pt x="38" y="9"/>
                    <a:pt x="40" y="16"/>
                  </a:cubicBezTo>
                  <a:cubicBezTo>
                    <a:pt x="44" y="26"/>
                    <a:pt x="42" y="35"/>
                    <a:pt x="42" y="41"/>
                  </a:cubicBezTo>
                  <a:cubicBezTo>
                    <a:pt x="41" y="42"/>
                    <a:pt x="41" y="44"/>
                    <a:pt x="41" y="45"/>
                  </a:cubicBezTo>
                  <a:cubicBezTo>
                    <a:pt x="41" y="48"/>
                    <a:pt x="42" y="51"/>
                    <a:pt x="43" y="53"/>
                  </a:cubicBezTo>
                  <a:cubicBezTo>
                    <a:pt x="49" y="48"/>
                    <a:pt x="49" y="48"/>
                    <a:pt x="49" y="48"/>
                  </a:cubicBezTo>
                  <a:cubicBezTo>
                    <a:pt x="48" y="47"/>
                    <a:pt x="46" y="45"/>
                    <a:pt x="45" y="43"/>
                  </a:cubicBezTo>
                  <a:cubicBezTo>
                    <a:pt x="44" y="41"/>
                    <a:pt x="44" y="39"/>
                    <a:pt x="4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56" name="Freeform 33"/>
            <p:cNvSpPr>
              <a:spLocks noEditPoints="1"/>
            </p:cNvSpPr>
            <p:nvPr/>
          </p:nvSpPr>
          <p:spPr bwMode="auto">
            <a:xfrm>
              <a:off x="5177408" y="3040466"/>
              <a:ext cx="239605" cy="245450"/>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57" name="Freeform 31"/>
            <p:cNvSpPr>
              <a:spLocks noEditPoints="1"/>
            </p:cNvSpPr>
            <p:nvPr/>
          </p:nvSpPr>
          <p:spPr bwMode="auto">
            <a:xfrm>
              <a:off x="6247377" y="3109171"/>
              <a:ext cx="290845" cy="316321"/>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58" name="Freeform 85"/>
            <p:cNvSpPr>
              <a:spLocks noEditPoints="1"/>
            </p:cNvSpPr>
            <p:nvPr/>
          </p:nvSpPr>
          <p:spPr bwMode="auto">
            <a:xfrm>
              <a:off x="5960994" y="2348196"/>
              <a:ext cx="250919" cy="188560"/>
            </a:xfrm>
            <a:custGeom>
              <a:avLst/>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59" name="Freeform 24"/>
            <p:cNvSpPr>
              <a:spLocks noEditPoints="1"/>
            </p:cNvSpPr>
            <p:nvPr/>
          </p:nvSpPr>
          <p:spPr bwMode="auto">
            <a:xfrm>
              <a:off x="7048915" y="1566049"/>
              <a:ext cx="323243" cy="340955"/>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60" name="Freeform 30"/>
            <p:cNvSpPr>
              <a:spLocks noEditPoints="1"/>
            </p:cNvSpPr>
            <p:nvPr/>
          </p:nvSpPr>
          <p:spPr bwMode="auto">
            <a:xfrm>
              <a:off x="5147268" y="5467123"/>
              <a:ext cx="299883" cy="284634"/>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61" name="Freeform 32"/>
            <p:cNvSpPr>
              <a:spLocks noEditPoints="1"/>
            </p:cNvSpPr>
            <p:nvPr/>
          </p:nvSpPr>
          <p:spPr bwMode="auto">
            <a:xfrm>
              <a:off x="6843052" y="5474730"/>
              <a:ext cx="311167" cy="347437"/>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62" name="Freeform 41"/>
            <p:cNvSpPr>
              <a:spLocks noEditPoints="1"/>
            </p:cNvSpPr>
            <p:nvPr/>
          </p:nvSpPr>
          <p:spPr bwMode="auto">
            <a:xfrm>
              <a:off x="8626374" y="3481429"/>
              <a:ext cx="328520" cy="317570"/>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63" name="Freeform 17"/>
            <p:cNvSpPr>
              <a:spLocks noEditPoints="1"/>
            </p:cNvSpPr>
            <p:nvPr/>
          </p:nvSpPr>
          <p:spPr bwMode="auto">
            <a:xfrm>
              <a:off x="4270782" y="4215532"/>
              <a:ext cx="353973" cy="299836"/>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64" name="Freeform 52"/>
            <p:cNvSpPr>
              <a:spLocks noEditPoints="1"/>
            </p:cNvSpPr>
            <p:nvPr/>
          </p:nvSpPr>
          <p:spPr bwMode="auto">
            <a:xfrm>
              <a:off x="7414484" y="4462722"/>
              <a:ext cx="427572" cy="402274"/>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65" name="Freeform 36"/>
            <p:cNvSpPr>
              <a:spLocks noEditPoints="1"/>
            </p:cNvSpPr>
            <p:nvPr/>
          </p:nvSpPr>
          <p:spPr bwMode="auto">
            <a:xfrm>
              <a:off x="7626142" y="3331001"/>
              <a:ext cx="421885" cy="352397"/>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66" name="Freeform 24"/>
            <p:cNvSpPr>
              <a:spLocks noEditPoints="1"/>
            </p:cNvSpPr>
            <p:nvPr/>
          </p:nvSpPr>
          <p:spPr bwMode="auto">
            <a:xfrm>
              <a:off x="5655996" y="1632312"/>
              <a:ext cx="288083" cy="303868"/>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67" name="Freeform 54"/>
            <p:cNvSpPr>
              <a:spLocks noEditPoints="1"/>
            </p:cNvSpPr>
            <p:nvPr/>
          </p:nvSpPr>
          <p:spPr bwMode="auto">
            <a:xfrm>
              <a:off x="4791165" y="5149532"/>
              <a:ext cx="329105" cy="382276"/>
            </a:xfrm>
            <a:custGeom>
              <a:avLst/>
              <a:gdLst>
                <a:gd name="T0" fmla="*/ 31 w 62"/>
                <a:gd name="T1" fmla="*/ 49 h 70"/>
                <a:gd name="T2" fmla="*/ 45 w 62"/>
                <a:gd name="T3" fmla="*/ 35 h 70"/>
                <a:gd name="T4" fmla="*/ 45 w 62"/>
                <a:gd name="T5" fmla="*/ 8 h 70"/>
                <a:gd name="T6" fmla="*/ 17 w 62"/>
                <a:gd name="T7" fmla="*/ 8 h 70"/>
                <a:gd name="T8" fmla="*/ 17 w 62"/>
                <a:gd name="T9" fmla="*/ 35 h 70"/>
                <a:gd name="T10" fmla="*/ 31 w 62"/>
                <a:gd name="T11" fmla="*/ 49 h 70"/>
                <a:gd name="T12" fmla="*/ 31 w 62"/>
                <a:gd name="T13" fmla="*/ 8 h 70"/>
                <a:gd name="T14" fmla="*/ 44 w 62"/>
                <a:gd name="T15" fmla="*/ 21 h 70"/>
                <a:gd name="T16" fmla="*/ 31 w 62"/>
                <a:gd name="T17" fmla="*/ 34 h 70"/>
                <a:gd name="T18" fmla="*/ 18 w 62"/>
                <a:gd name="T19" fmla="*/ 21 h 70"/>
                <a:gd name="T20" fmla="*/ 31 w 62"/>
                <a:gd name="T21" fmla="*/ 8 h 70"/>
                <a:gd name="T22" fmla="*/ 25 w 62"/>
                <a:gd name="T23" fmla="*/ 50 h 70"/>
                <a:gd name="T24" fmla="*/ 27 w 62"/>
                <a:gd name="T25" fmla="*/ 48 h 70"/>
                <a:gd name="T26" fmla="*/ 30 w 62"/>
                <a:gd name="T27" fmla="*/ 50 h 70"/>
                <a:gd name="T28" fmla="*/ 31 w 62"/>
                <a:gd name="T29" fmla="*/ 51 h 70"/>
                <a:gd name="T30" fmla="*/ 32 w 62"/>
                <a:gd name="T31" fmla="*/ 50 h 70"/>
                <a:gd name="T32" fmla="*/ 34 w 62"/>
                <a:gd name="T33" fmla="*/ 48 h 70"/>
                <a:gd name="T34" fmla="*/ 37 w 62"/>
                <a:gd name="T35" fmla="*/ 50 h 70"/>
                <a:gd name="T36" fmla="*/ 31 w 62"/>
                <a:gd name="T37" fmla="*/ 53 h 70"/>
                <a:gd name="T38" fmla="*/ 25 w 62"/>
                <a:gd name="T39" fmla="*/ 50 h 70"/>
                <a:gd name="T40" fmla="*/ 8 w 62"/>
                <a:gd name="T41" fmla="*/ 53 h 70"/>
                <a:gd name="T42" fmla="*/ 31 w 62"/>
                <a:gd name="T43" fmla="*/ 62 h 70"/>
                <a:gd name="T44" fmla="*/ 54 w 62"/>
                <a:gd name="T45" fmla="*/ 53 h 70"/>
                <a:gd name="T46" fmla="*/ 39 w 62"/>
                <a:gd name="T47" fmla="*/ 44 h 70"/>
                <a:gd name="T48" fmla="*/ 35 w 62"/>
                <a:gd name="T49" fmla="*/ 47 h 70"/>
                <a:gd name="T50" fmla="*/ 44 w 62"/>
                <a:gd name="T51" fmla="*/ 51 h 70"/>
                <a:gd name="T52" fmla="*/ 31 w 62"/>
                <a:gd name="T53" fmla="*/ 54 h 70"/>
                <a:gd name="T54" fmla="*/ 18 w 62"/>
                <a:gd name="T55" fmla="*/ 51 h 70"/>
                <a:gd name="T56" fmla="*/ 26 w 62"/>
                <a:gd name="T57" fmla="*/ 47 h 70"/>
                <a:gd name="T58" fmla="*/ 23 w 62"/>
                <a:gd name="T59" fmla="*/ 44 h 70"/>
                <a:gd name="T60" fmla="*/ 8 w 62"/>
                <a:gd name="T61" fmla="*/ 53 h 70"/>
                <a:gd name="T62" fmla="*/ 16 w 62"/>
                <a:gd name="T63" fmla="*/ 51 h 70"/>
                <a:gd name="T64" fmla="*/ 31 w 62"/>
                <a:gd name="T65" fmla="*/ 56 h 70"/>
                <a:gd name="T66" fmla="*/ 46 w 62"/>
                <a:gd name="T67" fmla="*/ 51 h 70"/>
                <a:gd name="T68" fmla="*/ 42 w 62"/>
                <a:gd name="T69" fmla="*/ 47 h 70"/>
                <a:gd name="T70" fmla="*/ 52 w 62"/>
                <a:gd name="T71" fmla="*/ 53 h 70"/>
                <a:gd name="T72" fmla="*/ 31 w 62"/>
                <a:gd name="T73" fmla="*/ 60 h 70"/>
                <a:gd name="T74" fmla="*/ 10 w 62"/>
                <a:gd name="T75" fmla="*/ 53 h 70"/>
                <a:gd name="T76" fmla="*/ 20 w 62"/>
                <a:gd name="T77" fmla="*/ 47 h 70"/>
                <a:gd name="T78" fmla="*/ 16 w 62"/>
                <a:gd name="T79" fmla="*/ 51 h 70"/>
                <a:gd name="T80" fmla="*/ 62 w 62"/>
                <a:gd name="T81" fmla="*/ 55 h 70"/>
                <a:gd name="T82" fmla="*/ 31 w 62"/>
                <a:gd name="T83" fmla="*/ 70 h 70"/>
                <a:gd name="T84" fmla="*/ 0 w 62"/>
                <a:gd name="T85" fmla="*/ 55 h 70"/>
                <a:gd name="T86" fmla="*/ 20 w 62"/>
                <a:gd name="T87" fmla="*/ 41 h 70"/>
                <a:gd name="T88" fmla="*/ 23 w 62"/>
                <a:gd name="T89" fmla="*/ 44 h 70"/>
                <a:gd name="T90" fmla="*/ 3 w 62"/>
                <a:gd name="T91" fmla="*/ 55 h 70"/>
                <a:gd name="T92" fmla="*/ 31 w 62"/>
                <a:gd name="T93" fmla="*/ 67 h 70"/>
                <a:gd name="T94" fmla="*/ 59 w 62"/>
                <a:gd name="T95" fmla="*/ 55 h 70"/>
                <a:gd name="T96" fmla="*/ 39 w 62"/>
                <a:gd name="T97" fmla="*/ 44 h 70"/>
                <a:gd name="T98" fmla="*/ 42 w 62"/>
                <a:gd name="T99" fmla="*/ 41 h 70"/>
                <a:gd name="T100" fmla="*/ 62 w 62"/>
                <a:gd name="T101"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70">
                  <a:moveTo>
                    <a:pt x="31" y="49"/>
                  </a:moveTo>
                  <a:cubicBezTo>
                    <a:pt x="45" y="35"/>
                    <a:pt x="45" y="35"/>
                    <a:pt x="45" y="35"/>
                  </a:cubicBezTo>
                  <a:cubicBezTo>
                    <a:pt x="52" y="27"/>
                    <a:pt x="52" y="15"/>
                    <a:pt x="45" y="8"/>
                  </a:cubicBezTo>
                  <a:cubicBezTo>
                    <a:pt x="37" y="0"/>
                    <a:pt x="25" y="0"/>
                    <a:pt x="17" y="8"/>
                  </a:cubicBezTo>
                  <a:cubicBezTo>
                    <a:pt x="10" y="15"/>
                    <a:pt x="10" y="27"/>
                    <a:pt x="17" y="35"/>
                  </a:cubicBezTo>
                  <a:lnTo>
                    <a:pt x="31" y="49"/>
                  </a:lnTo>
                  <a:close/>
                  <a:moveTo>
                    <a:pt x="31" y="8"/>
                  </a:moveTo>
                  <a:cubicBezTo>
                    <a:pt x="38" y="8"/>
                    <a:pt x="44" y="14"/>
                    <a:pt x="44" y="21"/>
                  </a:cubicBezTo>
                  <a:cubicBezTo>
                    <a:pt x="44" y="29"/>
                    <a:pt x="38" y="34"/>
                    <a:pt x="31" y="34"/>
                  </a:cubicBezTo>
                  <a:cubicBezTo>
                    <a:pt x="24" y="34"/>
                    <a:pt x="18" y="29"/>
                    <a:pt x="18" y="21"/>
                  </a:cubicBezTo>
                  <a:cubicBezTo>
                    <a:pt x="18" y="14"/>
                    <a:pt x="24" y="8"/>
                    <a:pt x="31" y="8"/>
                  </a:cubicBezTo>
                  <a:close/>
                  <a:moveTo>
                    <a:pt x="25" y="50"/>
                  </a:moveTo>
                  <a:cubicBezTo>
                    <a:pt x="25" y="49"/>
                    <a:pt x="26" y="49"/>
                    <a:pt x="27" y="48"/>
                  </a:cubicBezTo>
                  <a:cubicBezTo>
                    <a:pt x="30" y="50"/>
                    <a:pt x="30" y="50"/>
                    <a:pt x="30" y="50"/>
                  </a:cubicBezTo>
                  <a:cubicBezTo>
                    <a:pt x="30" y="51"/>
                    <a:pt x="30" y="51"/>
                    <a:pt x="31" y="51"/>
                  </a:cubicBezTo>
                  <a:cubicBezTo>
                    <a:pt x="31" y="51"/>
                    <a:pt x="32" y="51"/>
                    <a:pt x="32" y="50"/>
                  </a:cubicBezTo>
                  <a:cubicBezTo>
                    <a:pt x="34" y="48"/>
                    <a:pt x="34" y="48"/>
                    <a:pt x="34" y="48"/>
                  </a:cubicBezTo>
                  <a:cubicBezTo>
                    <a:pt x="36" y="49"/>
                    <a:pt x="37" y="49"/>
                    <a:pt x="37" y="50"/>
                  </a:cubicBezTo>
                  <a:cubicBezTo>
                    <a:pt x="37" y="52"/>
                    <a:pt x="34" y="53"/>
                    <a:pt x="31" y="53"/>
                  </a:cubicBezTo>
                  <a:cubicBezTo>
                    <a:pt x="28" y="53"/>
                    <a:pt x="25" y="52"/>
                    <a:pt x="25" y="50"/>
                  </a:cubicBezTo>
                  <a:close/>
                  <a:moveTo>
                    <a:pt x="8" y="53"/>
                  </a:moveTo>
                  <a:cubicBezTo>
                    <a:pt x="8" y="58"/>
                    <a:pt x="18" y="62"/>
                    <a:pt x="31" y="62"/>
                  </a:cubicBezTo>
                  <a:cubicBezTo>
                    <a:pt x="44" y="62"/>
                    <a:pt x="54" y="58"/>
                    <a:pt x="54" y="53"/>
                  </a:cubicBezTo>
                  <a:cubicBezTo>
                    <a:pt x="54" y="49"/>
                    <a:pt x="48" y="45"/>
                    <a:pt x="39" y="44"/>
                  </a:cubicBezTo>
                  <a:cubicBezTo>
                    <a:pt x="35" y="47"/>
                    <a:pt x="35" y="47"/>
                    <a:pt x="35" y="47"/>
                  </a:cubicBezTo>
                  <a:cubicBezTo>
                    <a:pt x="41" y="48"/>
                    <a:pt x="44" y="49"/>
                    <a:pt x="44" y="51"/>
                  </a:cubicBezTo>
                  <a:cubicBezTo>
                    <a:pt x="44" y="52"/>
                    <a:pt x="39" y="54"/>
                    <a:pt x="31" y="54"/>
                  </a:cubicBezTo>
                  <a:cubicBezTo>
                    <a:pt x="23" y="54"/>
                    <a:pt x="18" y="52"/>
                    <a:pt x="18" y="51"/>
                  </a:cubicBezTo>
                  <a:cubicBezTo>
                    <a:pt x="18" y="49"/>
                    <a:pt x="21" y="48"/>
                    <a:pt x="26" y="47"/>
                  </a:cubicBezTo>
                  <a:cubicBezTo>
                    <a:pt x="23" y="44"/>
                    <a:pt x="23" y="44"/>
                    <a:pt x="23" y="44"/>
                  </a:cubicBezTo>
                  <a:cubicBezTo>
                    <a:pt x="14" y="45"/>
                    <a:pt x="8" y="49"/>
                    <a:pt x="8" y="53"/>
                  </a:cubicBezTo>
                  <a:close/>
                  <a:moveTo>
                    <a:pt x="16" y="51"/>
                  </a:moveTo>
                  <a:cubicBezTo>
                    <a:pt x="16" y="54"/>
                    <a:pt x="23" y="56"/>
                    <a:pt x="31" y="56"/>
                  </a:cubicBezTo>
                  <a:cubicBezTo>
                    <a:pt x="39" y="56"/>
                    <a:pt x="46" y="54"/>
                    <a:pt x="46" y="51"/>
                  </a:cubicBezTo>
                  <a:cubicBezTo>
                    <a:pt x="46" y="49"/>
                    <a:pt x="44" y="47"/>
                    <a:pt x="42" y="47"/>
                  </a:cubicBezTo>
                  <a:cubicBezTo>
                    <a:pt x="48" y="48"/>
                    <a:pt x="52" y="50"/>
                    <a:pt x="52" y="53"/>
                  </a:cubicBezTo>
                  <a:cubicBezTo>
                    <a:pt x="52" y="56"/>
                    <a:pt x="43" y="60"/>
                    <a:pt x="31" y="60"/>
                  </a:cubicBezTo>
                  <a:cubicBezTo>
                    <a:pt x="19" y="60"/>
                    <a:pt x="10" y="56"/>
                    <a:pt x="10" y="53"/>
                  </a:cubicBezTo>
                  <a:cubicBezTo>
                    <a:pt x="10" y="50"/>
                    <a:pt x="14" y="48"/>
                    <a:pt x="20" y="47"/>
                  </a:cubicBezTo>
                  <a:cubicBezTo>
                    <a:pt x="17" y="47"/>
                    <a:pt x="16" y="49"/>
                    <a:pt x="16" y="51"/>
                  </a:cubicBezTo>
                  <a:close/>
                  <a:moveTo>
                    <a:pt x="62" y="55"/>
                  </a:moveTo>
                  <a:cubicBezTo>
                    <a:pt x="62" y="64"/>
                    <a:pt x="49" y="70"/>
                    <a:pt x="31" y="70"/>
                  </a:cubicBezTo>
                  <a:cubicBezTo>
                    <a:pt x="13" y="70"/>
                    <a:pt x="0" y="64"/>
                    <a:pt x="0" y="55"/>
                  </a:cubicBezTo>
                  <a:cubicBezTo>
                    <a:pt x="0" y="49"/>
                    <a:pt x="8" y="43"/>
                    <a:pt x="20" y="41"/>
                  </a:cubicBezTo>
                  <a:cubicBezTo>
                    <a:pt x="23" y="44"/>
                    <a:pt x="23" y="44"/>
                    <a:pt x="23" y="44"/>
                  </a:cubicBezTo>
                  <a:cubicBezTo>
                    <a:pt x="10" y="45"/>
                    <a:pt x="3" y="50"/>
                    <a:pt x="3" y="55"/>
                  </a:cubicBezTo>
                  <a:cubicBezTo>
                    <a:pt x="3" y="61"/>
                    <a:pt x="14" y="67"/>
                    <a:pt x="31" y="67"/>
                  </a:cubicBezTo>
                  <a:cubicBezTo>
                    <a:pt x="48" y="67"/>
                    <a:pt x="59" y="61"/>
                    <a:pt x="59" y="55"/>
                  </a:cubicBezTo>
                  <a:cubicBezTo>
                    <a:pt x="59" y="50"/>
                    <a:pt x="51" y="45"/>
                    <a:pt x="39" y="44"/>
                  </a:cubicBezTo>
                  <a:cubicBezTo>
                    <a:pt x="42" y="41"/>
                    <a:pt x="42" y="41"/>
                    <a:pt x="42" y="41"/>
                  </a:cubicBezTo>
                  <a:cubicBezTo>
                    <a:pt x="54" y="43"/>
                    <a:pt x="62" y="49"/>
                    <a:pt x="62" y="55"/>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68" name="Freeform 55"/>
            <p:cNvSpPr>
              <a:spLocks noEditPoints="1"/>
            </p:cNvSpPr>
            <p:nvPr/>
          </p:nvSpPr>
          <p:spPr bwMode="auto">
            <a:xfrm>
              <a:off x="8806238" y="3947425"/>
              <a:ext cx="340055" cy="372752"/>
            </a:xfrm>
            <a:custGeom>
              <a:avLst/>
              <a:gdLst>
                <a:gd name="T0" fmla="*/ 31 w 63"/>
                <a:gd name="T1" fmla="*/ 45 h 67"/>
                <a:gd name="T2" fmla="*/ 42 w 63"/>
                <a:gd name="T3" fmla="*/ 33 h 67"/>
                <a:gd name="T4" fmla="*/ 52 w 63"/>
                <a:gd name="T5" fmla="*/ 33 h 67"/>
                <a:gd name="T6" fmla="*/ 52 w 63"/>
                <a:gd name="T7" fmla="*/ 0 h 67"/>
                <a:gd name="T8" fmla="*/ 11 w 63"/>
                <a:gd name="T9" fmla="*/ 0 h 67"/>
                <a:gd name="T10" fmla="*/ 11 w 63"/>
                <a:gd name="T11" fmla="*/ 33 h 67"/>
                <a:gd name="T12" fmla="*/ 21 w 63"/>
                <a:gd name="T13" fmla="*/ 33 h 67"/>
                <a:gd name="T14" fmla="*/ 31 w 63"/>
                <a:gd name="T15" fmla="*/ 45 h 67"/>
                <a:gd name="T16" fmla="*/ 15 w 63"/>
                <a:gd name="T17" fmla="*/ 29 h 67"/>
                <a:gd name="T18" fmla="*/ 15 w 63"/>
                <a:gd name="T19" fmla="*/ 4 h 67"/>
                <a:gd name="T20" fmla="*/ 48 w 63"/>
                <a:gd name="T21" fmla="*/ 4 h 67"/>
                <a:gd name="T22" fmla="*/ 48 w 63"/>
                <a:gd name="T23" fmla="*/ 29 h 67"/>
                <a:gd name="T24" fmla="*/ 45 w 63"/>
                <a:gd name="T25" fmla="*/ 29 h 67"/>
                <a:gd name="T26" fmla="*/ 17 w 63"/>
                <a:gd name="T27" fmla="*/ 29 h 67"/>
                <a:gd name="T28" fmla="*/ 15 w 63"/>
                <a:gd name="T29" fmla="*/ 29 h 67"/>
                <a:gd name="T30" fmla="*/ 25 w 63"/>
                <a:gd name="T31" fmla="*/ 47 h 67"/>
                <a:gd name="T32" fmla="*/ 29 w 63"/>
                <a:gd name="T33" fmla="*/ 45 h 67"/>
                <a:gd name="T34" fmla="*/ 30 w 63"/>
                <a:gd name="T35" fmla="*/ 46 h 67"/>
                <a:gd name="T36" fmla="*/ 31 w 63"/>
                <a:gd name="T37" fmla="*/ 47 h 67"/>
                <a:gd name="T38" fmla="*/ 33 w 63"/>
                <a:gd name="T39" fmla="*/ 46 h 67"/>
                <a:gd name="T40" fmla="*/ 34 w 63"/>
                <a:gd name="T41" fmla="*/ 45 h 67"/>
                <a:gd name="T42" fmla="*/ 37 w 63"/>
                <a:gd name="T43" fmla="*/ 47 h 67"/>
                <a:gd name="T44" fmla="*/ 31 w 63"/>
                <a:gd name="T45" fmla="*/ 50 h 67"/>
                <a:gd name="T46" fmla="*/ 25 w 63"/>
                <a:gd name="T47" fmla="*/ 47 h 67"/>
                <a:gd name="T48" fmla="*/ 8 w 63"/>
                <a:gd name="T49" fmla="*/ 50 h 67"/>
                <a:gd name="T50" fmla="*/ 31 w 63"/>
                <a:gd name="T51" fmla="*/ 59 h 67"/>
                <a:gd name="T52" fmla="*/ 54 w 63"/>
                <a:gd name="T53" fmla="*/ 50 h 67"/>
                <a:gd name="T54" fmla="*/ 37 w 63"/>
                <a:gd name="T55" fmla="*/ 41 h 67"/>
                <a:gd name="T56" fmla="*/ 34 w 63"/>
                <a:gd name="T57" fmla="*/ 44 h 67"/>
                <a:gd name="T58" fmla="*/ 44 w 63"/>
                <a:gd name="T59" fmla="*/ 48 h 67"/>
                <a:gd name="T60" fmla="*/ 31 w 63"/>
                <a:gd name="T61" fmla="*/ 51 h 67"/>
                <a:gd name="T62" fmla="*/ 18 w 63"/>
                <a:gd name="T63" fmla="*/ 48 h 67"/>
                <a:gd name="T64" fmla="*/ 28 w 63"/>
                <a:gd name="T65" fmla="*/ 44 h 67"/>
                <a:gd name="T66" fmla="*/ 25 w 63"/>
                <a:gd name="T67" fmla="*/ 41 h 67"/>
                <a:gd name="T68" fmla="*/ 8 w 63"/>
                <a:gd name="T69" fmla="*/ 50 h 67"/>
                <a:gd name="T70" fmla="*/ 16 w 63"/>
                <a:gd name="T71" fmla="*/ 48 h 67"/>
                <a:gd name="T72" fmla="*/ 31 w 63"/>
                <a:gd name="T73" fmla="*/ 53 h 67"/>
                <a:gd name="T74" fmla="*/ 46 w 63"/>
                <a:gd name="T75" fmla="*/ 48 h 67"/>
                <a:gd name="T76" fmla="*/ 42 w 63"/>
                <a:gd name="T77" fmla="*/ 44 h 67"/>
                <a:gd name="T78" fmla="*/ 52 w 63"/>
                <a:gd name="T79" fmla="*/ 50 h 67"/>
                <a:gd name="T80" fmla="*/ 31 w 63"/>
                <a:gd name="T81" fmla="*/ 57 h 67"/>
                <a:gd name="T82" fmla="*/ 10 w 63"/>
                <a:gd name="T83" fmla="*/ 50 h 67"/>
                <a:gd name="T84" fmla="*/ 20 w 63"/>
                <a:gd name="T85" fmla="*/ 44 h 67"/>
                <a:gd name="T86" fmla="*/ 16 w 63"/>
                <a:gd name="T87" fmla="*/ 48 h 67"/>
                <a:gd name="T88" fmla="*/ 63 w 63"/>
                <a:gd name="T89" fmla="*/ 52 h 67"/>
                <a:gd name="T90" fmla="*/ 31 w 63"/>
                <a:gd name="T91" fmla="*/ 67 h 67"/>
                <a:gd name="T92" fmla="*/ 0 w 63"/>
                <a:gd name="T93" fmla="*/ 52 h 67"/>
                <a:gd name="T94" fmla="*/ 22 w 63"/>
                <a:gd name="T95" fmla="*/ 38 h 67"/>
                <a:gd name="T96" fmla="*/ 25 w 63"/>
                <a:gd name="T97" fmla="*/ 40 h 67"/>
                <a:gd name="T98" fmla="*/ 3 w 63"/>
                <a:gd name="T99" fmla="*/ 52 h 67"/>
                <a:gd name="T100" fmla="*/ 31 w 63"/>
                <a:gd name="T101" fmla="*/ 64 h 67"/>
                <a:gd name="T102" fmla="*/ 60 w 63"/>
                <a:gd name="T103" fmla="*/ 52 h 67"/>
                <a:gd name="T104" fmla="*/ 38 w 63"/>
                <a:gd name="T105" fmla="*/ 40 h 67"/>
                <a:gd name="T106" fmla="*/ 40 w 63"/>
                <a:gd name="T107" fmla="*/ 38 h 67"/>
                <a:gd name="T108" fmla="*/ 63 w 63"/>
                <a:gd name="T109"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67">
                  <a:moveTo>
                    <a:pt x="31" y="45"/>
                  </a:moveTo>
                  <a:cubicBezTo>
                    <a:pt x="42" y="33"/>
                    <a:pt x="42" y="33"/>
                    <a:pt x="42" y="33"/>
                  </a:cubicBezTo>
                  <a:cubicBezTo>
                    <a:pt x="52" y="33"/>
                    <a:pt x="52" y="33"/>
                    <a:pt x="52" y="33"/>
                  </a:cubicBezTo>
                  <a:cubicBezTo>
                    <a:pt x="52" y="0"/>
                    <a:pt x="52" y="0"/>
                    <a:pt x="52" y="0"/>
                  </a:cubicBezTo>
                  <a:cubicBezTo>
                    <a:pt x="11" y="0"/>
                    <a:pt x="11" y="0"/>
                    <a:pt x="11" y="0"/>
                  </a:cubicBezTo>
                  <a:cubicBezTo>
                    <a:pt x="11" y="33"/>
                    <a:pt x="11" y="33"/>
                    <a:pt x="11" y="33"/>
                  </a:cubicBezTo>
                  <a:cubicBezTo>
                    <a:pt x="21" y="33"/>
                    <a:pt x="21" y="33"/>
                    <a:pt x="21" y="33"/>
                  </a:cubicBezTo>
                  <a:lnTo>
                    <a:pt x="31" y="45"/>
                  </a:lnTo>
                  <a:close/>
                  <a:moveTo>
                    <a:pt x="15" y="29"/>
                  </a:moveTo>
                  <a:cubicBezTo>
                    <a:pt x="15" y="4"/>
                    <a:pt x="15" y="4"/>
                    <a:pt x="15" y="4"/>
                  </a:cubicBezTo>
                  <a:cubicBezTo>
                    <a:pt x="48" y="4"/>
                    <a:pt x="48" y="4"/>
                    <a:pt x="48" y="4"/>
                  </a:cubicBezTo>
                  <a:cubicBezTo>
                    <a:pt x="48" y="29"/>
                    <a:pt x="48" y="29"/>
                    <a:pt x="48" y="29"/>
                  </a:cubicBezTo>
                  <a:cubicBezTo>
                    <a:pt x="45" y="29"/>
                    <a:pt x="45" y="29"/>
                    <a:pt x="45" y="29"/>
                  </a:cubicBezTo>
                  <a:cubicBezTo>
                    <a:pt x="17" y="29"/>
                    <a:pt x="17" y="29"/>
                    <a:pt x="17" y="29"/>
                  </a:cubicBezTo>
                  <a:lnTo>
                    <a:pt x="15" y="29"/>
                  </a:lnTo>
                  <a:close/>
                  <a:moveTo>
                    <a:pt x="25" y="47"/>
                  </a:moveTo>
                  <a:cubicBezTo>
                    <a:pt x="25" y="46"/>
                    <a:pt x="27" y="45"/>
                    <a:pt x="29" y="45"/>
                  </a:cubicBezTo>
                  <a:cubicBezTo>
                    <a:pt x="30" y="46"/>
                    <a:pt x="30" y="46"/>
                    <a:pt x="30" y="46"/>
                  </a:cubicBezTo>
                  <a:cubicBezTo>
                    <a:pt x="30" y="46"/>
                    <a:pt x="31" y="47"/>
                    <a:pt x="31" y="47"/>
                  </a:cubicBezTo>
                  <a:cubicBezTo>
                    <a:pt x="32" y="47"/>
                    <a:pt x="32" y="46"/>
                    <a:pt x="33" y="46"/>
                  </a:cubicBezTo>
                  <a:cubicBezTo>
                    <a:pt x="34" y="45"/>
                    <a:pt x="34" y="45"/>
                    <a:pt x="34" y="45"/>
                  </a:cubicBezTo>
                  <a:cubicBezTo>
                    <a:pt x="36" y="45"/>
                    <a:pt x="37" y="46"/>
                    <a:pt x="37" y="47"/>
                  </a:cubicBezTo>
                  <a:cubicBezTo>
                    <a:pt x="37" y="49"/>
                    <a:pt x="34" y="50"/>
                    <a:pt x="31" y="50"/>
                  </a:cubicBezTo>
                  <a:cubicBezTo>
                    <a:pt x="28" y="50"/>
                    <a:pt x="25" y="49"/>
                    <a:pt x="25" y="47"/>
                  </a:cubicBezTo>
                  <a:close/>
                  <a:moveTo>
                    <a:pt x="8" y="50"/>
                  </a:moveTo>
                  <a:cubicBezTo>
                    <a:pt x="8" y="55"/>
                    <a:pt x="18" y="59"/>
                    <a:pt x="31" y="59"/>
                  </a:cubicBezTo>
                  <a:cubicBezTo>
                    <a:pt x="44" y="59"/>
                    <a:pt x="54" y="55"/>
                    <a:pt x="54" y="50"/>
                  </a:cubicBezTo>
                  <a:cubicBezTo>
                    <a:pt x="54" y="45"/>
                    <a:pt x="47" y="42"/>
                    <a:pt x="37" y="41"/>
                  </a:cubicBezTo>
                  <a:cubicBezTo>
                    <a:pt x="34" y="44"/>
                    <a:pt x="34" y="44"/>
                    <a:pt x="34" y="44"/>
                  </a:cubicBezTo>
                  <a:cubicBezTo>
                    <a:pt x="41" y="45"/>
                    <a:pt x="44" y="46"/>
                    <a:pt x="44" y="48"/>
                  </a:cubicBezTo>
                  <a:cubicBezTo>
                    <a:pt x="44" y="49"/>
                    <a:pt x="39" y="51"/>
                    <a:pt x="31" y="51"/>
                  </a:cubicBezTo>
                  <a:cubicBezTo>
                    <a:pt x="23" y="51"/>
                    <a:pt x="18" y="49"/>
                    <a:pt x="18" y="48"/>
                  </a:cubicBezTo>
                  <a:cubicBezTo>
                    <a:pt x="18" y="46"/>
                    <a:pt x="22" y="45"/>
                    <a:pt x="28" y="44"/>
                  </a:cubicBezTo>
                  <a:cubicBezTo>
                    <a:pt x="25" y="41"/>
                    <a:pt x="25" y="41"/>
                    <a:pt x="25" y="41"/>
                  </a:cubicBezTo>
                  <a:cubicBezTo>
                    <a:pt x="15" y="42"/>
                    <a:pt x="8" y="45"/>
                    <a:pt x="8" y="50"/>
                  </a:cubicBezTo>
                  <a:close/>
                  <a:moveTo>
                    <a:pt x="16" y="48"/>
                  </a:moveTo>
                  <a:cubicBezTo>
                    <a:pt x="16" y="51"/>
                    <a:pt x="24" y="53"/>
                    <a:pt x="31" y="53"/>
                  </a:cubicBezTo>
                  <a:cubicBezTo>
                    <a:pt x="39" y="53"/>
                    <a:pt x="46" y="51"/>
                    <a:pt x="46" y="48"/>
                  </a:cubicBezTo>
                  <a:cubicBezTo>
                    <a:pt x="46" y="46"/>
                    <a:pt x="45" y="44"/>
                    <a:pt x="42" y="44"/>
                  </a:cubicBezTo>
                  <a:cubicBezTo>
                    <a:pt x="48" y="45"/>
                    <a:pt x="52" y="47"/>
                    <a:pt x="52" y="50"/>
                  </a:cubicBezTo>
                  <a:cubicBezTo>
                    <a:pt x="52" y="53"/>
                    <a:pt x="44" y="57"/>
                    <a:pt x="31" y="57"/>
                  </a:cubicBezTo>
                  <a:cubicBezTo>
                    <a:pt x="19" y="57"/>
                    <a:pt x="10" y="53"/>
                    <a:pt x="10" y="50"/>
                  </a:cubicBezTo>
                  <a:cubicBezTo>
                    <a:pt x="10" y="47"/>
                    <a:pt x="14" y="45"/>
                    <a:pt x="20" y="44"/>
                  </a:cubicBezTo>
                  <a:cubicBezTo>
                    <a:pt x="18" y="44"/>
                    <a:pt x="16" y="46"/>
                    <a:pt x="16" y="48"/>
                  </a:cubicBezTo>
                  <a:close/>
                  <a:moveTo>
                    <a:pt x="63" y="52"/>
                  </a:moveTo>
                  <a:cubicBezTo>
                    <a:pt x="63" y="61"/>
                    <a:pt x="49" y="67"/>
                    <a:pt x="31" y="67"/>
                  </a:cubicBezTo>
                  <a:cubicBezTo>
                    <a:pt x="14" y="67"/>
                    <a:pt x="0" y="61"/>
                    <a:pt x="0" y="52"/>
                  </a:cubicBezTo>
                  <a:cubicBezTo>
                    <a:pt x="0" y="45"/>
                    <a:pt x="9" y="40"/>
                    <a:pt x="22" y="38"/>
                  </a:cubicBezTo>
                  <a:cubicBezTo>
                    <a:pt x="25" y="40"/>
                    <a:pt x="25" y="40"/>
                    <a:pt x="25" y="40"/>
                  </a:cubicBezTo>
                  <a:cubicBezTo>
                    <a:pt x="11" y="42"/>
                    <a:pt x="3" y="47"/>
                    <a:pt x="3" y="52"/>
                  </a:cubicBezTo>
                  <a:cubicBezTo>
                    <a:pt x="3" y="58"/>
                    <a:pt x="14" y="64"/>
                    <a:pt x="31" y="64"/>
                  </a:cubicBezTo>
                  <a:cubicBezTo>
                    <a:pt x="48" y="64"/>
                    <a:pt x="60" y="58"/>
                    <a:pt x="60" y="52"/>
                  </a:cubicBezTo>
                  <a:cubicBezTo>
                    <a:pt x="60" y="47"/>
                    <a:pt x="51" y="42"/>
                    <a:pt x="38" y="40"/>
                  </a:cubicBezTo>
                  <a:cubicBezTo>
                    <a:pt x="40" y="38"/>
                    <a:pt x="40" y="38"/>
                    <a:pt x="40" y="38"/>
                  </a:cubicBezTo>
                  <a:cubicBezTo>
                    <a:pt x="53" y="40"/>
                    <a:pt x="63" y="45"/>
                    <a:pt x="63" y="52"/>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69" name="Freeform 55"/>
            <p:cNvSpPr>
              <a:spLocks noEditPoints="1"/>
            </p:cNvSpPr>
            <p:nvPr/>
          </p:nvSpPr>
          <p:spPr bwMode="auto">
            <a:xfrm>
              <a:off x="3612898" y="1953683"/>
              <a:ext cx="268115" cy="293895"/>
            </a:xfrm>
            <a:custGeom>
              <a:avLst/>
              <a:gdLst>
                <a:gd name="T0" fmla="*/ 31 w 63"/>
                <a:gd name="T1" fmla="*/ 45 h 67"/>
                <a:gd name="T2" fmla="*/ 42 w 63"/>
                <a:gd name="T3" fmla="*/ 33 h 67"/>
                <a:gd name="T4" fmla="*/ 52 w 63"/>
                <a:gd name="T5" fmla="*/ 33 h 67"/>
                <a:gd name="T6" fmla="*/ 52 w 63"/>
                <a:gd name="T7" fmla="*/ 0 h 67"/>
                <a:gd name="T8" fmla="*/ 11 w 63"/>
                <a:gd name="T9" fmla="*/ 0 h 67"/>
                <a:gd name="T10" fmla="*/ 11 w 63"/>
                <a:gd name="T11" fmla="*/ 33 h 67"/>
                <a:gd name="T12" fmla="*/ 21 w 63"/>
                <a:gd name="T13" fmla="*/ 33 h 67"/>
                <a:gd name="T14" fmla="*/ 31 w 63"/>
                <a:gd name="T15" fmla="*/ 45 h 67"/>
                <a:gd name="T16" fmla="*/ 15 w 63"/>
                <a:gd name="T17" fmla="*/ 29 h 67"/>
                <a:gd name="T18" fmla="*/ 15 w 63"/>
                <a:gd name="T19" fmla="*/ 4 h 67"/>
                <a:gd name="T20" fmla="*/ 48 w 63"/>
                <a:gd name="T21" fmla="*/ 4 h 67"/>
                <a:gd name="T22" fmla="*/ 48 w 63"/>
                <a:gd name="T23" fmla="*/ 29 h 67"/>
                <a:gd name="T24" fmla="*/ 45 w 63"/>
                <a:gd name="T25" fmla="*/ 29 h 67"/>
                <a:gd name="T26" fmla="*/ 17 w 63"/>
                <a:gd name="T27" fmla="*/ 29 h 67"/>
                <a:gd name="T28" fmla="*/ 15 w 63"/>
                <a:gd name="T29" fmla="*/ 29 h 67"/>
                <a:gd name="T30" fmla="*/ 25 w 63"/>
                <a:gd name="T31" fmla="*/ 47 h 67"/>
                <a:gd name="T32" fmla="*/ 29 w 63"/>
                <a:gd name="T33" fmla="*/ 45 h 67"/>
                <a:gd name="T34" fmla="*/ 30 w 63"/>
                <a:gd name="T35" fmla="*/ 46 h 67"/>
                <a:gd name="T36" fmla="*/ 31 w 63"/>
                <a:gd name="T37" fmla="*/ 47 h 67"/>
                <a:gd name="T38" fmla="*/ 33 w 63"/>
                <a:gd name="T39" fmla="*/ 46 h 67"/>
                <a:gd name="T40" fmla="*/ 34 w 63"/>
                <a:gd name="T41" fmla="*/ 45 h 67"/>
                <a:gd name="T42" fmla="*/ 37 w 63"/>
                <a:gd name="T43" fmla="*/ 47 h 67"/>
                <a:gd name="T44" fmla="*/ 31 w 63"/>
                <a:gd name="T45" fmla="*/ 50 h 67"/>
                <a:gd name="T46" fmla="*/ 25 w 63"/>
                <a:gd name="T47" fmla="*/ 47 h 67"/>
                <a:gd name="T48" fmla="*/ 8 w 63"/>
                <a:gd name="T49" fmla="*/ 50 h 67"/>
                <a:gd name="T50" fmla="*/ 31 w 63"/>
                <a:gd name="T51" fmla="*/ 59 h 67"/>
                <a:gd name="T52" fmla="*/ 54 w 63"/>
                <a:gd name="T53" fmla="*/ 50 h 67"/>
                <a:gd name="T54" fmla="*/ 37 w 63"/>
                <a:gd name="T55" fmla="*/ 41 h 67"/>
                <a:gd name="T56" fmla="*/ 34 w 63"/>
                <a:gd name="T57" fmla="*/ 44 h 67"/>
                <a:gd name="T58" fmla="*/ 44 w 63"/>
                <a:gd name="T59" fmla="*/ 48 h 67"/>
                <a:gd name="T60" fmla="*/ 31 w 63"/>
                <a:gd name="T61" fmla="*/ 51 h 67"/>
                <a:gd name="T62" fmla="*/ 18 w 63"/>
                <a:gd name="T63" fmla="*/ 48 h 67"/>
                <a:gd name="T64" fmla="*/ 28 w 63"/>
                <a:gd name="T65" fmla="*/ 44 h 67"/>
                <a:gd name="T66" fmla="*/ 25 w 63"/>
                <a:gd name="T67" fmla="*/ 41 h 67"/>
                <a:gd name="T68" fmla="*/ 8 w 63"/>
                <a:gd name="T69" fmla="*/ 50 h 67"/>
                <a:gd name="T70" fmla="*/ 16 w 63"/>
                <a:gd name="T71" fmla="*/ 48 h 67"/>
                <a:gd name="T72" fmla="*/ 31 w 63"/>
                <a:gd name="T73" fmla="*/ 53 h 67"/>
                <a:gd name="T74" fmla="*/ 46 w 63"/>
                <a:gd name="T75" fmla="*/ 48 h 67"/>
                <a:gd name="T76" fmla="*/ 42 w 63"/>
                <a:gd name="T77" fmla="*/ 44 h 67"/>
                <a:gd name="T78" fmla="*/ 52 w 63"/>
                <a:gd name="T79" fmla="*/ 50 h 67"/>
                <a:gd name="T80" fmla="*/ 31 w 63"/>
                <a:gd name="T81" fmla="*/ 57 h 67"/>
                <a:gd name="T82" fmla="*/ 10 w 63"/>
                <a:gd name="T83" fmla="*/ 50 h 67"/>
                <a:gd name="T84" fmla="*/ 20 w 63"/>
                <a:gd name="T85" fmla="*/ 44 h 67"/>
                <a:gd name="T86" fmla="*/ 16 w 63"/>
                <a:gd name="T87" fmla="*/ 48 h 67"/>
                <a:gd name="T88" fmla="*/ 63 w 63"/>
                <a:gd name="T89" fmla="*/ 52 h 67"/>
                <a:gd name="T90" fmla="*/ 31 w 63"/>
                <a:gd name="T91" fmla="*/ 67 h 67"/>
                <a:gd name="T92" fmla="*/ 0 w 63"/>
                <a:gd name="T93" fmla="*/ 52 h 67"/>
                <a:gd name="T94" fmla="*/ 22 w 63"/>
                <a:gd name="T95" fmla="*/ 38 h 67"/>
                <a:gd name="T96" fmla="*/ 25 w 63"/>
                <a:gd name="T97" fmla="*/ 40 h 67"/>
                <a:gd name="T98" fmla="*/ 3 w 63"/>
                <a:gd name="T99" fmla="*/ 52 h 67"/>
                <a:gd name="T100" fmla="*/ 31 w 63"/>
                <a:gd name="T101" fmla="*/ 64 h 67"/>
                <a:gd name="T102" fmla="*/ 60 w 63"/>
                <a:gd name="T103" fmla="*/ 52 h 67"/>
                <a:gd name="T104" fmla="*/ 38 w 63"/>
                <a:gd name="T105" fmla="*/ 40 h 67"/>
                <a:gd name="T106" fmla="*/ 40 w 63"/>
                <a:gd name="T107" fmla="*/ 38 h 67"/>
                <a:gd name="T108" fmla="*/ 63 w 63"/>
                <a:gd name="T109"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67">
                  <a:moveTo>
                    <a:pt x="31" y="45"/>
                  </a:moveTo>
                  <a:cubicBezTo>
                    <a:pt x="42" y="33"/>
                    <a:pt x="42" y="33"/>
                    <a:pt x="42" y="33"/>
                  </a:cubicBezTo>
                  <a:cubicBezTo>
                    <a:pt x="52" y="33"/>
                    <a:pt x="52" y="33"/>
                    <a:pt x="52" y="33"/>
                  </a:cubicBezTo>
                  <a:cubicBezTo>
                    <a:pt x="52" y="0"/>
                    <a:pt x="52" y="0"/>
                    <a:pt x="52" y="0"/>
                  </a:cubicBezTo>
                  <a:cubicBezTo>
                    <a:pt x="11" y="0"/>
                    <a:pt x="11" y="0"/>
                    <a:pt x="11" y="0"/>
                  </a:cubicBezTo>
                  <a:cubicBezTo>
                    <a:pt x="11" y="33"/>
                    <a:pt x="11" y="33"/>
                    <a:pt x="11" y="33"/>
                  </a:cubicBezTo>
                  <a:cubicBezTo>
                    <a:pt x="21" y="33"/>
                    <a:pt x="21" y="33"/>
                    <a:pt x="21" y="33"/>
                  </a:cubicBezTo>
                  <a:lnTo>
                    <a:pt x="31" y="45"/>
                  </a:lnTo>
                  <a:close/>
                  <a:moveTo>
                    <a:pt x="15" y="29"/>
                  </a:moveTo>
                  <a:cubicBezTo>
                    <a:pt x="15" y="4"/>
                    <a:pt x="15" y="4"/>
                    <a:pt x="15" y="4"/>
                  </a:cubicBezTo>
                  <a:cubicBezTo>
                    <a:pt x="48" y="4"/>
                    <a:pt x="48" y="4"/>
                    <a:pt x="48" y="4"/>
                  </a:cubicBezTo>
                  <a:cubicBezTo>
                    <a:pt x="48" y="29"/>
                    <a:pt x="48" y="29"/>
                    <a:pt x="48" y="29"/>
                  </a:cubicBezTo>
                  <a:cubicBezTo>
                    <a:pt x="45" y="29"/>
                    <a:pt x="45" y="29"/>
                    <a:pt x="45" y="29"/>
                  </a:cubicBezTo>
                  <a:cubicBezTo>
                    <a:pt x="17" y="29"/>
                    <a:pt x="17" y="29"/>
                    <a:pt x="17" y="29"/>
                  </a:cubicBezTo>
                  <a:lnTo>
                    <a:pt x="15" y="29"/>
                  </a:lnTo>
                  <a:close/>
                  <a:moveTo>
                    <a:pt x="25" y="47"/>
                  </a:moveTo>
                  <a:cubicBezTo>
                    <a:pt x="25" y="46"/>
                    <a:pt x="27" y="45"/>
                    <a:pt x="29" y="45"/>
                  </a:cubicBezTo>
                  <a:cubicBezTo>
                    <a:pt x="30" y="46"/>
                    <a:pt x="30" y="46"/>
                    <a:pt x="30" y="46"/>
                  </a:cubicBezTo>
                  <a:cubicBezTo>
                    <a:pt x="30" y="46"/>
                    <a:pt x="31" y="47"/>
                    <a:pt x="31" y="47"/>
                  </a:cubicBezTo>
                  <a:cubicBezTo>
                    <a:pt x="32" y="47"/>
                    <a:pt x="32" y="46"/>
                    <a:pt x="33" y="46"/>
                  </a:cubicBezTo>
                  <a:cubicBezTo>
                    <a:pt x="34" y="45"/>
                    <a:pt x="34" y="45"/>
                    <a:pt x="34" y="45"/>
                  </a:cubicBezTo>
                  <a:cubicBezTo>
                    <a:pt x="36" y="45"/>
                    <a:pt x="37" y="46"/>
                    <a:pt x="37" y="47"/>
                  </a:cubicBezTo>
                  <a:cubicBezTo>
                    <a:pt x="37" y="49"/>
                    <a:pt x="34" y="50"/>
                    <a:pt x="31" y="50"/>
                  </a:cubicBezTo>
                  <a:cubicBezTo>
                    <a:pt x="28" y="50"/>
                    <a:pt x="25" y="49"/>
                    <a:pt x="25" y="47"/>
                  </a:cubicBezTo>
                  <a:close/>
                  <a:moveTo>
                    <a:pt x="8" y="50"/>
                  </a:moveTo>
                  <a:cubicBezTo>
                    <a:pt x="8" y="55"/>
                    <a:pt x="18" y="59"/>
                    <a:pt x="31" y="59"/>
                  </a:cubicBezTo>
                  <a:cubicBezTo>
                    <a:pt x="44" y="59"/>
                    <a:pt x="54" y="55"/>
                    <a:pt x="54" y="50"/>
                  </a:cubicBezTo>
                  <a:cubicBezTo>
                    <a:pt x="54" y="45"/>
                    <a:pt x="47" y="42"/>
                    <a:pt x="37" y="41"/>
                  </a:cubicBezTo>
                  <a:cubicBezTo>
                    <a:pt x="34" y="44"/>
                    <a:pt x="34" y="44"/>
                    <a:pt x="34" y="44"/>
                  </a:cubicBezTo>
                  <a:cubicBezTo>
                    <a:pt x="41" y="45"/>
                    <a:pt x="44" y="46"/>
                    <a:pt x="44" y="48"/>
                  </a:cubicBezTo>
                  <a:cubicBezTo>
                    <a:pt x="44" y="49"/>
                    <a:pt x="39" y="51"/>
                    <a:pt x="31" y="51"/>
                  </a:cubicBezTo>
                  <a:cubicBezTo>
                    <a:pt x="23" y="51"/>
                    <a:pt x="18" y="49"/>
                    <a:pt x="18" y="48"/>
                  </a:cubicBezTo>
                  <a:cubicBezTo>
                    <a:pt x="18" y="46"/>
                    <a:pt x="22" y="45"/>
                    <a:pt x="28" y="44"/>
                  </a:cubicBezTo>
                  <a:cubicBezTo>
                    <a:pt x="25" y="41"/>
                    <a:pt x="25" y="41"/>
                    <a:pt x="25" y="41"/>
                  </a:cubicBezTo>
                  <a:cubicBezTo>
                    <a:pt x="15" y="42"/>
                    <a:pt x="8" y="45"/>
                    <a:pt x="8" y="50"/>
                  </a:cubicBezTo>
                  <a:close/>
                  <a:moveTo>
                    <a:pt x="16" y="48"/>
                  </a:moveTo>
                  <a:cubicBezTo>
                    <a:pt x="16" y="51"/>
                    <a:pt x="24" y="53"/>
                    <a:pt x="31" y="53"/>
                  </a:cubicBezTo>
                  <a:cubicBezTo>
                    <a:pt x="39" y="53"/>
                    <a:pt x="46" y="51"/>
                    <a:pt x="46" y="48"/>
                  </a:cubicBezTo>
                  <a:cubicBezTo>
                    <a:pt x="46" y="46"/>
                    <a:pt x="45" y="44"/>
                    <a:pt x="42" y="44"/>
                  </a:cubicBezTo>
                  <a:cubicBezTo>
                    <a:pt x="48" y="45"/>
                    <a:pt x="52" y="47"/>
                    <a:pt x="52" y="50"/>
                  </a:cubicBezTo>
                  <a:cubicBezTo>
                    <a:pt x="52" y="53"/>
                    <a:pt x="44" y="57"/>
                    <a:pt x="31" y="57"/>
                  </a:cubicBezTo>
                  <a:cubicBezTo>
                    <a:pt x="19" y="57"/>
                    <a:pt x="10" y="53"/>
                    <a:pt x="10" y="50"/>
                  </a:cubicBezTo>
                  <a:cubicBezTo>
                    <a:pt x="10" y="47"/>
                    <a:pt x="14" y="45"/>
                    <a:pt x="20" y="44"/>
                  </a:cubicBezTo>
                  <a:cubicBezTo>
                    <a:pt x="18" y="44"/>
                    <a:pt x="16" y="46"/>
                    <a:pt x="16" y="48"/>
                  </a:cubicBezTo>
                  <a:close/>
                  <a:moveTo>
                    <a:pt x="63" y="52"/>
                  </a:moveTo>
                  <a:cubicBezTo>
                    <a:pt x="63" y="61"/>
                    <a:pt x="49" y="67"/>
                    <a:pt x="31" y="67"/>
                  </a:cubicBezTo>
                  <a:cubicBezTo>
                    <a:pt x="14" y="67"/>
                    <a:pt x="0" y="61"/>
                    <a:pt x="0" y="52"/>
                  </a:cubicBezTo>
                  <a:cubicBezTo>
                    <a:pt x="0" y="45"/>
                    <a:pt x="9" y="40"/>
                    <a:pt x="22" y="38"/>
                  </a:cubicBezTo>
                  <a:cubicBezTo>
                    <a:pt x="25" y="40"/>
                    <a:pt x="25" y="40"/>
                    <a:pt x="25" y="40"/>
                  </a:cubicBezTo>
                  <a:cubicBezTo>
                    <a:pt x="11" y="42"/>
                    <a:pt x="3" y="47"/>
                    <a:pt x="3" y="52"/>
                  </a:cubicBezTo>
                  <a:cubicBezTo>
                    <a:pt x="3" y="58"/>
                    <a:pt x="14" y="64"/>
                    <a:pt x="31" y="64"/>
                  </a:cubicBezTo>
                  <a:cubicBezTo>
                    <a:pt x="48" y="64"/>
                    <a:pt x="60" y="58"/>
                    <a:pt x="60" y="52"/>
                  </a:cubicBezTo>
                  <a:cubicBezTo>
                    <a:pt x="60" y="47"/>
                    <a:pt x="51" y="42"/>
                    <a:pt x="38" y="40"/>
                  </a:cubicBezTo>
                  <a:cubicBezTo>
                    <a:pt x="40" y="38"/>
                    <a:pt x="40" y="38"/>
                    <a:pt x="40" y="38"/>
                  </a:cubicBezTo>
                  <a:cubicBezTo>
                    <a:pt x="53" y="40"/>
                    <a:pt x="63" y="45"/>
                    <a:pt x="63" y="52"/>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70" name="Freeform 91"/>
            <p:cNvSpPr>
              <a:spLocks noEditPoints="1"/>
            </p:cNvSpPr>
            <p:nvPr/>
          </p:nvSpPr>
          <p:spPr bwMode="auto">
            <a:xfrm>
              <a:off x="6856760" y="1839359"/>
              <a:ext cx="255906" cy="255905"/>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71" name="Freeform 54"/>
            <p:cNvSpPr>
              <a:spLocks noEditPoints="1"/>
            </p:cNvSpPr>
            <p:nvPr/>
          </p:nvSpPr>
          <p:spPr bwMode="auto">
            <a:xfrm>
              <a:off x="7248011" y="3738365"/>
              <a:ext cx="258419" cy="300168"/>
            </a:xfrm>
            <a:custGeom>
              <a:avLst/>
              <a:gdLst>
                <a:gd name="T0" fmla="*/ 31 w 62"/>
                <a:gd name="T1" fmla="*/ 49 h 70"/>
                <a:gd name="T2" fmla="*/ 45 w 62"/>
                <a:gd name="T3" fmla="*/ 35 h 70"/>
                <a:gd name="T4" fmla="*/ 45 w 62"/>
                <a:gd name="T5" fmla="*/ 8 h 70"/>
                <a:gd name="T6" fmla="*/ 17 w 62"/>
                <a:gd name="T7" fmla="*/ 8 h 70"/>
                <a:gd name="T8" fmla="*/ 17 w 62"/>
                <a:gd name="T9" fmla="*/ 35 h 70"/>
                <a:gd name="T10" fmla="*/ 31 w 62"/>
                <a:gd name="T11" fmla="*/ 49 h 70"/>
                <a:gd name="T12" fmla="*/ 31 w 62"/>
                <a:gd name="T13" fmla="*/ 8 h 70"/>
                <a:gd name="T14" fmla="*/ 44 w 62"/>
                <a:gd name="T15" fmla="*/ 21 h 70"/>
                <a:gd name="T16" fmla="*/ 31 w 62"/>
                <a:gd name="T17" fmla="*/ 34 h 70"/>
                <a:gd name="T18" fmla="*/ 18 w 62"/>
                <a:gd name="T19" fmla="*/ 21 h 70"/>
                <a:gd name="T20" fmla="*/ 31 w 62"/>
                <a:gd name="T21" fmla="*/ 8 h 70"/>
                <a:gd name="T22" fmla="*/ 25 w 62"/>
                <a:gd name="T23" fmla="*/ 50 h 70"/>
                <a:gd name="T24" fmla="*/ 27 w 62"/>
                <a:gd name="T25" fmla="*/ 48 h 70"/>
                <a:gd name="T26" fmla="*/ 30 w 62"/>
                <a:gd name="T27" fmla="*/ 50 h 70"/>
                <a:gd name="T28" fmla="*/ 31 w 62"/>
                <a:gd name="T29" fmla="*/ 51 h 70"/>
                <a:gd name="T30" fmla="*/ 32 w 62"/>
                <a:gd name="T31" fmla="*/ 50 h 70"/>
                <a:gd name="T32" fmla="*/ 34 w 62"/>
                <a:gd name="T33" fmla="*/ 48 h 70"/>
                <a:gd name="T34" fmla="*/ 37 w 62"/>
                <a:gd name="T35" fmla="*/ 50 h 70"/>
                <a:gd name="T36" fmla="*/ 31 w 62"/>
                <a:gd name="T37" fmla="*/ 53 h 70"/>
                <a:gd name="T38" fmla="*/ 25 w 62"/>
                <a:gd name="T39" fmla="*/ 50 h 70"/>
                <a:gd name="T40" fmla="*/ 8 w 62"/>
                <a:gd name="T41" fmla="*/ 53 h 70"/>
                <a:gd name="T42" fmla="*/ 31 w 62"/>
                <a:gd name="T43" fmla="*/ 62 h 70"/>
                <a:gd name="T44" fmla="*/ 54 w 62"/>
                <a:gd name="T45" fmla="*/ 53 h 70"/>
                <a:gd name="T46" fmla="*/ 39 w 62"/>
                <a:gd name="T47" fmla="*/ 44 h 70"/>
                <a:gd name="T48" fmla="*/ 35 w 62"/>
                <a:gd name="T49" fmla="*/ 47 h 70"/>
                <a:gd name="T50" fmla="*/ 44 w 62"/>
                <a:gd name="T51" fmla="*/ 51 h 70"/>
                <a:gd name="T52" fmla="*/ 31 w 62"/>
                <a:gd name="T53" fmla="*/ 54 h 70"/>
                <a:gd name="T54" fmla="*/ 18 w 62"/>
                <a:gd name="T55" fmla="*/ 51 h 70"/>
                <a:gd name="T56" fmla="*/ 26 w 62"/>
                <a:gd name="T57" fmla="*/ 47 h 70"/>
                <a:gd name="T58" fmla="*/ 23 w 62"/>
                <a:gd name="T59" fmla="*/ 44 h 70"/>
                <a:gd name="T60" fmla="*/ 8 w 62"/>
                <a:gd name="T61" fmla="*/ 53 h 70"/>
                <a:gd name="T62" fmla="*/ 16 w 62"/>
                <a:gd name="T63" fmla="*/ 51 h 70"/>
                <a:gd name="T64" fmla="*/ 31 w 62"/>
                <a:gd name="T65" fmla="*/ 56 h 70"/>
                <a:gd name="T66" fmla="*/ 46 w 62"/>
                <a:gd name="T67" fmla="*/ 51 h 70"/>
                <a:gd name="T68" fmla="*/ 42 w 62"/>
                <a:gd name="T69" fmla="*/ 47 h 70"/>
                <a:gd name="T70" fmla="*/ 52 w 62"/>
                <a:gd name="T71" fmla="*/ 53 h 70"/>
                <a:gd name="T72" fmla="*/ 31 w 62"/>
                <a:gd name="T73" fmla="*/ 60 h 70"/>
                <a:gd name="T74" fmla="*/ 10 w 62"/>
                <a:gd name="T75" fmla="*/ 53 h 70"/>
                <a:gd name="T76" fmla="*/ 20 w 62"/>
                <a:gd name="T77" fmla="*/ 47 h 70"/>
                <a:gd name="T78" fmla="*/ 16 w 62"/>
                <a:gd name="T79" fmla="*/ 51 h 70"/>
                <a:gd name="T80" fmla="*/ 62 w 62"/>
                <a:gd name="T81" fmla="*/ 55 h 70"/>
                <a:gd name="T82" fmla="*/ 31 w 62"/>
                <a:gd name="T83" fmla="*/ 70 h 70"/>
                <a:gd name="T84" fmla="*/ 0 w 62"/>
                <a:gd name="T85" fmla="*/ 55 h 70"/>
                <a:gd name="T86" fmla="*/ 20 w 62"/>
                <a:gd name="T87" fmla="*/ 41 h 70"/>
                <a:gd name="T88" fmla="*/ 23 w 62"/>
                <a:gd name="T89" fmla="*/ 44 h 70"/>
                <a:gd name="T90" fmla="*/ 3 w 62"/>
                <a:gd name="T91" fmla="*/ 55 h 70"/>
                <a:gd name="T92" fmla="*/ 31 w 62"/>
                <a:gd name="T93" fmla="*/ 67 h 70"/>
                <a:gd name="T94" fmla="*/ 59 w 62"/>
                <a:gd name="T95" fmla="*/ 55 h 70"/>
                <a:gd name="T96" fmla="*/ 39 w 62"/>
                <a:gd name="T97" fmla="*/ 44 h 70"/>
                <a:gd name="T98" fmla="*/ 42 w 62"/>
                <a:gd name="T99" fmla="*/ 41 h 70"/>
                <a:gd name="T100" fmla="*/ 62 w 62"/>
                <a:gd name="T101"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70">
                  <a:moveTo>
                    <a:pt x="31" y="49"/>
                  </a:moveTo>
                  <a:cubicBezTo>
                    <a:pt x="45" y="35"/>
                    <a:pt x="45" y="35"/>
                    <a:pt x="45" y="35"/>
                  </a:cubicBezTo>
                  <a:cubicBezTo>
                    <a:pt x="52" y="27"/>
                    <a:pt x="52" y="15"/>
                    <a:pt x="45" y="8"/>
                  </a:cubicBezTo>
                  <a:cubicBezTo>
                    <a:pt x="37" y="0"/>
                    <a:pt x="25" y="0"/>
                    <a:pt x="17" y="8"/>
                  </a:cubicBezTo>
                  <a:cubicBezTo>
                    <a:pt x="10" y="15"/>
                    <a:pt x="10" y="27"/>
                    <a:pt x="17" y="35"/>
                  </a:cubicBezTo>
                  <a:lnTo>
                    <a:pt x="31" y="49"/>
                  </a:lnTo>
                  <a:close/>
                  <a:moveTo>
                    <a:pt x="31" y="8"/>
                  </a:moveTo>
                  <a:cubicBezTo>
                    <a:pt x="38" y="8"/>
                    <a:pt x="44" y="14"/>
                    <a:pt x="44" y="21"/>
                  </a:cubicBezTo>
                  <a:cubicBezTo>
                    <a:pt x="44" y="29"/>
                    <a:pt x="38" y="34"/>
                    <a:pt x="31" y="34"/>
                  </a:cubicBezTo>
                  <a:cubicBezTo>
                    <a:pt x="24" y="34"/>
                    <a:pt x="18" y="29"/>
                    <a:pt x="18" y="21"/>
                  </a:cubicBezTo>
                  <a:cubicBezTo>
                    <a:pt x="18" y="14"/>
                    <a:pt x="24" y="8"/>
                    <a:pt x="31" y="8"/>
                  </a:cubicBezTo>
                  <a:close/>
                  <a:moveTo>
                    <a:pt x="25" y="50"/>
                  </a:moveTo>
                  <a:cubicBezTo>
                    <a:pt x="25" y="49"/>
                    <a:pt x="26" y="49"/>
                    <a:pt x="27" y="48"/>
                  </a:cubicBezTo>
                  <a:cubicBezTo>
                    <a:pt x="30" y="50"/>
                    <a:pt x="30" y="50"/>
                    <a:pt x="30" y="50"/>
                  </a:cubicBezTo>
                  <a:cubicBezTo>
                    <a:pt x="30" y="51"/>
                    <a:pt x="30" y="51"/>
                    <a:pt x="31" y="51"/>
                  </a:cubicBezTo>
                  <a:cubicBezTo>
                    <a:pt x="31" y="51"/>
                    <a:pt x="32" y="51"/>
                    <a:pt x="32" y="50"/>
                  </a:cubicBezTo>
                  <a:cubicBezTo>
                    <a:pt x="34" y="48"/>
                    <a:pt x="34" y="48"/>
                    <a:pt x="34" y="48"/>
                  </a:cubicBezTo>
                  <a:cubicBezTo>
                    <a:pt x="36" y="49"/>
                    <a:pt x="37" y="49"/>
                    <a:pt x="37" y="50"/>
                  </a:cubicBezTo>
                  <a:cubicBezTo>
                    <a:pt x="37" y="52"/>
                    <a:pt x="34" y="53"/>
                    <a:pt x="31" y="53"/>
                  </a:cubicBezTo>
                  <a:cubicBezTo>
                    <a:pt x="28" y="53"/>
                    <a:pt x="25" y="52"/>
                    <a:pt x="25" y="50"/>
                  </a:cubicBezTo>
                  <a:close/>
                  <a:moveTo>
                    <a:pt x="8" y="53"/>
                  </a:moveTo>
                  <a:cubicBezTo>
                    <a:pt x="8" y="58"/>
                    <a:pt x="18" y="62"/>
                    <a:pt x="31" y="62"/>
                  </a:cubicBezTo>
                  <a:cubicBezTo>
                    <a:pt x="44" y="62"/>
                    <a:pt x="54" y="58"/>
                    <a:pt x="54" y="53"/>
                  </a:cubicBezTo>
                  <a:cubicBezTo>
                    <a:pt x="54" y="49"/>
                    <a:pt x="48" y="45"/>
                    <a:pt x="39" y="44"/>
                  </a:cubicBezTo>
                  <a:cubicBezTo>
                    <a:pt x="35" y="47"/>
                    <a:pt x="35" y="47"/>
                    <a:pt x="35" y="47"/>
                  </a:cubicBezTo>
                  <a:cubicBezTo>
                    <a:pt x="41" y="48"/>
                    <a:pt x="44" y="49"/>
                    <a:pt x="44" y="51"/>
                  </a:cubicBezTo>
                  <a:cubicBezTo>
                    <a:pt x="44" y="52"/>
                    <a:pt x="39" y="54"/>
                    <a:pt x="31" y="54"/>
                  </a:cubicBezTo>
                  <a:cubicBezTo>
                    <a:pt x="23" y="54"/>
                    <a:pt x="18" y="52"/>
                    <a:pt x="18" y="51"/>
                  </a:cubicBezTo>
                  <a:cubicBezTo>
                    <a:pt x="18" y="49"/>
                    <a:pt x="21" y="48"/>
                    <a:pt x="26" y="47"/>
                  </a:cubicBezTo>
                  <a:cubicBezTo>
                    <a:pt x="23" y="44"/>
                    <a:pt x="23" y="44"/>
                    <a:pt x="23" y="44"/>
                  </a:cubicBezTo>
                  <a:cubicBezTo>
                    <a:pt x="14" y="45"/>
                    <a:pt x="8" y="49"/>
                    <a:pt x="8" y="53"/>
                  </a:cubicBezTo>
                  <a:close/>
                  <a:moveTo>
                    <a:pt x="16" y="51"/>
                  </a:moveTo>
                  <a:cubicBezTo>
                    <a:pt x="16" y="54"/>
                    <a:pt x="23" y="56"/>
                    <a:pt x="31" y="56"/>
                  </a:cubicBezTo>
                  <a:cubicBezTo>
                    <a:pt x="39" y="56"/>
                    <a:pt x="46" y="54"/>
                    <a:pt x="46" y="51"/>
                  </a:cubicBezTo>
                  <a:cubicBezTo>
                    <a:pt x="46" y="49"/>
                    <a:pt x="44" y="47"/>
                    <a:pt x="42" y="47"/>
                  </a:cubicBezTo>
                  <a:cubicBezTo>
                    <a:pt x="48" y="48"/>
                    <a:pt x="52" y="50"/>
                    <a:pt x="52" y="53"/>
                  </a:cubicBezTo>
                  <a:cubicBezTo>
                    <a:pt x="52" y="56"/>
                    <a:pt x="43" y="60"/>
                    <a:pt x="31" y="60"/>
                  </a:cubicBezTo>
                  <a:cubicBezTo>
                    <a:pt x="19" y="60"/>
                    <a:pt x="10" y="56"/>
                    <a:pt x="10" y="53"/>
                  </a:cubicBezTo>
                  <a:cubicBezTo>
                    <a:pt x="10" y="50"/>
                    <a:pt x="14" y="48"/>
                    <a:pt x="20" y="47"/>
                  </a:cubicBezTo>
                  <a:cubicBezTo>
                    <a:pt x="17" y="47"/>
                    <a:pt x="16" y="49"/>
                    <a:pt x="16" y="51"/>
                  </a:cubicBezTo>
                  <a:close/>
                  <a:moveTo>
                    <a:pt x="62" y="55"/>
                  </a:moveTo>
                  <a:cubicBezTo>
                    <a:pt x="62" y="64"/>
                    <a:pt x="49" y="70"/>
                    <a:pt x="31" y="70"/>
                  </a:cubicBezTo>
                  <a:cubicBezTo>
                    <a:pt x="13" y="70"/>
                    <a:pt x="0" y="64"/>
                    <a:pt x="0" y="55"/>
                  </a:cubicBezTo>
                  <a:cubicBezTo>
                    <a:pt x="0" y="49"/>
                    <a:pt x="8" y="43"/>
                    <a:pt x="20" y="41"/>
                  </a:cubicBezTo>
                  <a:cubicBezTo>
                    <a:pt x="23" y="44"/>
                    <a:pt x="23" y="44"/>
                    <a:pt x="23" y="44"/>
                  </a:cubicBezTo>
                  <a:cubicBezTo>
                    <a:pt x="10" y="45"/>
                    <a:pt x="3" y="50"/>
                    <a:pt x="3" y="55"/>
                  </a:cubicBezTo>
                  <a:cubicBezTo>
                    <a:pt x="3" y="61"/>
                    <a:pt x="14" y="67"/>
                    <a:pt x="31" y="67"/>
                  </a:cubicBezTo>
                  <a:cubicBezTo>
                    <a:pt x="48" y="67"/>
                    <a:pt x="59" y="61"/>
                    <a:pt x="59" y="55"/>
                  </a:cubicBezTo>
                  <a:cubicBezTo>
                    <a:pt x="59" y="50"/>
                    <a:pt x="51" y="45"/>
                    <a:pt x="39" y="44"/>
                  </a:cubicBezTo>
                  <a:cubicBezTo>
                    <a:pt x="42" y="41"/>
                    <a:pt x="42" y="41"/>
                    <a:pt x="42" y="41"/>
                  </a:cubicBezTo>
                  <a:cubicBezTo>
                    <a:pt x="54" y="43"/>
                    <a:pt x="62" y="49"/>
                    <a:pt x="62" y="55"/>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72" name="Freeform 96"/>
            <p:cNvSpPr>
              <a:spLocks noEditPoints="1"/>
            </p:cNvSpPr>
            <p:nvPr/>
          </p:nvSpPr>
          <p:spPr bwMode="auto">
            <a:xfrm>
              <a:off x="6805586" y="4925363"/>
              <a:ext cx="282662" cy="282661"/>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73" name="Freeform 52"/>
            <p:cNvSpPr>
              <a:spLocks noEditPoints="1"/>
            </p:cNvSpPr>
            <p:nvPr/>
          </p:nvSpPr>
          <p:spPr bwMode="auto">
            <a:xfrm>
              <a:off x="5499324" y="5343165"/>
              <a:ext cx="269059" cy="253140"/>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74" name="Freeform 28"/>
            <p:cNvSpPr>
              <a:spLocks noEditPoints="1"/>
            </p:cNvSpPr>
            <p:nvPr/>
          </p:nvSpPr>
          <p:spPr bwMode="auto">
            <a:xfrm>
              <a:off x="6704825" y="3901485"/>
              <a:ext cx="450645" cy="365668"/>
            </a:xfrm>
            <a:custGeom>
              <a:avLst/>
              <a:gdLst>
                <a:gd name="T0" fmla="*/ 26 w 74"/>
                <a:gd name="T1" fmla="*/ 0 h 60"/>
                <a:gd name="T2" fmla="*/ 19 w 74"/>
                <a:gd name="T3" fmla="*/ 53 h 60"/>
                <a:gd name="T4" fmla="*/ 49 w 74"/>
                <a:gd name="T5" fmla="*/ 60 h 60"/>
                <a:gd name="T6" fmla="*/ 56 w 74"/>
                <a:gd name="T7" fmla="*/ 7 h 60"/>
                <a:gd name="T8" fmla="*/ 53 w 74"/>
                <a:gd name="T9" fmla="*/ 7 h 60"/>
                <a:gd name="T10" fmla="*/ 49 w 74"/>
                <a:gd name="T11" fmla="*/ 57 h 60"/>
                <a:gd name="T12" fmla="*/ 22 w 74"/>
                <a:gd name="T13" fmla="*/ 53 h 60"/>
                <a:gd name="T14" fmla="*/ 26 w 74"/>
                <a:gd name="T15" fmla="*/ 3 h 60"/>
                <a:gd name="T16" fmla="*/ 53 w 74"/>
                <a:gd name="T17" fmla="*/ 7 h 60"/>
                <a:gd name="T18" fmla="*/ 25 w 74"/>
                <a:gd name="T19" fmla="*/ 6 h 60"/>
                <a:gd name="T20" fmla="*/ 24 w 74"/>
                <a:gd name="T21" fmla="*/ 50 h 60"/>
                <a:gd name="T22" fmla="*/ 50 w 74"/>
                <a:gd name="T23" fmla="*/ 51 h 60"/>
                <a:gd name="T24" fmla="*/ 51 w 74"/>
                <a:gd name="T25" fmla="*/ 7 h 60"/>
                <a:gd name="T26" fmla="*/ 49 w 74"/>
                <a:gd name="T27" fmla="*/ 49 h 60"/>
                <a:gd name="T28" fmla="*/ 26 w 74"/>
                <a:gd name="T29" fmla="*/ 8 h 60"/>
                <a:gd name="T30" fmla="*/ 49 w 74"/>
                <a:gd name="T31" fmla="*/ 49 h 60"/>
                <a:gd name="T32" fmla="*/ 37 w 74"/>
                <a:gd name="T33" fmla="*/ 56 h 60"/>
                <a:gd name="T34" fmla="*/ 37 w 74"/>
                <a:gd name="T35" fmla="*/ 52 h 60"/>
                <a:gd name="T36" fmla="*/ 74 w 74"/>
                <a:gd name="T37" fmla="*/ 23 h 60"/>
                <a:gd name="T38" fmla="*/ 67 w 74"/>
                <a:gd name="T39" fmla="*/ 41 h 60"/>
                <a:gd name="T40" fmla="*/ 66 w 74"/>
                <a:gd name="T41" fmla="*/ 39 h 60"/>
                <a:gd name="T42" fmla="*/ 66 w 74"/>
                <a:gd name="T43" fmla="*/ 7 h 60"/>
                <a:gd name="T44" fmla="*/ 68 w 74"/>
                <a:gd name="T45" fmla="*/ 6 h 60"/>
                <a:gd name="T46" fmla="*/ 69 w 74"/>
                <a:gd name="T47" fmla="*/ 23 h 60"/>
                <a:gd name="T48" fmla="*/ 64 w 74"/>
                <a:gd name="T49" fmla="*/ 37 h 60"/>
                <a:gd name="T50" fmla="*/ 63 w 74"/>
                <a:gd name="T51" fmla="*/ 35 h 60"/>
                <a:gd name="T52" fmla="*/ 63 w 74"/>
                <a:gd name="T53" fmla="*/ 11 h 60"/>
                <a:gd name="T54" fmla="*/ 65 w 74"/>
                <a:gd name="T55" fmla="*/ 10 h 60"/>
                <a:gd name="T56" fmla="*/ 64 w 74"/>
                <a:gd name="T57" fmla="*/ 23 h 60"/>
                <a:gd name="T58" fmla="*/ 60 w 74"/>
                <a:gd name="T59" fmla="*/ 33 h 60"/>
                <a:gd name="T60" fmla="*/ 60 w 74"/>
                <a:gd name="T61" fmla="*/ 31 h 60"/>
                <a:gd name="T62" fmla="*/ 60 w 74"/>
                <a:gd name="T63" fmla="*/ 15 h 60"/>
                <a:gd name="T64" fmla="*/ 61 w 74"/>
                <a:gd name="T65" fmla="*/ 14 h 60"/>
                <a:gd name="T66" fmla="*/ 8 w 74"/>
                <a:gd name="T67" fmla="*/ 39 h 60"/>
                <a:gd name="T68" fmla="*/ 7 w 74"/>
                <a:gd name="T69" fmla="*/ 41 h 60"/>
                <a:gd name="T70" fmla="*/ 0 w 74"/>
                <a:gd name="T71" fmla="*/ 23 h 60"/>
                <a:gd name="T72" fmla="*/ 8 w 74"/>
                <a:gd name="T73" fmla="*/ 6 h 60"/>
                <a:gd name="T74" fmla="*/ 2 w 74"/>
                <a:gd name="T75" fmla="*/ 23 h 60"/>
                <a:gd name="T76" fmla="*/ 12 w 74"/>
                <a:gd name="T77" fmla="*/ 35 h 60"/>
                <a:gd name="T78" fmla="*/ 11 w 74"/>
                <a:gd name="T79" fmla="*/ 37 h 60"/>
                <a:gd name="T80" fmla="*/ 6 w 74"/>
                <a:gd name="T81" fmla="*/ 23 h 60"/>
                <a:gd name="T82" fmla="*/ 11 w 74"/>
                <a:gd name="T83" fmla="*/ 10 h 60"/>
                <a:gd name="T84" fmla="*/ 8 w 74"/>
                <a:gd name="T85" fmla="*/ 23 h 60"/>
                <a:gd name="T86" fmla="*/ 15 w 74"/>
                <a:gd name="T87" fmla="*/ 15 h 60"/>
                <a:gd name="T88" fmla="*/ 15 w 74"/>
                <a:gd name="T89" fmla="*/ 31 h 60"/>
                <a:gd name="T90" fmla="*/ 14 w 74"/>
                <a:gd name="T91" fmla="*/ 33 h 60"/>
                <a:gd name="T92" fmla="*/ 11 w 74"/>
                <a:gd name="T93" fmla="*/ 23 h 60"/>
                <a:gd name="T94" fmla="*/ 15 w 74"/>
                <a:gd name="T95"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60">
                  <a:moveTo>
                    <a:pt x="49" y="0"/>
                  </a:moveTo>
                  <a:cubicBezTo>
                    <a:pt x="26" y="0"/>
                    <a:pt x="26" y="0"/>
                    <a:pt x="26" y="0"/>
                  </a:cubicBezTo>
                  <a:cubicBezTo>
                    <a:pt x="22" y="0"/>
                    <a:pt x="19" y="3"/>
                    <a:pt x="19" y="7"/>
                  </a:cubicBezTo>
                  <a:cubicBezTo>
                    <a:pt x="19" y="53"/>
                    <a:pt x="19" y="53"/>
                    <a:pt x="19" y="53"/>
                  </a:cubicBezTo>
                  <a:cubicBezTo>
                    <a:pt x="19" y="56"/>
                    <a:pt x="22" y="60"/>
                    <a:pt x="26" y="60"/>
                  </a:cubicBezTo>
                  <a:cubicBezTo>
                    <a:pt x="49" y="60"/>
                    <a:pt x="49" y="60"/>
                    <a:pt x="49" y="60"/>
                  </a:cubicBezTo>
                  <a:cubicBezTo>
                    <a:pt x="53" y="60"/>
                    <a:pt x="56" y="56"/>
                    <a:pt x="56" y="53"/>
                  </a:cubicBezTo>
                  <a:cubicBezTo>
                    <a:pt x="56" y="7"/>
                    <a:pt x="56" y="7"/>
                    <a:pt x="56" y="7"/>
                  </a:cubicBezTo>
                  <a:cubicBezTo>
                    <a:pt x="56" y="3"/>
                    <a:pt x="53" y="0"/>
                    <a:pt x="49" y="0"/>
                  </a:cubicBezTo>
                  <a:close/>
                  <a:moveTo>
                    <a:pt x="53" y="7"/>
                  </a:moveTo>
                  <a:cubicBezTo>
                    <a:pt x="53" y="53"/>
                    <a:pt x="53" y="53"/>
                    <a:pt x="53" y="53"/>
                  </a:cubicBezTo>
                  <a:cubicBezTo>
                    <a:pt x="53" y="55"/>
                    <a:pt x="51" y="57"/>
                    <a:pt x="49" y="57"/>
                  </a:cubicBezTo>
                  <a:cubicBezTo>
                    <a:pt x="26" y="57"/>
                    <a:pt x="26" y="57"/>
                    <a:pt x="26" y="57"/>
                  </a:cubicBezTo>
                  <a:cubicBezTo>
                    <a:pt x="24" y="57"/>
                    <a:pt x="22" y="55"/>
                    <a:pt x="22" y="53"/>
                  </a:cubicBezTo>
                  <a:cubicBezTo>
                    <a:pt x="22" y="7"/>
                    <a:pt x="22" y="7"/>
                    <a:pt x="22" y="7"/>
                  </a:cubicBezTo>
                  <a:cubicBezTo>
                    <a:pt x="22" y="5"/>
                    <a:pt x="24" y="3"/>
                    <a:pt x="26" y="3"/>
                  </a:cubicBezTo>
                  <a:cubicBezTo>
                    <a:pt x="49" y="3"/>
                    <a:pt x="49" y="3"/>
                    <a:pt x="49" y="3"/>
                  </a:cubicBezTo>
                  <a:cubicBezTo>
                    <a:pt x="51" y="3"/>
                    <a:pt x="53" y="5"/>
                    <a:pt x="53" y="7"/>
                  </a:cubicBezTo>
                  <a:close/>
                  <a:moveTo>
                    <a:pt x="50" y="6"/>
                  </a:moveTo>
                  <a:cubicBezTo>
                    <a:pt x="25" y="6"/>
                    <a:pt x="25" y="6"/>
                    <a:pt x="25" y="6"/>
                  </a:cubicBezTo>
                  <a:cubicBezTo>
                    <a:pt x="24" y="6"/>
                    <a:pt x="24" y="6"/>
                    <a:pt x="24" y="7"/>
                  </a:cubicBezTo>
                  <a:cubicBezTo>
                    <a:pt x="24" y="50"/>
                    <a:pt x="24" y="50"/>
                    <a:pt x="24" y="50"/>
                  </a:cubicBezTo>
                  <a:cubicBezTo>
                    <a:pt x="24" y="51"/>
                    <a:pt x="24" y="51"/>
                    <a:pt x="25" y="51"/>
                  </a:cubicBezTo>
                  <a:cubicBezTo>
                    <a:pt x="50" y="51"/>
                    <a:pt x="50" y="51"/>
                    <a:pt x="50" y="51"/>
                  </a:cubicBezTo>
                  <a:cubicBezTo>
                    <a:pt x="50" y="51"/>
                    <a:pt x="51" y="51"/>
                    <a:pt x="51" y="50"/>
                  </a:cubicBezTo>
                  <a:cubicBezTo>
                    <a:pt x="51" y="7"/>
                    <a:pt x="51" y="7"/>
                    <a:pt x="51" y="7"/>
                  </a:cubicBezTo>
                  <a:cubicBezTo>
                    <a:pt x="51" y="6"/>
                    <a:pt x="50" y="6"/>
                    <a:pt x="50" y="6"/>
                  </a:cubicBezTo>
                  <a:close/>
                  <a:moveTo>
                    <a:pt x="49" y="49"/>
                  </a:moveTo>
                  <a:cubicBezTo>
                    <a:pt x="26" y="49"/>
                    <a:pt x="26" y="49"/>
                    <a:pt x="26" y="49"/>
                  </a:cubicBezTo>
                  <a:cubicBezTo>
                    <a:pt x="26" y="8"/>
                    <a:pt x="26" y="8"/>
                    <a:pt x="26" y="8"/>
                  </a:cubicBezTo>
                  <a:cubicBezTo>
                    <a:pt x="49" y="8"/>
                    <a:pt x="49" y="8"/>
                    <a:pt x="49" y="8"/>
                  </a:cubicBezTo>
                  <a:lnTo>
                    <a:pt x="49" y="49"/>
                  </a:lnTo>
                  <a:close/>
                  <a:moveTo>
                    <a:pt x="39" y="54"/>
                  </a:moveTo>
                  <a:cubicBezTo>
                    <a:pt x="39" y="55"/>
                    <a:pt x="38" y="56"/>
                    <a:pt x="37" y="56"/>
                  </a:cubicBezTo>
                  <a:cubicBezTo>
                    <a:pt x="36" y="56"/>
                    <a:pt x="35" y="55"/>
                    <a:pt x="35" y="54"/>
                  </a:cubicBezTo>
                  <a:cubicBezTo>
                    <a:pt x="35" y="53"/>
                    <a:pt x="36" y="52"/>
                    <a:pt x="37" y="52"/>
                  </a:cubicBezTo>
                  <a:cubicBezTo>
                    <a:pt x="38" y="52"/>
                    <a:pt x="39" y="53"/>
                    <a:pt x="39" y="54"/>
                  </a:cubicBezTo>
                  <a:close/>
                  <a:moveTo>
                    <a:pt x="74" y="23"/>
                  </a:moveTo>
                  <a:cubicBezTo>
                    <a:pt x="74" y="30"/>
                    <a:pt x="72" y="36"/>
                    <a:pt x="68" y="41"/>
                  </a:cubicBezTo>
                  <a:cubicBezTo>
                    <a:pt x="68" y="41"/>
                    <a:pt x="67" y="41"/>
                    <a:pt x="67" y="41"/>
                  </a:cubicBezTo>
                  <a:cubicBezTo>
                    <a:pt x="67" y="41"/>
                    <a:pt x="67" y="41"/>
                    <a:pt x="67" y="41"/>
                  </a:cubicBezTo>
                  <a:cubicBezTo>
                    <a:pt x="66" y="40"/>
                    <a:pt x="66" y="40"/>
                    <a:pt x="66" y="39"/>
                  </a:cubicBezTo>
                  <a:cubicBezTo>
                    <a:pt x="70" y="35"/>
                    <a:pt x="72" y="29"/>
                    <a:pt x="72" y="23"/>
                  </a:cubicBezTo>
                  <a:cubicBezTo>
                    <a:pt x="72" y="17"/>
                    <a:pt x="70" y="12"/>
                    <a:pt x="66" y="7"/>
                  </a:cubicBezTo>
                  <a:cubicBezTo>
                    <a:pt x="66" y="7"/>
                    <a:pt x="66" y="6"/>
                    <a:pt x="67" y="6"/>
                  </a:cubicBezTo>
                  <a:cubicBezTo>
                    <a:pt x="67" y="5"/>
                    <a:pt x="68" y="6"/>
                    <a:pt x="68" y="6"/>
                  </a:cubicBezTo>
                  <a:cubicBezTo>
                    <a:pt x="72" y="11"/>
                    <a:pt x="74" y="17"/>
                    <a:pt x="74" y="23"/>
                  </a:cubicBezTo>
                  <a:close/>
                  <a:moveTo>
                    <a:pt x="69" y="23"/>
                  </a:moveTo>
                  <a:cubicBezTo>
                    <a:pt x="69" y="28"/>
                    <a:pt x="67" y="33"/>
                    <a:pt x="65" y="36"/>
                  </a:cubicBezTo>
                  <a:cubicBezTo>
                    <a:pt x="64" y="37"/>
                    <a:pt x="64" y="37"/>
                    <a:pt x="64" y="37"/>
                  </a:cubicBezTo>
                  <a:cubicBezTo>
                    <a:pt x="64" y="37"/>
                    <a:pt x="63" y="37"/>
                    <a:pt x="63" y="37"/>
                  </a:cubicBezTo>
                  <a:cubicBezTo>
                    <a:pt x="63" y="36"/>
                    <a:pt x="63" y="36"/>
                    <a:pt x="63" y="35"/>
                  </a:cubicBezTo>
                  <a:cubicBezTo>
                    <a:pt x="66" y="32"/>
                    <a:pt x="67" y="28"/>
                    <a:pt x="67" y="23"/>
                  </a:cubicBezTo>
                  <a:cubicBezTo>
                    <a:pt x="67" y="19"/>
                    <a:pt x="66" y="15"/>
                    <a:pt x="63" y="11"/>
                  </a:cubicBezTo>
                  <a:cubicBezTo>
                    <a:pt x="63" y="11"/>
                    <a:pt x="63" y="10"/>
                    <a:pt x="63" y="10"/>
                  </a:cubicBezTo>
                  <a:cubicBezTo>
                    <a:pt x="64" y="10"/>
                    <a:pt x="64" y="10"/>
                    <a:pt x="65" y="10"/>
                  </a:cubicBezTo>
                  <a:cubicBezTo>
                    <a:pt x="67" y="14"/>
                    <a:pt x="69" y="19"/>
                    <a:pt x="69" y="23"/>
                  </a:cubicBezTo>
                  <a:close/>
                  <a:moveTo>
                    <a:pt x="64" y="23"/>
                  </a:moveTo>
                  <a:cubicBezTo>
                    <a:pt x="64" y="26"/>
                    <a:pt x="63" y="29"/>
                    <a:pt x="61" y="32"/>
                  </a:cubicBezTo>
                  <a:cubicBezTo>
                    <a:pt x="61" y="32"/>
                    <a:pt x="61" y="33"/>
                    <a:pt x="60" y="33"/>
                  </a:cubicBezTo>
                  <a:cubicBezTo>
                    <a:pt x="60" y="33"/>
                    <a:pt x="60" y="33"/>
                    <a:pt x="60" y="33"/>
                  </a:cubicBezTo>
                  <a:cubicBezTo>
                    <a:pt x="59" y="32"/>
                    <a:pt x="59" y="32"/>
                    <a:pt x="60" y="31"/>
                  </a:cubicBezTo>
                  <a:cubicBezTo>
                    <a:pt x="61" y="29"/>
                    <a:pt x="62" y="26"/>
                    <a:pt x="62" y="23"/>
                  </a:cubicBezTo>
                  <a:cubicBezTo>
                    <a:pt x="62" y="21"/>
                    <a:pt x="61" y="18"/>
                    <a:pt x="60" y="15"/>
                  </a:cubicBezTo>
                  <a:cubicBezTo>
                    <a:pt x="59" y="15"/>
                    <a:pt x="59" y="14"/>
                    <a:pt x="60" y="14"/>
                  </a:cubicBezTo>
                  <a:cubicBezTo>
                    <a:pt x="60" y="14"/>
                    <a:pt x="61" y="14"/>
                    <a:pt x="61" y="14"/>
                  </a:cubicBezTo>
                  <a:cubicBezTo>
                    <a:pt x="63" y="17"/>
                    <a:pt x="64" y="20"/>
                    <a:pt x="64" y="23"/>
                  </a:cubicBezTo>
                  <a:close/>
                  <a:moveTo>
                    <a:pt x="8" y="39"/>
                  </a:moveTo>
                  <a:cubicBezTo>
                    <a:pt x="9" y="40"/>
                    <a:pt x="8" y="40"/>
                    <a:pt x="8" y="41"/>
                  </a:cubicBezTo>
                  <a:cubicBezTo>
                    <a:pt x="8" y="41"/>
                    <a:pt x="8" y="41"/>
                    <a:pt x="7" y="41"/>
                  </a:cubicBezTo>
                  <a:cubicBezTo>
                    <a:pt x="7" y="41"/>
                    <a:pt x="7" y="41"/>
                    <a:pt x="7" y="41"/>
                  </a:cubicBezTo>
                  <a:cubicBezTo>
                    <a:pt x="3" y="36"/>
                    <a:pt x="0" y="30"/>
                    <a:pt x="0" y="23"/>
                  </a:cubicBezTo>
                  <a:cubicBezTo>
                    <a:pt x="0" y="17"/>
                    <a:pt x="3" y="11"/>
                    <a:pt x="7" y="6"/>
                  </a:cubicBezTo>
                  <a:cubicBezTo>
                    <a:pt x="7" y="6"/>
                    <a:pt x="8" y="5"/>
                    <a:pt x="8" y="6"/>
                  </a:cubicBezTo>
                  <a:cubicBezTo>
                    <a:pt x="8" y="6"/>
                    <a:pt x="9" y="7"/>
                    <a:pt x="8" y="7"/>
                  </a:cubicBezTo>
                  <a:cubicBezTo>
                    <a:pt x="5" y="12"/>
                    <a:pt x="2" y="17"/>
                    <a:pt x="2" y="23"/>
                  </a:cubicBezTo>
                  <a:cubicBezTo>
                    <a:pt x="2" y="29"/>
                    <a:pt x="5" y="35"/>
                    <a:pt x="8" y="39"/>
                  </a:cubicBezTo>
                  <a:close/>
                  <a:moveTo>
                    <a:pt x="12" y="35"/>
                  </a:moveTo>
                  <a:cubicBezTo>
                    <a:pt x="12" y="36"/>
                    <a:pt x="12" y="36"/>
                    <a:pt x="11" y="37"/>
                  </a:cubicBezTo>
                  <a:cubicBezTo>
                    <a:pt x="11" y="37"/>
                    <a:pt x="11" y="37"/>
                    <a:pt x="11" y="37"/>
                  </a:cubicBezTo>
                  <a:cubicBezTo>
                    <a:pt x="10" y="37"/>
                    <a:pt x="10" y="37"/>
                    <a:pt x="10" y="36"/>
                  </a:cubicBezTo>
                  <a:cubicBezTo>
                    <a:pt x="7" y="33"/>
                    <a:pt x="6" y="28"/>
                    <a:pt x="6" y="23"/>
                  </a:cubicBezTo>
                  <a:cubicBezTo>
                    <a:pt x="6" y="19"/>
                    <a:pt x="7" y="14"/>
                    <a:pt x="10" y="10"/>
                  </a:cubicBezTo>
                  <a:cubicBezTo>
                    <a:pt x="10" y="10"/>
                    <a:pt x="11" y="10"/>
                    <a:pt x="11" y="10"/>
                  </a:cubicBezTo>
                  <a:cubicBezTo>
                    <a:pt x="12" y="10"/>
                    <a:pt x="12" y="11"/>
                    <a:pt x="12" y="11"/>
                  </a:cubicBezTo>
                  <a:cubicBezTo>
                    <a:pt x="9" y="15"/>
                    <a:pt x="8" y="19"/>
                    <a:pt x="8" y="23"/>
                  </a:cubicBezTo>
                  <a:cubicBezTo>
                    <a:pt x="8" y="28"/>
                    <a:pt x="9" y="32"/>
                    <a:pt x="12" y="35"/>
                  </a:cubicBezTo>
                  <a:close/>
                  <a:moveTo>
                    <a:pt x="15" y="15"/>
                  </a:moveTo>
                  <a:cubicBezTo>
                    <a:pt x="14" y="18"/>
                    <a:pt x="13" y="21"/>
                    <a:pt x="13" y="23"/>
                  </a:cubicBezTo>
                  <a:cubicBezTo>
                    <a:pt x="13" y="26"/>
                    <a:pt x="14" y="29"/>
                    <a:pt x="15" y="31"/>
                  </a:cubicBezTo>
                  <a:cubicBezTo>
                    <a:pt x="15" y="32"/>
                    <a:pt x="15" y="32"/>
                    <a:pt x="15" y="33"/>
                  </a:cubicBezTo>
                  <a:cubicBezTo>
                    <a:pt x="15" y="33"/>
                    <a:pt x="14" y="33"/>
                    <a:pt x="14" y="33"/>
                  </a:cubicBezTo>
                  <a:cubicBezTo>
                    <a:pt x="14" y="33"/>
                    <a:pt x="14" y="32"/>
                    <a:pt x="13" y="32"/>
                  </a:cubicBezTo>
                  <a:cubicBezTo>
                    <a:pt x="12" y="29"/>
                    <a:pt x="11" y="26"/>
                    <a:pt x="11" y="23"/>
                  </a:cubicBezTo>
                  <a:cubicBezTo>
                    <a:pt x="11" y="20"/>
                    <a:pt x="12" y="17"/>
                    <a:pt x="13" y="14"/>
                  </a:cubicBezTo>
                  <a:cubicBezTo>
                    <a:pt x="14" y="14"/>
                    <a:pt x="14" y="14"/>
                    <a:pt x="15" y="14"/>
                  </a:cubicBezTo>
                  <a:cubicBezTo>
                    <a:pt x="15" y="14"/>
                    <a:pt x="15" y="15"/>
                    <a:pt x="15" y="15"/>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75" name="Freeform 36"/>
            <p:cNvSpPr>
              <a:spLocks noEditPoints="1"/>
            </p:cNvSpPr>
            <p:nvPr/>
          </p:nvSpPr>
          <p:spPr bwMode="auto">
            <a:xfrm>
              <a:off x="5782123" y="3933313"/>
              <a:ext cx="154602" cy="15460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76" name="Freeform 24"/>
            <p:cNvSpPr>
              <a:spLocks noEditPoints="1"/>
            </p:cNvSpPr>
            <p:nvPr/>
          </p:nvSpPr>
          <p:spPr bwMode="auto">
            <a:xfrm>
              <a:off x="5176463" y="4958743"/>
              <a:ext cx="432385" cy="456077"/>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77" name="Freeform 33"/>
            <p:cNvSpPr>
              <a:spLocks noEditPoints="1"/>
            </p:cNvSpPr>
            <p:nvPr/>
          </p:nvSpPr>
          <p:spPr bwMode="auto">
            <a:xfrm>
              <a:off x="8282120" y="3507224"/>
              <a:ext cx="277453" cy="284221"/>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78" name="Freeform 16"/>
            <p:cNvSpPr>
              <a:spLocks noEditPoints="1"/>
            </p:cNvSpPr>
            <p:nvPr/>
          </p:nvSpPr>
          <p:spPr bwMode="auto">
            <a:xfrm>
              <a:off x="4577545" y="4645950"/>
              <a:ext cx="304036" cy="335220"/>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79" name="Freeform 30"/>
            <p:cNvSpPr>
              <a:spLocks noEditPoints="1"/>
            </p:cNvSpPr>
            <p:nvPr/>
          </p:nvSpPr>
          <p:spPr bwMode="auto">
            <a:xfrm>
              <a:off x="4124046" y="4572825"/>
              <a:ext cx="323527" cy="307075"/>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80" name="Freeform 17"/>
            <p:cNvSpPr>
              <a:spLocks noEditPoints="1"/>
            </p:cNvSpPr>
            <p:nvPr/>
          </p:nvSpPr>
          <p:spPr bwMode="auto">
            <a:xfrm>
              <a:off x="8238493" y="4190759"/>
              <a:ext cx="395516" cy="335025"/>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81" name="Freeform 32"/>
            <p:cNvSpPr>
              <a:spLocks noEditPoints="1"/>
            </p:cNvSpPr>
            <p:nvPr/>
          </p:nvSpPr>
          <p:spPr bwMode="auto">
            <a:xfrm>
              <a:off x="7709719" y="3927654"/>
              <a:ext cx="267607" cy="298800"/>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82" name="Freeform 60"/>
            <p:cNvSpPr>
              <a:spLocks noEditPoints="1"/>
            </p:cNvSpPr>
            <p:nvPr/>
          </p:nvSpPr>
          <p:spPr bwMode="auto">
            <a:xfrm>
              <a:off x="5007514" y="1797752"/>
              <a:ext cx="299924" cy="195603"/>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83" name="Freeform 60"/>
            <p:cNvSpPr>
              <a:spLocks noEditPoints="1"/>
            </p:cNvSpPr>
            <p:nvPr/>
          </p:nvSpPr>
          <p:spPr bwMode="auto">
            <a:xfrm>
              <a:off x="3668030" y="4983937"/>
              <a:ext cx="299924" cy="195603"/>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84" name="Freeform 64"/>
            <p:cNvSpPr>
              <a:spLocks noEditPoints="1"/>
            </p:cNvSpPr>
            <p:nvPr/>
          </p:nvSpPr>
          <p:spPr bwMode="auto">
            <a:xfrm>
              <a:off x="4446233" y="1761946"/>
              <a:ext cx="284921" cy="192035"/>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85" name="Freeform 20"/>
            <p:cNvSpPr>
              <a:spLocks noEditPoints="1"/>
            </p:cNvSpPr>
            <p:nvPr/>
          </p:nvSpPr>
          <p:spPr bwMode="auto">
            <a:xfrm>
              <a:off x="7966245" y="4370787"/>
              <a:ext cx="248280" cy="230333"/>
            </a:xfrm>
            <a:custGeom>
              <a:avLst/>
              <a:gdLst>
                <a:gd name="T0" fmla="*/ 55 w 70"/>
                <a:gd name="T1" fmla="*/ 45 h 65"/>
                <a:gd name="T2" fmla="*/ 55 w 70"/>
                <a:gd name="T3" fmla="*/ 35 h 65"/>
                <a:gd name="T4" fmla="*/ 29 w 70"/>
                <a:gd name="T5" fmla="*/ 25 h 65"/>
                <a:gd name="T6" fmla="*/ 40 w 70"/>
                <a:gd name="T7" fmla="*/ 50 h 65"/>
                <a:gd name="T8" fmla="*/ 49 w 70"/>
                <a:gd name="T9" fmla="*/ 51 h 65"/>
                <a:gd name="T10" fmla="*/ 64 w 70"/>
                <a:gd name="T11" fmla="*/ 65 h 65"/>
                <a:gd name="T12" fmla="*/ 48 w 70"/>
                <a:gd name="T13" fmla="*/ 44 h 65"/>
                <a:gd name="T14" fmla="*/ 28 w 70"/>
                <a:gd name="T15" fmla="*/ 35 h 65"/>
                <a:gd name="T16" fmla="*/ 48 w 70"/>
                <a:gd name="T17" fmla="*/ 27 h 65"/>
                <a:gd name="T18" fmla="*/ 50 w 70"/>
                <a:gd name="T19" fmla="*/ 47 h 65"/>
                <a:gd name="T20" fmla="*/ 51 w 70"/>
                <a:gd name="T21" fmla="*/ 45 h 65"/>
                <a:gd name="T22" fmla="*/ 66 w 70"/>
                <a:gd name="T23" fmla="*/ 61 h 65"/>
                <a:gd name="T24" fmla="*/ 52 w 70"/>
                <a:gd name="T25" fmla="*/ 50 h 65"/>
                <a:gd name="T26" fmla="*/ 53 w 70"/>
                <a:gd name="T27" fmla="*/ 49 h 65"/>
                <a:gd name="T28" fmla="*/ 55 w 70"/>
                <a:gd name="T29" fmla="*/ 48 h 65"/>
                <a:gd name="T30" fmla="*/ 66 w 70"/>
                <a:gd name="T31" fmla="*/ 61 h 65"/>
                <a:gd name="T32" fmla="*/ 34 w 70"/>
                <a:gd name="T33" fmla="*/ 42 h 65"/>
                <a:gd name="T34" fmla="*/ 32 w 70"/>
                <a:gd name="T35" fmla="*/ 43 h 65"/>
                <a:gd name="T36" fmla="*/ 34 w 70"/>
                <a:gd name="T37" fmla="*/ 28 h 65"/>
                <a:gd name="T38" fmla="*/ 39 w 70"/>
                <a:gd name="T39" fmla="*/ 60 h 65"/>
                <a:gd name="T40" fmla="*/ 33 w 70"/>
                <a:gd name="T41" fmla="*/ 60 h 65"/>
                <a:gd name="T42" fmla="*/ 31 w 70"/>
                <a:gd name="T43" fmla="*/ 60 h 65"/>
                <a:gd name="T44" fmla="*/ 28 w 70"/>
                <a:gd name="T45" fmla="*/ 47 h 65"/>
                <a:gd name="T46" fmla="*/ 18 w 70"/>
                <a:gd name="T47" fmla="*/ 33 h 65"/>
                <a:gd name="T48" fmla="*/ 18 w 70"/>
                <a:gd name="T49" fmla="*/ 31 h 65"/>
                <a:gd name="T50" fmla="*/ 31 w 70"/>
                <a:gd name="T51" fmla="*/ 21 h 65"/>
                <a:gd name="T52" fmla="*/ 45 w 70"/>
                <a:gd name="T53" fmla="*/ 19 h 65"/>
                <a:gd name="T54" fmla="*/ 47 w 70"/>
                <a:gd name="T55" fmla="*/ 19 h 65"/>
                <a:gd name="T56" fmla="*/ 56 w 70"/>
                <a:gd name="T57" fmla="*/ 33 h 65"/>
                <a:gd name="T58" fmla="*/ 55 w 70"/>
                <a:gd name="T59" fmla="*/ 43 h 65"/>
                <a:gd name="T60" fmla="*/ 60 w 70"/>
                <a:gd name="T61" fmla="*/ 45 h 65"/>
                <a:gd name="T62" fmla="*/ 32 w 70"/>
                <a:gd name="T63" fmla="*/ 0 h 65"/>
                <a:gd name="T64" fmla="*/ 51 w 70"/>
                <a:gd name="T65" fmla="*/ 57 h 65"/>
                <a:gd name="T66" fmla="*/ 60 w 70"/>
                <a:gd name="T67" fmla="*/ 24 h 65"/>
                <a:gd name="T68" fmla="*/ 60 w 70"/>
                <a:gd name="T69" fmla="*/ 24 h 65"/>
                <a:gd name="T70" fmla="*/ 33 w 70"/>
                <a:gd name="T71" fmla="*/ 15 h 65"/>
                <a:gd name="T72" fmla="*/ 31 w 70"/>
                <a:gd name="T73" fmla="*/ 15 h 65"/>
                <a:gd name="T74" fmla="*/ 25 w 70"/>
                <a:gd name="T75" fmla="*/ 4 h 65"/>
                <a:gd name="T76" fmla="*/ 25 w 70"/>
                <a:gd name="T77" fmla="*/ 4 h 65"/>
                <a:gd name="T78" fmla="*/ 3 w 70"/>
                <a:gd name="T79" fmla="*/ 31 h 65"/>
                <a:gd name="T80" fmla="*/ 17 w 70"/>
                <a:gd name="T81" fmla="*/ 44 h 65"/>
                <a:gd name="T82" fmla="*/ 4 w 70"/>
                <a:gd name="T83" fmla="*/ 39 h 65"/>
                <a:gd name="T84" fmla="*/ 4 w 70"/>
                <a:gd name="T85" fmla="*/ 3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5">
                  <a:moveTo>
                    <a:pt x="68" y="55"/>
                  </a:moveTo>
                  <a:cubicBezTo>
                    <a:pt x="59" y="47"/>
                    <a:pt x="59" y="47"/>
                    <a:pt x="59" y="47"/>
                  </a:cubicBezTo>
                  <a:cubicBezTo>
                    <a:pt x="58" y="46"/>
                    <a:pt x="56" y="45"/>
                    <a:pt x="55" y="45"/>
                  </a:cubicBezTo>
                  <a:cubicBezTo>
                    <a:pt x="54" y="45"/>
                    <a:pt x="54" y="45"/>
                    <a:pt x="54" y="45"/>
                  </a:cubicBezTo>
                  <a:cubicBezTo>
                    <a:pt x="52" y="44"/>
                    <a:pt x="52" y="44"/>
                    <a:pt x="52" y="44"/>
                  </a:cubicBezTo>
                  <a:cubicBezTo>
                    <a:pt x="54" y="41"/>
                    <a:pt x="55" y="38"/>
                    <a:pt x="55" y="35"/>
                  </a:cubicBezTo>
                  <a:cubicBezTo>
                    <a:pt x="55" y="31"/>
                    <a:pt x="53" y="28"/>
                    <a:pt x="50" y="25"/>
                  </a:cubicBezTo>
                  <a:cubicBezTo>
                    <a:pt x="47" y="22"/>
                    <a:pt x="44" y="21"/>
                    <a:pt x="40" y="21"/>
                  </a:cubicBezTo>
                  <a:cubicBezTo>
                    <a:pt x="36" y="21"/>
                    <a:pt x="32" y="22"/>
                    <a:pt x="29" y="25"/>
                  </a:cubicBezTo>
                  <a:cubicBezTo>
                    <a:pt x="26" y="28"/>
                    <a:pt x="25" y="31"/>
                    <a:pt x="25" y="35"/>
                  </a:cubicBezTo>
                  <a:cubicBezTo>
                    <a:pt x="25" y="39"/>
                    <a:pt x="26" y="43"/>
                    <a:pt x="29" y="46"/>
                  </a:cubicBezTo>
                  <a:cubicBezTo>
                    <a:pt x="32" y="49"/>
                    <a:pt x="36" y="50"/>
                    <a:pt x="40" y="50"/>
                  </a:cubicBezTo>
                  <a:cubicBezTo>
                    <a:pt x="43" y="50"/>
                    <a:pt x="46" y="50"/>
                    <a:pt x="48" y="48"/>
                  </a:cubicBezTo>
                  <a:cubicBezTo>
                    <a:pt x="49" y="49"/>
                    <a:pt x="49" y="49"/>
                    <a:pt x="49" y="49"/>
                  </a:cubicBezTo>
                  <a:cubicBezTo>
                    <a:pt x="49" y="50"/>
                    <a:pt x="49" y="50"/>
                    <a:pt x="49" y="51"/>
                  </a:cubicBezTo>
                  <a:cubicBezTo>
                    <a:pt x="49" y="52"/>
                    <a:pt x="50" y="53"/>
                    <a:pt x="51" y="55"/>
                  </a:cubicBezTo>
                  <a:cubicBezTo>
                    <a:pt x="60" y="63"/>
                    <a:pt x="60" y="63"/>
                    <a:pt x="60" y="63"/>
                  </a:cubicBezTo>
                  <a:cubicBezTo>
                    <a:pt x="61" y="64"/>
                    <a:pt x="62" y="65"/>
                    <a:pt x="64" y="65"/>
                  </a:cubicBezTo>
                  <a:cubicBezTo>
                    <a:pt x="65" y="65"/>
                    <a:pt x="67" y="64"/>
                    <a:pt x="68" y="63"/>
                  </a:cubicBezTo>
                  <a:cubicBezTo>
                    <a:pt x="70" y="61"/>
                    <a:pt x="70" y="58"/>
                    <a:pt x="68" y="55"/>
                  </a:cubicBezTo>
                  <a:close/>
                  <a:moveTo>
                    <a:pt x="48" y="44"/>
                  </a:moveTo>
                  <a:cubicBezTo>
                    <a:pt x="46" y="46"/>
                    <a:pt x="43" y="47"/>
                    <a:pt x="40" y="47"/>
                  </a:cubicBezTo>
                  <a:cubicBezTo>
                    <a:pt x="37" y="47"/>
                    <a:pt x="34" y="46"/>
                    <a:pt x="31" y="44"/>
                  </a:cubicBezTo>
                  <a:cubicBezTo>
                    <a:pt x="29" y="42"/>
                    <a:pt x="28" y="39"/>
                    <a:pt x="28" y="35"/>
                  </a:cubicBezTo>
                  <a:cubicBezTo>
                    <a:pt x="28" y="32"/>
                    <a:pt x="29" y="29"/>
                    <a:pt x="31" y="27"/>
                  </a:cubicBezTo>
                  <a:cubicBezTo>
                    <a:pt x="34" y="25"/>
                    <a:pt x="37" y="24"/>
                    <a:pt x="40" y="24"/>
                  </a:cubicBezTo>
                  <a:cubicBezTo>
                    <a:pt x="43" y="24"/>
                    <a:pt x="46" y="25"/>
                    <a:pt x="48" y="27"/>
                  </a:cubicBezTo>
                  <a:cubicBezTo>
                    <a:pt x="53" y="32"/>
                    <a:pt x="53" y="39"/>
                    <a:pt x="48" y="44"/>
                  </a:cubicBezTo>
                  <a:close/>
                  <a:moveTo>
                    <a:pt x="51" y="47"/>
                  </a:moveTo>
                  <a:cubicBezTo>
                    <a:pt x="51" y="47"/>
                    <a:pt x="50" y="47"/>
                    <a:pt x="50" y="47"/>
                  </a:cubicBezTo>
                  <a:cubicBezTo>
                    <a:pt x="49" y="47"/>
                    <a:pt x="49" y="47"/>
                    <a:pt x="49" y="47"/>
                  </a:cubicBezTo>
                  <a:cubicBezTo>
                    <a:pt x="50" y="46"/>
                    <a:pt x="50" y="46"/>
                    <a:pt x="50" y="46"/>
                  </a:cubicBezTo>
                  <a:cubicBezTo>
                    <a:pt x="51" y="46"/>
                    <a:pt x="51" y="45"/>
                    <a:pt x="51" y="45"/>
                  </a:cubicBezTo>
                  <a:cubicBezTo>
                    <a:pt x="52" y="46"/>
                    <a:pt x="52" y="46"/>
                    <a:pt x="52" y="46"/>
                  </a:cubicBezTo>
                  <a:cubicBezTo>
                    <a:pt x="51" y="46"/>
                    <a:pt x="51" y="46"/>
                    <a:pt x="51" y="47"/>
                  </a:cubicBezTo>
                  <a:close/>
                  <a:moveTo>
                    <a:pt x="66" y="61"/>
                  </a:moveTo>
                  <a:cubicBezTo>
                    <a:pt x="65" y="62"/>
                    <a:pt x="63" y="62"/>
                    <a:pt x="62" y="61"/>
                  </a:cubicBezTo>
                  <a:cubicBezTo>
                    <a:pt x="53" y="52"/>
                    <a:pt x="53" y="52"/>
                    <a:pt x="53" y="52"/>
                  </a:cubicBezTo>
                  <a:cubicBezTo>
                    <a:pt x="53" y="52"/>
                    <a:pt x="52" y="51"/>
                    <a:pt x="52" y="50"/>
                  </a:cubicBezTo>
                  <a:cubicBezTo>
                    <a:pt x="52" y="50"/>
                    <a:pt x="52" y="50"/>
                    <a:pt x="52" y="50"/>
                  </a:cubicBezTo>
                  <a:cubicBezTo>
                    <a:pt x="52" y="50"/>
                    <a:pt x="52" y="49"/>
                    <a:pt x="52" y="49"/>
                  </a:cubicBezTo>
                  <a:cubicBezTo>
                    <a:pt x="53" y="49"/>
                    <a:pt x="53" y="49"/>
                    <a:pt x="53" y="49"/>
                  </a:cubicBezTo>
                  <a:cubicBezTo>
                    <a:pt x="53" y="48"/>
                    <a:pt x="53" y="48"/>
                    <a:pt x="54" y="48"/>
                  </a:cubicBezTo>
                  <a:cubicBezTo>
                    <a:pt x="54" y="48"/>
                    <a:pt x="54" y="48"/>
                    <a:pt x="54" y="48"/>
                  </a:cubicBezTo>
                  <a:cubicBezTo>
                    <a:pt x="54" y="48"/>
                    <a:pt x="54" y="48"/>
                    <a:pt x="55" y="48"/>
                  </a:cubicBezTo>
                  <a:cubicBezTo>
                    <a:pt x="55" y="48"/>
                    <a:pt x="56" y="48"/>
                    <a:pt x="57" y="49"/>
                  </a:cubicBezTo>
                  <a:cubicBezTo>
                    <a:pt x="65" y="58"/>
                    <a:pt x="65" y="58"/>
                    <a:pt x="65" y="58"/>
                  </a:cubicBezTo>
                  <a:cubicBezTo>
                    <a:pt x="66" y="59"/>
                    <a:pt x="67" y="60"/>
                    <a:pt x="66" y="61"/>
                  </a:cubicBezTo>
                  <a:close/>
                  <a:moveTo>
                    <a:pt x="34" y="29"/>
                  </a:moveTo>
                  <a:cubicBezTo>
                    <a:pt x="32" y="31"/>
                    <a:pt x="31" y="33"/>
                    <a:pt x="31" y="35"/>
                  </a:cubicBezTo>
                  <a:cubicBezTo>
                    <a:pt x="31" y="38"/>
                    <a:pt x="32" y="40"/>
                    <a:pt x="34" y="42"/>
                  </a:cubicBezTo>
                  <a:cubicBezTo>
                    <a:pt x="34" y="42"/>
                    <a:pt x="34" y="43"/>
                    <a:pt x="34" y="43"/>
                  </a:cubicBezTo>
                  <a:cubicBezTo>
                    <a:pt x="33" y="43"/>
                    <a:pt x="33" y="43"/>
                    <a:pt x="33" y="43"/>
                  </a:cubicBezTo>
                  <a:cubicBezTo>
                    <a:pt x="33" y="43"/>
                    <a:pt x="32" y="43"/>
                    <a:pt x="32" y="43"/>
                  </a:cubicBezTo>
                  <a:cubicBezTo>
                    <a:pt x="30" y="41"/>
                    <a:pt x="29" y="38"/>
                    <a:pt x="29" y="35"/>
                  </a:cubicBezTo>
                  <a:cubicBezTo>
                    <a:pt x="29" y="33"/>
                    <a:pt x="30" y="30"/>
                    <a:pt x="32" y="28"/>
                  </a:cubicBezTo>
                  <a:cubicBezTo>
                    <a:pt x="33" y="28"/>
                    <a:pt x="33" y="28"/>
                    <a:pt x="34" y="28"/>
                  </a:cubicBezTo>
                  <a:cubicBezTo>
                    <a:pt x="34" y="28"/>
                    <a:pt x="34" y="29"/>
                    <a:pt x="34" y="29"/>
                  </a:cubicBezTo>
                  <a:close/>
                  <a:moveTo>
                    <a:pt x="49" y="55"/>
                  </a:moveTo>
                  <a:cubicBezTo>
                    <a:pt x="46" y="57"/>
                    <a:pt x="43" y="59"/>
                    <a:pt x="39" y="60"/>
                  </a:cubicBezTo>
                  <a:cubicBezTo>
                    <a:pt x="41" y="58"/>
                    <a:pt x="43" y="55"/>
                    <a:pt x="45" y="52"/>
                  </a:cubicBezTo>
                  <a:cubicBezTo>
                    <a:pt x="44" y="52"/>
                    <a:pt x="43" y="52"/>
                    <a:pt x="42" y="52"/>
                  </a:cubicBezTo>
                  <a:cubicBezTo>
                    <a:pt x="40" y="57"/>
                    <a:pt x="37" y="60"/>
                    <a:pt x="33" y="60"/>
                  </a:cubicBezTo>
                  <a:cubicBezTo>
                    <a:pt x="33" y="51"/>
                    <a:pt x="33" y="51"/>
                    <a:pt x="33" y="51"/>
                  </a:cubicBezTo>
                  <a:cubicBezTo>
                    <a:pt x="32" y="51"/>
                    <a:pt x="32" y="50"/>
                    <a:pt x="31" y="50"/>
                  </a:cubicBezTo>
                  <a:cubicBezTo>
                    <a:pt x="31" y="60"/>
                    <a:pt x="31" y="60"/>
                    <a:pt x="31" y="60"/>
                  </a:cubicBezTo>
                  <a:cubicBezTo>
                    <a:pt x="26" y="60"/>
                    <a:pt x="22" y="54"/>
                    <a:pt x="20" y="47"/>
                  </a:cubicBezTo>
                  <a:cubicBezTo>
                    <a:pt x="22" y="47"/>
                    <a:pt x="25" y="48"/>
                    <a:pt x="28" y="48"/>
                  </a:cubicBezTo>
                  <a:cubicBezTo>
                    <a:pt x="28" y="48"/>
                    <a:pt x="28" y="48"/>
                    <a:pt x="28" y="47"/>
                  </a:cubicBezTo>
                  <a:cubicBezTo>
                    <a:pt x="27" y="47"/>
                    <a:pt x="27" y="46"/>
                    <a:pt x="26" y="46"/>
                  </a:cubicBezTo>
                  <a:cubicBezTo>
                    <a:pt x="24" y="45"/>
                    <a:pt x="21" y="45"/>
                    <a:pt x="19" y="44"/>
                  </a:cubicBezTo>
                  <a:cubicBezTo>
                    <a:pt x="18" y="41"/>
                    <a:pt x="18" y="37"/>
                    <a:pt x="18" y="33"/>
                  </a:cubicBezTo>
                  <a:cubicBezTo>
                    <a:pt x="23" y="33"/>
                    <a:pt x="23" y="33"/>
                    <a:pt x="23" y="33"/>
                  </a:cubicBezTo>
                  <a:cubicBezTo>
                    <a:pt x="23" y="32"/>
                    <a:pt x="23" y="31"/>
                    <a:pt x="24" y="31"/>
                  </a:cubicBezTo>
                  <a:cubicBezTo>
                    <a:pt x="18" y="31"/>
                    <a:pt x="18" y="31"/>
                    <a:pt x="18" y="31"/>
                  </a:cubicBezTo>
                  <a:cubicBezTo>
                    <a:pt x="18" y="26"/>
                    <a:pt x="18" y="22"/>
                    <a:pt x="19" y="19"/>
                  </a:cubicBezTo>
                  <a:cubicBezTo>
                    <a:pt x="23" y="18"/>
                    <a:pt x="27" y="17"/>
                    <a:pt x="31" y="17"/>
                  </a:cubicBezTo>
                  <a:cubicBezTo>
                    <a:pt x="31" y="21"/>
                    <a:pt x="31" y="21"/>
                    <a:pt x="31" y="21"/>
                  </a:cubicBezTo>
                  <a:cubicBezTo>
                    <a:pt x="32" y="21"/>
                    <a:pt x="32" y="20"/>
                    <a:pt x="33" y="20"/>
                  </a:cubicBezTo>
                  <a:cubicBezTo>
                    <a:pt x="33" y="17"/>
                    <a:pt x="33" y="17"/>
                    <a:pt x="33" y="17"/>
                  </a:cubicBezTo>
                  <a:cubicBezTo>
                    <a:pt x="37" y="17"/>
                    <a:pt x="41" y="18"/>
                    <a:pt x="45" y="19"/>
                  </a:cubicBezTo>
                  <a:cubicBezTo>
                    <a:pt x="45" y="19"/>
                    <a:pt x="45" y="19"/>
                    <a:pt x="45" y="20"/>
                  </a:cubicBezTo>
                  <a:cubicBezTo>
                    <a:pt x="46" y="20"/>
                    <a:pt x="47" y="20"/>
                    <a:pt x="48" y="21"/>
                  </a:cubicBezTo>
                  <a:cubicBezTo>
                    <a:pt x="47" y="20"/>
                    <a:pt x="47" y="20"/>
                    <a:pt x="47" y="19"/>
                  </a:cubicBezTo>
                  <a:cubicBezTo>
                    <a:pt x="55" y="22"/>
                    <a:pt x="60" y="26"/>
                    <a:pt x="61" y="31"/>
                  </a:cubicBezTo>
                  <a:cubicBezTo>
                    <a:pt x="56" y="31"/>
                    <a:pt x="56" y="31"/>
                    <a:pt x="56" y="31"/>
                  </a:cubicBezTo>
                  <a:cubicBezTo>
                    <a:pt x="56" y="31"/>
                    <a:pt x="56" y="32"/>
                    <a:pt x="56" y="33"/>
                  </a:cubicBezTo>
                  <a:cubicBezTo>
                    <a:pt x="61" y="33"/>
                    <a:pt x="61" y="33"/>
                    <a:pt x="61" y="33"/>
                  </a:cubicBezTo>
                  <a:cubicBezTo>
                    <a:pt x="61" y="35"/>
                    <a:pt x="59" y="38"/>
                    <a:pt x="56" y="40"/>
                  </a:cubicBezTo>
                  <a:cubicBezTo>
                    <a:pt x="56" y="41"/>
                    <a:pt x="55" y="42"/>
                    <a:pt x="55" y="43"/>
                  </a:cubicBezTo>
                  <a:cubicBezTo>
                    <a:pt x="57" y="41"/>
                    <a:pt x="59" y="40"/>
                    <a:pt x="60" y="39"/>
                  </a:cubicBezTo>
                  <a:cubicBezTo>
                    <a:pt x="60" y="40"/>
                    <a:pt x="59" y="42"/>
                    <a:pt x="58" y="44"/>
                  </a:cubicBezTo>
                  <a:cubicBezTo>
                    <a:pt x="59" y="44"/>
                    <a:pt x="60" y="45"/>
                    <a:pt x="60" y="45"/>
                  </a:cubicBezTo>
                  <a:cubicBezTo>
                    <a:pt x="61" y="46"/>
                    <a:pt x="61" y="46"/>
                    <a:pt x="61" y="46"/>
                  </a:cubicBezTo>
                  <a:cubicBezTo>
                    <a:pt x="63" y="41"/>
                    <a:pt x="64" y="37"/>
                    <a:pt x="64" y="32"/>
                  </a:cubicBezTo>
                  <a:cubicBezTo>
                    <a:pt x="64" y="14"/>
                    <a:pt x="50" y="0"/>
                    <a:pt x="32" y="0"/>
                  </a:cubicBezTo>
                  <a:cubicBezTo>
                    <a:pt x="15" y="0"/>
                    <a:pt x="0" y="14"/>
                    <a:pt x="0" y="32"/>
                  </a:cubicBezTo>
                  <a:cubicBezTo>
                    <a:pt x="0" y="49"/>
                    <a:pt x="15" y="63"/>
                    <a:pt x="32" y="63"/>
                  </a:cubicBezTo>
                  <a:cubicBezTo>
                    <a:pt x="39" y="63"/>
                    <a:pt x="46" y="61"/>
                    <a:pt x="51" y="57"/>
                  </a:cubicBezTo>
                  <a:cubicBezTo>
                    <a:pt x="50" y="56"/>
                    <a:pt x="50" y="56"/>
                    <a:pt x="50" y="56"/>
                  </a:cubicBezTo>
                  <a:cubicBezTo>
                    <a:pt x="49" y="56"/>
                    <a:pt x="49" y="55"/>
                    <a:pt x="49" y="55"/>
                  </a:cubicBezTo>
                  <a:close/>
                  <a:moveTo>
                    <a:pt x="60" y="24"/>
                  </a:moveTo>
                  <a:cubicBezTo>
                    <a:pt x="57" y="21"/>
                    <a:pt x="53" y="19"/>
                    <a:pt x="47" y="17"/>
                  </a:cubicBezTo>
                  <a:cubicBezTo>
                    <a:pt x="45" y="11"/>
                    <a:pt x="42" y="6"/>
                    <a:pt x="39" y="4"/>
                  </a:cubicBezTo>
                  <a:cubicBezTo>
                    <a:pt x="50" y="6"/>
                    <a:pt x="58" y="14"/>
                    <a:pt x="60" y="24"/>
                  </a:cubicBezTo>
                  <a:close/>
                  <a:moveTo>
                    <a:pt x="33" y="3"/>
                  </a:moveTo>
                  <a:cubicBezTo>
                    <a:pt x="38" y="3"/>
                    <a:pt x="42" y="9"/>
                    <a:pt x="44" y="16"/>
                  </a:cubicBezTo>
                  <a:cubicBezTo>
                    <a:pt x="41" y="16"/>
                    <a:pt x="37" y="15"/>
                    <a:pt x="33" y="15"/>
                  </a:cubicBezTo>
                  <a:lnTo>
                    <a:pt x="33" y="3"/>
                  </a:lnTo>
                  <a:close/>
                  <a:moveTo>
                    <a:pt x="31" y="3"/>
                  </a:moveTo>
                  <a:cubicBezTo>
                    <a:pt x="31" y="15"/>
                    <a:pt x="31" y="15"/>
                    <a:pt x="31" y="15"/>
                  </a:cubicBezTo>
                  <a:cubicBezTo>
                    <a:pt x="27" y="15"/>
                    <a:pt x="23" y="16"/>
                    <a:pt x="20" y="16"/>
                  </a:cubicBezTo>
                  <a:cubicBezTo>
                    <a:pt x="22" y="9"/>
                    <a:pt x="26" y="3"/>
                    <a:pt x="31" y="3"/>
                  </a:cubicBezTo>
                  <a:close/>
                  <a:moveTo>
                    <a:pt x="25" y="4"/>
                  </a:moveTo>
                  <a:cubicBezTo>
                    <a:pt x="22" y="6"/>
                    <a:pt x="19" y="11"/>
                    <a:pt x="18" y="17"/>
                  </a:cubicBezTo>
                  <a:cubicBezTo>
                    <a:pt x="12" y="19"/>
                    <a:pt x="7" y="21"/>
                    <a:pt x="4" y="24"/>
                  </a:cubicBezTo>
                  <a:cubicBezTo>
                    <a:pt x="7" y="14"/>
                    <a:pt x="15" y="6"/>
                    <a:pt x="25" y="4"/>
                  </a:cubicBezTo>
                  <a:close/>
                  <a:moveTo>
                    <a:pt x="17" y="19"/>
                  </a:moveTo>
                  <a:cubicBezTo>
                    <a:pt x="16" y="23"/>
                    <a:pt x="16" y="27"/>
                    <a:pt x="16" y="31"/>
                  </a:cubicBezTo>
                  <a:cubicBezTo>
                    <a:pt x="3" y="31"/>
                    <a:pt x="3" y="31"/>
                    <a:pt x="3" y="31"/>
                  </a:cubicBezTo>
                  <a:cubicBezTo>
                    <a:pt x="4" y="26"/>
                    <a:pt x="9" y="22"/>
                    <a:pt x="17" y="19"/>
                  </a:cubicBezTo>
                  <a:close/>
                  <a:moveTo>
                    <a:pt x="16" y="33"/>
                  </a:moveTo>
                  <a:cubicBezTo>
                    <a:pt x="16" y="37"/>
                    <a:pt x="16" y="40"/>
                    <a:pt x="17" y="44"/>
                  </a:cubicBezTo>
                  <a:cubicBezTo>
                    <a:pt x="9" y="41"/>
                    <a:pt x="4" y="37"/>
                    <a:pt x="3" y="33"/>
                  </a:cubicBezTo>
                  <a:lnTo>
                    <a:pt x="16" y="33"/>
                  </a:lnTo>
                  <a:close/>
                  <a:moveTo>
                    <a:pt x="4" y="39"/>
                  </a:moveTo>
                  <a:cubicBezTo>
                    <a:pt x="7" y="42"/>
                    <a:pt x="12" y="44"/>
                    <a:pt x="18" y="46"/>
                  </a:cubicBezTo>
                  <a:cubicBezTo>
                    <a:pt x="19" y="52"/>
                    <a:pt x="22" y="57"/>
                    <a:pt x="25" y="60"/>
                  </a:cubicBezTo>
                  <a:cubicBezTo>
                    <a:pt x="15" y="57"/>
                    <a:pt x="7" y="49"/>
                    <a:pt x="4" y="39"/>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86" name="Freeform 35"/>
            <p:cNvSpPr>
              <a:spLocks noEditPoints="1"/>
            </p:cNvSpPr>
            <p:nvPr/>
          </p:nvSpPr>
          <p:spPr bwMode="auto">
            <a:xfrm>
              <a:off x="6856905" y="3611909"/>
              <a:ext cx="239130" cy="228536"/>
            </a:xfrm>
            <a:custGeom>
              <a:avLst/>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87" name="Freeform 38"/>
            <p:cNvSpPr>
              <a:spLocks noEditPoints="1"/>
            </p:cNvSpPr>
            <p:nvPr/>
          </p:nvSpPr>
          <p:spPr bwMode="auto">
            <a:xfrm>
              <a:off x="8610410" y="2708898"/>
              <a:ext cx="301764" cy="268451"/>
            </a:xfrm>
            <a:custGeom>
              <a:avLst/>
              <a:gdLst>
                <a:gd name="T0" fmla="*/ 63 w 65"/>
                <a:gd name="T1" fmla="*/ 24 h 58"/>
                <a:gd name="T2" fmla="*/ 49 w 65"/>
                <a:gd name="T3" fmla="*/ 22 h 58"/>
                <a:gd name="T4" fmla="*/ 42 w 65"/>
                <a:gd name="T5" fmla="*/ 16 h 58"/>
                <a:gd name="T6" fmla="*/ 32 w 65"/>
                <a:gd name="T7" fmla="*/ 6 h 58"/>
                <a:gd name="T8" fmla="*/ 24 w 65"/>
                <a:gd name="T9" fmla="*/ 0 h 58"/>
                <a:gd name="T10" fmla="*/ 24 w 65"/>
                <a:gd name="T11" fmla="*/ 23 h 58"/>
                <a:gd name="T12" fmla="*/ 21 w 65"/>
                <a:gd name="T13" fmla="*/ 22 h 58"/>
                <a:gd name="T14" fmla="*/ 3 w 65"/>
                <a:gd name="T15" fmla="*/ 28 h 58"/>
                <a:gd name="T16" fmla="*/ 0 w 65"/>
                <a:gd name="T17" fmla="*/ 34 h 58"/>
                <a:gd name="T18" fmla="*/ 2 w 65"/>
                <a:gd name="T19" fmla="*/ 41 h 58"/>
                <a:gd name="T20" fmla="*/ 5 w 65"/>
                <a:gd name="T21" fmla="*/ 48 h 58"/>
                <a:gd name="T22" fmla="*/ 10 w 65"/>
                <a:gd name="T23" fmla="*/ 55 h 58"/>
                <a:gd name="T24" fmla="*/ 35 w 65"/>
                <a:gd name="T25" fmla="*/ 57 h 58"/>
                <a:gd name="T26" fmla="*/ 45 w 65"/>
                <a:gd name="T27" fmla="*/ 55 h 58"/>
                <a:gd name="T28" fmla="*/ 60 w 65"/>
                <a:gd name="T29" fmla="*/ 57 h 58"/>
                <a:gd name="T30" fmla="*/ 64 w 65"/>
                <a:gd name="T31" fmla="*/ 26 h 58"/>
                <a:gd name="T32" fmla="*/ 9 w 65"/>
                <a:gd name="T33" fmla="*/ 25 h 58"/>
                <a:gd name="T34" fmla="*/ 24 w 65"/>
                <a:gd name="T35" fmla="*/ 28 h 58"/>
                <a:gd name="T36" fmla="*/ 9 w 65"/>
                <a:gd name="T37" fmla="*/ 30 h 58"/>
                <a:gd name="T38" fmla="*/ 9 w 65"/>
                <a:gd name="T39" fmla="*/ 25 h 58"/>
                <a:gd name="T40" fmla="*/ 18 w 65"/>
                <a:gd name="T41" fmla="*/ 32 h 58"/>
                <a:gd name="T42" fmla="*/ 18 w 65"/>
                <a:gd name="T43" fmla="*/ 37 h 58"/>
                <a:gd name="T44" fmla="*/ 6 w 65"/>
                <a:gd name="T45" fmla="*/ 37 h 58"/>
                <a:gd name="T46" fmla="*/ 6 w 65"/>
                <a:gd name="T47" fmla="*/ 32 h 58"/>
                <a:gd name="T48" fmla="*/ 18 w 65"/>
                <a:gd name="T49" fmla="*/ 39 h 58"/>
                <a:gd name="T50" fmla="*/ 23 w 65"/>
                <a:gd name="T51" fmla="*/ 41 h 58"/>
                <a:gd name="T52" fmla="*/ 11 w 65"/>
                <a:gd name="T53" fmla="*/ 43 h 58"/>
                <a:gd name="T54" fmla="*/ 5 w 65"/>
                <a:gd name="T55" fmla="*/ 41 h 58"/>
                <a:gd name="T56" fmla="*/ 11 w 65"/>
                <a:gd name="T57" fmla="*/ 45 h 58"/>
                <a:gd name="T58" fmla="*/ 23 w 65"/>
                <a:gd name="T59" fmla="*/ 45 h 58"/>
                <a:gd name="T60" fmla="*/ 23 w 65"/>
                <a:gd name="T61" fmla="*/ 50 h 58"/>
                <a:gd name="T62" fmla="*/ 8 w 65"/>
                <a:gd name="T63" fmla="*/ 48 h 58"/>
                <a:gd name="T64" fmla="*/ 23 w 65"/>
                <a:gd name="T65" fmla="*/ 52 h 58"/>
                <a:gd name="T66" fmla="*/ 24 w 65"/>
                <a:gd name="T67" fmla="*/ 44 h 58"/>
                <a:gd name="T68" fmla="*/ 22 w 65"/>
                <a:gd name="T69" fmla="*/ 37 h 58"/>
                <a:gd name="T70" fmla="*/ 21 w 65"/>
                <a:gd name="T71" fmla="*/ 32 h 58"/>
                <a:gd name="T72" fmla="*/ 26 w 65"/>
                <a:gd name="T73" fmla="*/ 26 h 58"/>
                <a:gd name="T74" fmla="*/ 28 w 65"/>
                <a:gd name="T75" fmla="*/ 31 h 58"/>
                <a:gd name="T76" fmla="*/ 39 w 65"/>
                <a:gd name="T77" fmla="*/ 40 h 58"/>
                <a:gd name="T78" fmla="*/ 30 w 65"/>
                <a:gd name="T79" fmla="*/ 31 h 58"/>
                <a:gd name="T80" fmla="*/ 29 w 65"/>
                <a:gd name="T81" fmla="*/ 24 h 58"/>
                <a:gd name="T82" fmla="*/ 29 w 65"/>
                <a:gd name="T83" fmla="*/ 24 h 58"/>
                <a:gd name="T84" fmla="*/ 22 w 65"/>
                <a:gd name="T85" fmla="*/ 8 h 58"/>
                <a:gd name="T86" fmla="*/ 28 w 65"/>
                <a:gd name="T87" fmla="*/ 4 h 58"/>
                <a:gd name="T88" fmla="*/ 32 w 65"/>
                <a:gd name="T89" fmla="*/ 14 h 58"/>
                <a:gd name="T90" fmla="*/ 43 w 65"/>
                <a:gd name="T91" fmla="*/ 20 h 58"/>
                <a:gd name="T92" fmla="*/ 46 w 65"/>
                <a:gd name="T93" fmla="*/ 50 h 58"/>
                <a:gd name="T94" fmla="*/ 12 w 65"/>
                <a:gd name="T95" fmla="*/ 52 h 58"/>
                <a:gd name="T96" fmla="*/ 23 w 65"/>
                <a:gd name="T97" fmla="*/ 52 h 58"/>
                <a:gd name="T98" fmla="*/ 61 w 65"/>
                <a:gd name="T99" fmla="*/ 27 h 58"/>
                <a:gd name="T100" fmla="*/ 48 w 65"/>
                <a:gd name="T10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58">
                  <a:moveTo>
                    <a:pt x="64" y="24"/>
                  </a:moveTo>
                  <a:cubicBezTo>
                    <a:pt x="64" y="24"/>
                    <a:pt x="63" y="24"/>
                    <a:pt x="63" y="24"/>
                  </a:cubicBezTo>
                  <a:cubicBezTo>
                    <a:pt x="49" y="22"/>
                    <a:pt x="49" y="22"/>
                    <a:pt x="49" y="22"/>
                  </a:cubicBezTo>
                  <a:cubicBezTo>
                    <a:pt x="49" y="22"/>
                    <a:pt x="49" y="22"/>
                    <a:pt x="49" y="22"/>
                  </a:cubicBezTo>
                  <a:cubicBezTo>
                    <a:pt x="47" y="20"/>
                    <a:pt x="46" y="18"/>
                    <a:pt x="45" y="18"/>
                  </a:cubicBezTo>
                  <a:cubicBezTo>
                    <a:pt x="44" y="17"/>
                    <a:pt x="43" y="17"/>
                    <a:pt x="42" y="16"/>
                  </a:cubicBezTo>
                  <a:cubicBezTo>
                    <a:pt x="39" y="15"/>
                    <a:pt x="37" y="14"/>
                    <a:pt x="35" y="12"/>
                  </a:cubicBezTo>
                  <a:cubicBezTo>
                    <a:pt x="33" y="10"/>
                    <a:pt x="32" y="8"/>
                    <a:pt x="32" y="6"/>
                  </a:cubicBezTo>
                  <a:cubicBezTo>
                    <a:pt x="31" y="4"/>
                    <a:pt x="31" y="2"/>
                    <a:pt x="30" y="1"/>
                  </a:cubicBezTo>
                  <a:cubicBezTo>
                    <a:pt x="28" y="0"/>
                    <a:pt x="26" y="0"/>
                    <a:pt x="24" y="0"/>
                  </a:cubicBezTo>
                  <a:cubicBezTo>
                    <a:pt x="22" y="1"/>
                    <a:pt x="20" y="4"/>
                    <a:pt x="20" y="7"/>
                  </a:cubicBezTo>
                  <a:cubicBezTo>
                    <a:pt x="19" y="14"/>
                    <a:pt x="22" y="19"/>
                    <a:pt x="24" y="23"/>
                  </a:cubicBezTo>
                  <a:cubicBezTo>
                    <a:pt x="24" y="23"/>
                    <a:pt x="24" y="23"/>
                    <a:pt x="24" y="23"/>
                  </a:cubicBezTo>
                  <a:cubicBezTo>
                    <a:pt x="23" y="22"/>
                    <a:pt x="22" y="22"/>
                    <a:pt x="21" y="22"/>
                  </a:cubicBezTo>
                  <a:cubicBezTo>
                    <a:pt x="9" y="22"/>
                    <a:pt x="9" y="22"/>
                    <a:pt x="9" y="22"/>
                  </a:cubicBezTo>
                  <a:cubicBezTo>
                    <a:pt x="6" y="22"/>
                    <a:pt x="3" y="25"/>
                    <a:pt x="3" y="28"/>
                  </a:cubicBezTo>
                  <a:cubicBezTo>
                    <a:pt x="3" y="28"/>
                    <a:pt x="3" y="29"/>
                    <a:pt x="4" y="29"/>
                  </a:cubicBezTo>
                  <a:cubicBezTo>
                    <a:pt x="1" y="30"/>
                    <a:pt x="0" y="32"/>
                    <a:pt x="0" y="34"/>
                  </a:cubicBezTo>
                  <a:cubicBezTo>
                    <a:pt x="0" y="36"/>
                    <a:pt x="1" y="38"/>
                    <a:pt x="2" y="39"/>
                  </a:cubicBezTo>
                  <a:cubicBezTo>
                    <a:pt x="2" y="40"/>
                    <a:pt x="2" y="40"/>
                    <a:pt x="2" y="41"/>
                  </a:cubicBezTo>
                  <a:cubicBezTo>
                    <a:pt x="2" y="43"/>
                    <a:pt x="3" y="45"/>
                    <a:pt x="5" y="46"/>
                  </a:cubicBezTo>
                  <a:cubicBezTo>
                    <a:pt x="5" y="46"/>
                    <a:pt x="5" y="47"/>
                    <a:pt x="5" y="48"/>
                  </a:cubicBezTo>
                  <a:cubicBezTo>
                    <a:pt x="5" y="50"/>
                    <a:pt x="6" y="52"/>
                    <a:pt x="8" y="53"/>
                  </a:cubicBezTo>
                  <a:cubicBezTo>
                    <a:pt x="9" y="53"/>
                    <a:pt x="9" y="54"/>
                    <a:pt x="10" y="55"/>
                  </a:cubicBezTo>
                  <a:cubicBezTo>
                    <a:pt x="13" y="57"/>
                    <a:pt x="24" y="58"/>
                    <a:pt x="30" y="58"/>
                  </a:cubicBezTo>
                  <a:cubicBezTo>
                    <a:pt x="32" y="58"/>
                    <a:pt x="34" y="58"/>
                    <a:pt x="35" y="57"/>
                  </a:cubicBezTo>
                  <a:cubicBezTo>
                    <a:pt x="38" y="57"/>
                    <a:pt x="41" y="56"/>
                    <a:pt x="45" y="54"/>
                  </a:cubicBezTo>
                  <a:cubicBezTo>
                    <a:pt x="45" y="55"/>
                    <a:pt x="45" y="55"/>
                    <a:pt x="45" y="55"/>
                  </a:cubicBezTo>
                  <a:cubicBezTo>
                    <a:pt x="45" y="56"/>
                    <a:pt x="46" y="56"/>
                    <a:pt x="46" y="56"/>
                  </a:cubicBezTo>
                  <a:cubicBezTo>
                    <a:pt x="60" y="57"/>
                    <a:pt x="60" y="57"/>
                    <a:pt x="60" y="57"/>
                  </a:cubicBezTo>
                  <a:cubicBezTo>
                    <a:pt x="61" y="57"/>
                    <a:pt x="62" y="56"/>
                    <a:pt x="62" y="55"/>
                  </a:cubicBezTo>
                  <a:cubicBezTo>
                    <a:pt x="64" y="26"/>
                    <a:pt x="64" y="26"/>
                    <a:pt x="64" y="26"/>
                  </a:cubicBezTo>
                  <a:cubicBezTo>
                    <a:pt x="65" y="25"/>
                    <a:pt x="64" y="25"/>
                    <a:pt x="64" y="24"/>
                  </a:cubicBezTo>
                  <a:close/>
                  <a:moveTo>
                    <a:pt x="9" y="25"/>
                  </a:moveTo>
                  <a:cubicBezTo>
                    <a:pt x="21" y="25"/>
                    <a:pt x="21" y="25"/>
                    <a:pt x="21" y="25"/>
                  </a:cubicBezTo>
                  <a:cubicBezTo>
                    <a:pt x="23" y="25"/>
                    <a:pt x="24" y="26"/>
                    <a:pt x="24" y="28"/>
                  </a:cubicBezTo>
                  <a:cubicBezTo>
                    <a:pt x="24" y="29"/>
                    <a:pt x="23" y="30"/>
                    <a:pt x="21" y="30"/>
                  </a:cubicBezTo>
                  <a:cubicBezTo>
                    <a:pt x="9" y="30"/>
                    <a:pt x="9" y="30"/>
                    <a:pt x="9" y="30"/>
                  </a:cubicBezTo>
                  <a:cubicBezTo>
                    <a:pt x="8" y="30"/>
                    <a:pt x="6" y="29"/>
                    <a:pt x="6" y="28"/>
                  </a:cubicBezTo>
                  <a:cubicBezTo>
                    <a:pt x="6" y="26"/>
                    <a:pt x="8" y="25"/>
                    <a:pt x="9" y="25"/>
                  </a:cubicBezTo>
                  <a:close/>
                  <a:moveTo>
                    <a:pt x="6" y="32"/>
                  </a:moveTo>
                  <a:cubicBezTo>
                    <a:pt x="18" y="32"/>
                    <a:pt x="18" y="32"/>
                    <a:pt x="18" y="32"/>
                  </a:cubicBezTo>
                  <a:cubicBezTo>
                    <a:pt x="19" y="32"/>
                    <a:pt x="21" y="33"/>
                    <a:pt x="21" y="34"/>
                  </a:cubicBezTo>
                  <a:cubicBezTo>
                    <a:pt x="21" y="36"/>
                    <a:pt x="19" y="37"/>
                    <a:pt x="18" y="37"/>
                  </a:cubicBezTo>
                  <a:cubicBezTo>
                    <a:pt x="8" y="37"/>
                    <a:pt x="8" y="37"/>
                    <a:pt x="8" y="37"/>
                  </a:cubicBezTo>
                  <a:cubicBezTo>
                    <a:pt x="6" y="37"/>
                    <a:pt x="6" y="37"/>
                    <a:pt x="6" y="37"/>
                  </a:cubicBezTo>
                  <a:cubicBezTo>
                    <a:pt x="4" y="37"/>
                    <a:pt x="3" y="36"/>
                    <a:pt x="3" y="34"/>
                  </a:cubicBezTo>
                  <a:cubicBezTo>
                    <a:pt x="3" y="33"/>
                    <a:pt x="4" y="32"/>
                    <a:pt x="6" y="32"/>
                  </a:cubicBezTo>
                  <a:close/>
                  <a:moveTo>
                    <a:pt x="8" y="39"/>
                  </a:moveTo>
                  <a:cubicBezTo>
                    <a:pt x="18" y="39"/>
                    <a:pt x="18" y="39"/>
                    <a:pt x="18" y="39"/>
                  </a:cubicBezTo>
                  <a:cubicBezTo>
                    <a:pt x="20" y="39"/>
                    <a:pt x="20" y="39"/>
                    <a:pt x="20" y="39"/>
                  </a:cubicBezTo>
                  <a:cubicBezTo>
                    <a:pt x="22" y="39"/>
                    <a:pt x="23" y="40"/>
                    <a:pt x="23" y="41"/>
                  </a:cubicBezTo>
                  <a:cubicBezTo>
                    <a:pt x="23" y="42"/>
                    <a:pt x="22" y="43"/>
                    <a:pt x="20" y="43"/>
                  </a:cubicBezTo>
                  <a:cubicBezTo>
                    <a:pt x="11" y="43"/>
                    <a:pt x="11" y="43"/>
                    <a:pt x="11" y="43"/>
                  </a:cubicBezTo>
                  <a:cubicBezTo>
                    <a:pt x="8" y="43"/>
                    <a:pt x="8" y="43"/>
                    <a:pt x="8" y="43"/>
                  </a:cubicBezTo>
                  <a:cubicBezTo>
                    <a:pt x="6" y="43"/>
                    <a:pt x="5" y="42"/>
                    <a:pt x="5" y="41"/>
                  </a:cubicBezTo>
                  <a:cubicBezTo>
                    <a:pt x="5" y="40"/>
                    <a:pt x="6" y="39"/>
                    <a:pt x="8" y="39"/>
                  </a:cubicBezTo>
                  <a:close/>
                  <a:moveTo>
                    <a:pt x="11" y="45"/>
                  </a:moveTo>
                  <a:cubicBezTo>
                    <a:pt x="20" y="45"/>
                    <a:pt x="20" y="45"/>
                    <a:pt x="20" y="45"/>
                  </a:cubicBezTo>
                  <a:cubicBezTo>
                    <a:pt x="23" y="45"/>
                    <a:pt x="23" y="45"/>
                    <a:pt x="23" y="45"/>
                  </a:cubicBezTo>
                  <a:cubicBezTo>
                    <a:pt x="25" y="45"/>
                    <a:pt x="26" y="47"/>
                    <a:pt x="26" y="48"/>
                  </a:cubicBezTo>
                  <a:cubicBezTo>
                    <a:pt x="26" y="49"/>
                    <a:pt x="25" y="50"/>
                    <a:pt x="23" y="50"/>
                  </a:cubicBezTo>
                  <a:cubicBezTo>
                    <a:pt x="11" y="50"/>
                    <a:pt x="11" y="50"/>
                    <a:pt x="11" y="50"/>
                  </a:cubicBezTo>
                  <a:cubicBezTo>
                    <a:pt x="9" y="50"/>
                    <a:pt x="8" y="49"/>
                    <a:pt x="8" y="48"/>
                  </a:cubicBezTo>
                  <a:cubicBezTo>
                    <a:pt x="8" y="47"/>
                    <a:pt x="9" y="45"/>
                    <a:pt x="11" y="45"/>
                  </a:cubicBezTo>
                  <a:close/>
                  <a:moveTo>
                    <a:pt x="23" y="52"/>
                  </a:moveTo>
                  <a:cubicBezTo>
                    <a:pt x="26" y="52"/>
                    <a:pt x="28" y="50"/>
                    <a:pt x="28" y="48"/>
                  </a:cubicBezTo>
                  <a:cubicBezTo>
                    <a:pt x="28" y="46"/>
                    <a:pt x="26" y="44"/>
                    <a:pt x="24" y="44"/>
                  </a:cubicBezTo>
                  <a:cubicBezTo>
                    <a:pt x="25" y="43"/>
                    <a:pt x="25" y="42"/>
                    <a:pt x="25" y="41"/>
                  </a:cubicBezTo>
                  <a:cubicBezTo>
                    <a:pt x="25" y="39"/>
                    <a:pt x="24" y="38"/>
                    <a:pt x="22" y="37"/>
                  </a:cubicBezTo>
                  <a:cubicBezTo>
                    <a:pt x="22" y="36"/>
                    <a:pt x="23" y="35"/>
                    <a:pt x="23" y="34"/>
                  </a:cubicBezTo>
                  <a:cubicBezTo>
                    <a:pt x="23" y="33"/>
                    <a:pt x="22" y="33"/>
                    <a:pt x="21" y="32"/>
                  </a:cubicBezTo>
                  <a:cubicBezTo>
                    <a:pt x="24" y="32"/>
                    <a:pt x="26" y="30"/>
                    <a:pt x="26" y="28"/>
                  </a:cubicBezTo>
                  <a:cubicBezTo>
                    <a:pt x="26" y="27"/>
                    <a:pt x="26" y="26"/>
                    <a:pt x="26" y="26"/>
                  </a:cubicBezTo>
                  <a:cubicBezTo>
                    <a:pt x="27" y="25"/>
                    <a:pt x="27" y="25"/>
                    <a:pt x="27" y="25"/>
                  </a:cubicBezTo>
                  <a:cubicBezTo>
                    <a:pt x="28" y="27"/>
                    <a:pt x="28" y="29"/>
                    <a:pt x="28" y="31"/>
                  </a:cubicBezTo>
                  <a:cubicBezTo>
                    <a:pt x="29" y="38"/>
                    <a:pt x="37" y="41"/>
                    <a:pt x="37" y="41"/>
                  </a:cubicBezTo>
                  <a:cubicBezTo>
                    <a:pt x="38" y="41"/>
                    <a:pt x="38" y="41"/>
                    <a:pt x="39" y="40"/>
                  </a:cubicBezTo>
                  <a:cubicBezTo>
                    <a:pt x="39" y="40"/>
                    <a:pt x="38" y="39"/>
                    <a:pt x="38" y="39"/>
                  </a:cubicBezTo>
                  <a:cubicBezTo>
                    <a:pt x="38" y="39"/>
                    <a:pt x="31" y="37"/>
                    <a:pt x="30" y="31"/>
                  </a:cubicBezTo>
                  <a:cubicBezTo>
                    <a:pt x="30" y="28"/>
                    <a:pt x="29" y="24"/>
                    <a:pt x="29" y="24"/>
                  </a:cubicBezTo>
                  <a:cubicBezTo>
                    <a:pt x="29" y="24"/>
                    <a:pt x="29" y="24"/>
                    <a:pt x="29" y="24"/>
                  </a:cubicBezTo>
                  <a:cubicBezTo>
                    <a:pt x="29" y="24"/>
                    <a:pt x="29" y="24"/>
                    <a:pt x="29" y="24"/>
                  </a:cubicBezTo>
                  <a:cubicBezTo>
                    <a:pt x="29" y="24"/>
                    <a:pt x="29" y="24"/>
                    <a:pt x="29" y="24"/>
                  </a:cubicBezTo>
                  <a:cubicBezTo>
                    <a:pt x="29" y="24"/>
                    <a:pt x="29" y="24"/>
                    <a:pt x="29" y="23"/>
                  </a:cubicBezTo>
                  <a:cubicBezTo>
                    <a:pt x="29" y="23"/>
                    <a:pt x="21" y="16"/>
                    <a:pt x="22" y="8"/>
                  </a:cubicBezTo>
                  <a:cubicBezTo>
                    <a:pt x="23" y="5"/>
                    <a:pt x="24" y="4"/>
                    <a:pt x="25" y="3"/>
                  </a:cubicBezTo>
                  <a:cubicBezTo>
                    <a:pt x="26" y="3"/>
                    <a:pt x="27" y="3"/>
                    <a:pt x="28" y="4"/>
                  </a:cubicBezTo>
                  <a:cubicBezTo>
                    <a:pt x="28" y="4"/>
                    <a:pt x="29" y="5"/>
                    <a:pt x="29" y="7"/>
                  </a:cubicBezTo>
                  <a:cubicBezTo>
                    <a:pt x="30" y="9"/>
                    <a:pt x="31" y="11"/>
                    <a:pt x="32" y="14"/>
                  </a:cubicBezTo>
                  <a:cubicBezTo>
                    <a:pt x="35" y="17"/>
                    <a:pt x="38" y="18"/>
                    <a:pt x="40" y="19"/>
                  </a:cubicBezTo>
                  <a:cubicBezTo>
                    <a:pt x="41" y="19"/>
                    <a:pt x="42" y="20"/>
                    <a:pt x="43" y="20"/>
                  </a:cubicBezTo>
                  <a:cubicBezTo>
                    <a:pt x="44" y="21"/>
                    <a:pt x="47" y="25"/>
                    <a:pt x="48" y="26"/>
                  </a:cubicBezTo>
                  <a:cubicBezTo>
                    <a:pt x="46" y="50"/>
                    <a:pt x="46" y="50"/>
                    <a:pt x="46" y="50"/>
                  </a:cubicBezTo>
                  <a:cubicBezTo>
                    <a:pt x="43" y="52"/>
                    <a:pt x="39" y="54"/>
                    <a:pt x="34" y="54"/>
                  </a:cubicBezTo>
                  <a:cubicBezTo>
                    <a:pt x="27" y="55"/>
                    <a:pt x="14" y="54"/>
                    <a:pt x="12" y="52"/>
                  </a:cubicBezTo>
                  <a:cubicBezTo>
                    <a:pt x="12" y="52"/>
                    <a:pt x="12" y="52"/>
                    <a:pt x="12" y="52"/>
                  </a:cubicBezTo>
                  <a:lnTo>
                    <a:pt x="23" y="52"/>
                  </a:lnTo>
                  <a:close/>
                  <a:moveTo>
                    <a:pt x="50" y="26"/>
                  </a:moveTo>
                  <a:cubicBezTo>
                    <a:pt x="61" y="27"/>
                    <a:pt x="61" y="27"/>
                    <a:pt x="61" y="27"/>
                  </a:cubicBezTo>
                  <a:cubicBezTo>
                    <a:pt x="59" y="54"/>
                    <a:pt x="59" y="54"/>
                    <a:pt x="59" y="54"/>
                  </a:cubicBezTo>
                  <a:cubicBezTo>
                    <a:pt x="48" y="53"/>
                    <a:pt x="48" y="53"/>
                    <a:pt x="48" y="53"/>
                  </a:cubicBezTo>
                  <a:lnTo>
                    <a:pt x="5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350" kern="0">
                <a:solidFill>
                  <a:prstClr val="black"/>
                </a:solidFill>
              </a:endParaRPr>
            </a:p>
          </p:txBody>
        </p:sp>
        <p:sp>
          <p:nvSpPr>
            <p:cNvPr id="88" name="Freeform 64"/>
            <p:cNvSpPr>
              <a:spLocks noEditPoints="1"/>
            </p:cNvSpPr>
            <p:nvPr/>
          </p:nvSpPr>
          <p:spPr bwMode="auto">
            <a:xfrm>
              <a:off x="8014315" y="3728737"/>
              <a:ext cx="236963" cy="159712"/>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grpFill/>
            <a:ln>
              <a:noFill/>
            </a:ln>
          </p:spPr>
          <p:txBody>
            <a:bodyPr vert="horz" wrap="square" lIns="68559" tIns="34280" rIns="68559" bIns="34280" numCol="1" anchor="t" anchorCtr="0" compatLnSpc="1"/>
            <a:lstStyle/>
            <a:p>
              <a:pPr defTabSz="914400">
                <a:defRPr/>
              </a:pPr>
              <a:endParaRPr lang="en-US" sz="1350" kern="0">
                <a:solidFill>
                  <a:prstClr val="black"/>
                </a:solidFill>
              </a:endParaRPr>
            </a:p>
          </p:txBody>
        </p:sp>
      </p:grpSp>
      <p:grpSp>
        <p:nvGrpSpPr>
          <p:cNvPr id="3" name="Group 10"/>
          <p:cNvGrpSpPr/>
          <p:nvPr/>
        </p:nvGrpSpPr>
        <p:grpSpPr>
          <a:xfrm>
            <a:off x="3884016" y="2609128"/>
            <a:ext cx="1474963" cy="2534372"/>
            <a:chOff x="3724275" y="1833563"/>
            <a:chExt cx="1316038" cy="2260600"/>
          </a:xfrm>
        </p:grpSpPr>
        <p:sp>
          <p:nvSpPr>
            <p:cNvPr id="90" name="Freeform 5"/>
            <p:cNvSpPr/>
            <p:nvPr/>
          </p:nvSpPr>
          <p:spPr bwMode="auto">
            <a:xfrm>
              <a:off x="4216400" y="2362201"/>
              <a:ext cx="330200" cy="381000"/>
            </a:xfrm>
            <a:custGeom>
              <a:avLst/>
              <a:gdLst>
                <a:gd name="T0" fmla="*/ 208 w 208"/>
                <a:gd name="T1" fmla="*/ 240 h 240"/>
                <a:gd name="T2" fmla="*/ 0 w 208"/>
                <a:gd name="T3" fmla="*/ 240 h 240"/>
                <a:gd name="T4" fmla="*/ 8 w 208"/>
                <a:gd name="T5" fmla="*/ 0 h 240"/>
                <a:gd name="T6" fmla="*/ 199 w 208"/>
                <a:gd name="T7" fmla="*/ 0 h 240"/>
                <a:gd name="T8" fmla="*/ 208 w 208"/>
                <a:gd name="T9" fmla="*/ 240 h 240"/>
              </a:gdLst>
              <a:ahLst/>
              <a:cxnLst>
                <a:cxn ang="0">
                  <a:pos x="T0" y="T1"/>
                </a:cxn>
                <a:cxn ang="0">
                  <a:pos x="T2" y="T3"/>
                </a:cxn>
                <a:cxn ang="0">
                  <a:pos x="T4" y="T5"/>
                </a:cxn>
                <a:cxn ang="0">
                  <a:pos x="T6" y="T7"/>
                </a:cxn>
                <a:cxn ang="0">
                  <a:pos x="T8" y="T9"/>
                </a:cxn>
              </a:cxnLst>
              <a:rect l="0" t="0" r="r" b="b"/>
              <a:pathLst>
                <a:path w="208" h="240">
                  <a:moveTo>
                    <a:pt x="208" y="240"/>
                  </a:moveTo>
                  <a:lnTo>
                    <a:pt x="0" y="240"/>
                  </a:lnTo>
                  <a:lnTo>
                    <a:pt x="8" y="0"/>
                  </a:lnTo>
                  <a:lnTo>
                    <a:pt x="199" y="0"/>
                  </a:lnTo>
                  <a:lnTo>
                    <a:pt x="208" y="240"/>
                  </a:lnTo>
                  <a:close/>
                </a:path>
              </a:pathLst>
            </a:custGeom>
            <a:solidFill>
              <a:srgbClr val="F1C9A5"/>
            </a:solidFill>
            <a:ln>
              <a:noFill/>
            </a:ln>
          </p:spPr>
          <p:txBody>
            <a:bodyPr vert="horz" wrap="square" lIns="68559" tIns="34280" rIns="68559" bIns="34280" numCol="1" anchor="t" anchorCtr="0" compatLnSpc="1"/>
            <a:lstStyle/>
            <a:p>
              <a:pPr defTabSz="914400">
                <a:defRPr/>
              </a:pPr>
              <a:endParaRPr lang="en-US" sz="1015" kern="0">
                <a:solidFill>
                  <a:prstClr val="black"/>
                </a:solidFill>
              </a:endParaRPr>
            </a:p>
          </p:txBody>
        </p:sp>
        <p:sp>
          <p:nvSpPr>
            <p:cNvPr id="91" name="Freeform 6"/>
            <p:cNvSpPr/>
            <p:nvPr/>
          </p:nvSpPr>
          <p:spPr bwMode="auto">
            <a:xfrm>
              <a:off x="4111625" y="1833563"/>
              <a:ext cx="538163" cy="676275"/>
            </a:xfrm>
            <a:custGeom>
              <a:avLst/>
              <a:gdLst>
                <a:gd name="T0" fmla="*/ 179 w 179"/>
                <a:gd name="T1" fmla="*/ 109 h 226"/>
                <a:gd name="T2" fmla="*/ 90 w 179"/>
                <a:gd name="T3" fmla="*/ 0 h 226"/>
                <a:gd name="T4" fmla="*/ 0 w 179"/>
                <a:gd name="T5" fmla="*/ 109 h 226"/>
                <a:gd name="T6" fmla="*/ 42 w 179"/>
                <a:gd name="T7" fmla="*/ 194 h 226"/>
                <a:gd name="T8" fmla="*/ 49 w 179"/>
                <a:gd name="T9" fmla="*/ 218 h 226"/>
                <a:gd name="T10" fmla="*/ 59 w 179"/>
                <a:gd name="T11" fmla="*/ 226 h 226"/>
                <a:gd name="T12" fmla="*/ 121 w 179"/>
                <a:gd name="T13" fmla="*/ 226 h 226"/>
                <a:gd name="T14" fmla="*/ 131 w 179"/>
                <a:gd name="T15" fmla="*/ 218 h 226"/>
                <a:gd name="T16" fmla="*/ 138 w 179"/>
                <a:gd name="T17" fmla="*/ 194 h 226"/>
                <a:gd name="T18" fmla="*/ 179 w 179"/>
                <a:gd name="T19" fmla="*/ 10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26">
                  <a:moveTo>
                    <a:pt x="179" y="109"/>
                  </a:moveTo>
                  <a:cubicBezTo>
                    <a:pt x="179" y="54"/>
                    <a:pt x="171" y="0"/>
                    <a:pt x="90" y="0"/>
                  </a:cubicBezTo>
                  <a:cubicBezTo>
                    <a:pt x="7" y="0"/>
                    <a:pt x="0" y="54"/>
                    <a:pt x="0" y="109"/>
                  </a:cubicBezTo>
                  <a:cubicBezTo>
                    <a:pt x="0" y="145"/>
                    <a:pt x="17" y="176"/>
                    <a:pt x="42" y="194"/>
                  </a:cubicBezTo>
                  <a:cubicBezTo>
                    <a:pt x="49" y="218"/>
                    <a:pt x="49" y="218"/>
                    <a:pt x="49" y="218"/>
                  </a:cubicBezTo>
                  <a:cubicBezTo>
                    <a:pt x="50" y="223"/>
                    <a:pt x="55" y="226"/>
                    <a:pt x="59" y="226"/>
                  </a:cubicBezTo>
                  <a:cubicBezTo>
                    <a:pt x="121" y="226"/>
                    <a:pt x="121" y="226"/>
                    <a:pt x="121" y="226"/>
                  </a:cubicBezTo>
                  <a:cubicBezTo>
                    <a:pt x="125" y="226"/>
                    <a:pt x="130" y="223"/>
                    <a:pt x="131" y="218"/>
                  </a:cubicBezTo>
                  <a:cubicBezTo>
                    <a:pt x="138" y="194"/>
                    <a:pt x="138" y="194"/>
                    <a:pt x="138" y="194"/>
                  </a:cubicBezTo>
                  <a:cubicBezTo>
                    <a:pt x="163" y="176"/>
                    <a:pt x="179" y="145"/>
                    <a:pt x="179" y="109"/>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pPr defTabSz="914400">
                <a:defRPr/>
              </a:pPr>
              <a:endParaRPr lang="en-US" sz="1015" kern="0">
                <a:solidFill>
                  <a:prstClr val="black"/>
                </a:solidFill>
              </a:endParaRPr>
            </a:p>
          </p:txBody>
        </p:sp>
        <p:sp>
          <p:nvSpPr>
            <p:cNvPr id="92" name="Freeform 7"/>
            <p:cNvSpPr/>
            <p:nvPr/>
          </p:nvSpPr>
          <p:spPr bwMode="auto">
            <a:xfrm>
              <a:off x="3724275" y="2557463"/>
              <a:ext cx="1316038" cy="1536700"/>
            </a:xfrm>
            <a:custGeom>
              <a:avLst/>
              <a:gdLst>
                <a:gd name="T0" fmla="*/ 405 w 438"/>
                <a:gd name="T1" fmla="*/ 60 h 514"/>
                <a:gd name="T2" fmla="*/ 287 w 438"/>
                <a:gd name="T3" fmla="*/ 28 h 514"/>
                <a:gd name="T4" fmla="*/ 282 w 438"/>
                <a:gd name="T5" fmla="*/ 8 h 514"/>
                <a:gd name="T6" fmla="*/ 219 w 438"/>
                <a:gd name="T7" fmla="*/ 0 h 514"/>
                <a:gd name="T8" fmla="*/ 156 w 438"/>
                <a:gd name="T9" fmla="*/ 8 h 514"/>
                <a:gd name="T10" fmla="*/ 152 w 438"/>
                <a:gd name="T11" fmla="*/ 28 h 514"/>
                <a:gd name="T12" fmla="*/ 33 w 438"/>
                <a:gd name="T13" fmla="*/ 60 h 514"/>
                <a:gd name="T14" fmla="*/ 0 w 438"/>
                <a:gd name="T15" fmla="*/ 93 h 514"/>
                <a:gd name="T16" fmla="*/ 7 w 438"/>
                <a:gd name="T17" fmla="*/ 258 h 514"/>
                <a:gd name="T18" fmla="*/ 65 w 438"/>
                <a:gd name="T19" fmla="*/ 344 h 514"/>
                <a:gd name="T20" fmla="*/ 35 w 438"/>
                <a:gd name="T21" fmla="*/ 514 h 514"/>
                <a:gd name="T22" fmla="*/ 402 w 438"/>
                <a:gd name="T23" fmla="*/ 514 h 514"/>
                <a:gd name="T24" fmla="*/ 371 w 438"/>
                <a:gd name="T25" fmla="*/ 344 h 514"/>
                <a:gd name="T26" fmla="*/ 431 w 438"/>
                <a:gd name="T27" fmla="*/ 258 h 514"/>
                <a:gd name="T28" fmla="*/ 438 w 438"/>
                <a:gd name="T29" fmla="*/ 93 h 514"/>
                <a:gd name="T30" fmla="*/ 405 w 438"/>
                <a:gd name="T31" fmla="*/ 6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8" h="514">
                  <a:moveTo>
                    <a:pt x="405" y="60"/>
                  </a:moveTo>
                  <a:cubicBezTo>
                    <a:pt x="287" y="28"/>
                    <a:pt x="287" y="28"/>
                    <a:pt x="287" y="28"/>
                  </a:cubicBezTo>
                  <a:cubicBezTo>
                    <a:pt x="282" y="8"/>
                    <a:pt x="282" y="8"/>
                    <a:pt x="282" y="8"/>
                  </a:cubicBezTo>
                  <a:cubicBezTo>
                    <a:pt x="282" y="8"/>
                    <a:pt x="235" y="0"/>
                    <a:pt x="219" y="0"/>
                  </a:cubicBezTo>
                  <a:cubicBezTo>
                    <a:pt x="203" y="0"/>
                    <a:pt x="156" y="8"/>
                    <a:pt x="156" y="8"/>
                  </a:cubicBezTo>
                  <a:cubicBezTo>
                    <a:pt x="152" y="28"/>
                    <a:pt x="152" y="28"/>
                    <a:pt x="152" y="28"/>
                  </a:cubicBezTo>
                  <a:cubicBezTo>
                    <a:pt x="33" y="60"/>
                    <a:pt x="33" y="60"/>
                    <a:pt x="33" y="60"/>
                  </a:cubicBezTo>
                  <a:cubicBezTo>
                    <a:pt x="15" y="66"/>
                    <a:pt x="0" y="75"/>
                    <a:pt x="0" y="93"/>
                  </a:cubicBezTo>
                  <a:cubicBezTo>
                    <a:pt x="0" y="93"/>
                    <a:pt x="3" y="213"/>
                    <a:pt x="7" y="258"/>
                  </a:cubicBezTo>
                  <a:cubicBezTo>
                    <a:pt x="9" y="285"/>
                    <a:pt x="15" y="341"/>
                    <a:pt x="65" y="344"/>
                  </a:cubicBezTo>
                  <a:cubicBezTo>
                    <a:pt x="35" y="514"/>
                    <a:pt x="35" y="514"/>
                    <a:pt x="35" y="514"/>
                  </a:cubicBezTo>
                  <a:cubicBezTo>
                    <a:pt x="402" y="514"/>
                    <a:pt x="402" y="514"/>
                    <a:pt x="402" y="514"/>
                  </a:cubicBezTo>
                  <a:cubicBezTo>
                    <a:pt x="371" y="344"/>
                    <a:pt x="371" y="344"/>
                    <a:pt x="371" y="344"/>
                  </a:cubicBezTo>
                  <a:cubicBezTo>
                    <a:pt x="424" y="344"/>
                    <a:pt x="428" y="285"/>
                    <a:pt x="431" y="258"/>
                  </a:cubicBezTo>
                  <a:cubicBezTo>
                    <a:pt x="436" y="213"/>
                    <a:pt x="438" y="93"/>
                    <a:pt x="438" y="93"/>
                  </a:cubicBezTo>
                  <a:cubicBezTo>
                    <a:pt x="438" y="75"/>
                    <a:pt x="425" y="67"/>
                    <a:pt x="405" y="60"/>
                  </a:cubicBezTo>
                  <a:close/>
                </a:path>
              </a:pathLst>
            </a:custGeom>
            <a:solidFill>
              <a:schemeClr val="accent1"/>
            </a:solidFill>
            <a:ln>
              <a:noFill/>
            </a:ln>
          </p:spPr>
          <p:txBody>
            <a:bodyPr vert="horz" wrap="square" lIns="68559" tIns="34280" rIns="68559" bIns="34280" numCol="1" anchor="t" anchorCtr="0" compatLnSpc="1"/>
            <a:lstStyle/>
            <a:p>
              <a:pPr defTabSz="914400">
                <a:defRPr/>
              </a:pPr>
              <a:endParaRPr lang="en-US" sz="1015" kern="0">
                <a:solidFill>
                  <a:prstClr val="black"/>
                </a:solidFill>
              </a:endParaRPr>
            </a:p>
          </p:txBody>
        </p:sp>
      </p:grpSp>
      <p:sp>
        <p:nvSpPr>
          <p:cNvPr id="93" name="TextBox 121"/>
          <p:cNvSpPr txBox="1"/>
          <p:nvPr/>
        </p:nvSpPr>
        <p:spPr>
          <a:xfrm>
            <a:off x="516389" y="1498966"/>
            <a:ext cx="1032352" cy="239049"/>
          </a:xfrm>
          <a:prstGeom prst="rect">
            <a:avLst/>
          </a:prstGeom>
          <a:noFill/>
        </p:spPr>
        <p:txBody>
          <a:bodyPr wrap="none" lIns="53984" tIns="26992" rIns="53984" bIns="26992" rtlCol="0" anchor="t">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Rectangle 122"/>
          <p:cNvSpPr/>
          <p:nvPr/>
        </p:nvSpPr>
        <p:spPr>
          <a:xfrm>
            <a:off x="473578" y="1680382"/>
            <a:ext cx="1854451" cy="424732"/>
          </a:xfrm>
          <a:prstGeom prst="rect">
            <a:avLst/>
          </a:prstGeom>
        </p:spPr>
        <p:txBody>
          <a:bodyPr wrap="square">
            <a:spAutoFit/>
          </a:body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95" name="TextBox 123"/>
          <p:cNvSpPr txBox="1"/>
          <p:nvPr/>
        </p:nvSpPr>
        <p:spPr>
          <a:xfrm>
            <a:off x="508224" y="2510392"/>
            <a:ext cx="1032352" cy="239049"/>
          </a:xfrm>
          <a:prstGeom prst="rect">
            <a:avLst/>
          </a:prstGeom>
          <a:noFill/>
        </p:spPr>
        <p:txBody>
          <a:bodyPr wrap="none" lIns="53984" tIns="26992" rIns="53984" bIns="26992" rtlCol="0" anchor="t">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 name="Rectangle 124"/>
          <p:cNvSpPr/>
          <p:nvPr/>
        </p:nvSpPr>
        <p:spPr>
          <a:xfrm>
            <a:off x="473578" y="2691808"/>
            <a:ext cx="1854451" cy="424732"/>
          </a:xfrm>
          <a:prstGeom prst="rect">
            <a:avLst/>
          </a:prstGeom>
        </p:spPr>
        <p:txBody>
          <a:bodyPr wrap="square">
            <a:spAutoFit/>
          </a:body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97" name="TextBox 125"/>
          <p:cNvSpPr txBox="1"/>
          <p:nvPr/>
        </p:nvSpPr>
        <p:spPr>
          <a:xfrm>
            <a:off x="516388" y="3489728"/>
            <a:ext cx="1032352" cy="239049"/>
          </a:xfrm>
          <a:prstGeom prst="rect">
            <a:avLst/>
          </a:prstGeom>
          <a:noFill/>
        </p:spPr>
        <p:txBody>
          <a:bodyPr wrap="none" lIns="53984" tIns="26992" rIns="53984" bIns="26992" rtlCol="0" anchor="t">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 name="Rectangle 126"/>
          <p:cNvSpPr/>
          <p:nvPr/>
        </p:nvSpPr>
        <p:spPr>
          <a:xfrm>
            <a:off x="473578" y="3671145"/>
            <a:ext cx="1854451" cy="410625"/>
          </a:xfrm>
          <a:prstGeom prst="rect">
            <a:avLst/>
          </a:prstGeom>
        </p:spPr>
        <p:txBody>
          <a:bodyPr wrap="square">
            <a:spAutoFit/>
          </a:body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99" name="TextBox 128"/>
          <p:cNvSpPr txBox="1"/>
          <p:nvPr/>
        </p:nvSpPr>
        <p:spPr>
          <a:xfrm>
            <a:off x="7211066" y="1537066"/>
            <a:ext cx="1032352" cy="239049"/>
          </a:xfrm>
          <a:prstGeom prst="rect">
            <a:avLst/>
          </a:prstGeom>
          <a:noFill/>
        </p:spPr>
        <p:txBody>
          <a:bodyPr wrap="none" lIns="53984" tIns="26992" rIns="53984" bIns="26992" rtlCol="0" anchor="t">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Rectangle 129"/>
          <p:cNvSpPr/>
          <p:nvPr/>
        </p:nvSpPr>
        <p:spPr>
          <a:xfrm>
            <a:off x="7165621" y="1721235"/>
            <a:ext cx="1855087" cy="410625"/>
          </a:xfrm>
          <a:prstGeom prst="rect">
            <a:avLst/>
          </a:prstGeom>
        </p:spPr>
        <p:txBody>
          <a:bodyPr wrap="square">
            <a:spAutoFit/>
          </a:body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01" name="TextBox 130"/>
          <p:cNvSpPr txBox="1"/>
          <p:nvPr/>
        </p:nvSpPr>
        <p:spPr>
          <a:xfrm>
            <a:off x="7211066" y="2548491"/>
            <a:ext cx="1032352" cy="239049"/>
          </a:xfrm>
          <a:prstGeom prst="rect">
            <a:avLst/>
          </a:prstGeom>
          <a:noFill/>
        </p:spPr>
        <p:txBody>
          <a:bodyPr wrap="none" lIns="53984" tIns="26992" rIns="53984" bIns="26992" rtlCol="0" anchor="t">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 name="Rectangle 131"/>
          <p:cNvSpPr/>
          <p:nvPr/>
        </p:nvSpPr>
        <p:spPr>
          <a:xfrm>
            <a:off x="7165623" y="2732659"/>
            <a:ext cx="1712126" cy="410625"/>
          </a:xfrm>
          <a:prstGeom prst="rect">
            <a:avLst/>
          </a:prstGeom>
        </p:spPr>
        <p:txBody>
          <a:bodyPr wrap="square">
            <a:spAutoFit/>
          </a:body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03" name="TextBox 132"/>
          <p:cNvSpPr txBox="1"/>
          <p:nvPr/>
        </p:nvSpPr>
        <p:spPr>
          <a:xfrm>
            <a:off x="7211066" y="3527829"/>
            <a:ext cx="1032352" cy="239049"/>
          </a:xfrm>
          <a:prstGeom prst="rect">
            <a:avLst/>
          </a:prstGeom>
          <a:noFill/>
        </p:spPr>
        <p:txBody>
          <a:bodyPr wrap="none" lIns="53984" tIns="26992" rIns="53984" bIns="26992" rtlCol="0" anchor="t">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 name="Rectangle 133"/>
          <p:cNvSpPr/>
          <p:nvPr/>
        </p:nvSpPr>
        <p:spPr>
          <a:xfrm>
            <a:off x="7165623" y="3711997"/>
            <a:ext cx="1712126" cy="424732"/>
          </a:xfrm>
          <a:prstGeom prst="rect">
            <a:avLst/>
          </a:prstGeom>
        </p:spPr>
        <p:txBody>
          <a:bodyPr wrap="square">
            <a:spAutoFit/>
          </a:body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par>
                          <p:cTn id="51" fill="hold">
                            <p:stCondLst>
                              <p:cond delay="40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0-#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97"/>
                                        </p:tgtEl>
                                        <p:attrNameLst>
                                          <p:attrName>style.visibility</p:attrName>
                                        </p:attrNameLst>
                                      </p:cBhvr>
                                      <p:to>
                                        <p:strVal val="visible"/>
                                      </p:to>
                                    </p:set>
                                    <p:anim calcmode="lin" valueType="num">
                                      <p:cBhvr additive="base">
                                        <p:cTn id="62" dur="500" fill="hold"/>
                                        <p:tgtEl>
                                          <p:spTgt spid="97"/>
                                        </p:tgtEl>
                                        <p:attrNameLst>
                                          <p:attrName>ppt_x</p:attrName>
                                        </p:attrNameLst>
                                      </p:cBhvr>
                                      <p:tavLst>
                                        <p:tav tm="0">
                                          <p:val>
                                            <p:strVal val="0-#ppt_w/2"/>
                                          </p:val>
                                        </p:tav>
                                        <p:tav tm="100000">
                                          <p:val>
                                            <p:strVal val="#ppt_x"/>
                                          </p:val>
                                        </p:tav>
                                      </p:tavLst>
                                    </p:anim>
                                    <p:anim calcmode="lin" valueType="num">
                                      <p:cBhvr additive="base">
                                        <p:cTn id="63" dur="500" fill="hold"/>
                                        <p:tgtEl>
                                          <p:spTgt spid="97"/>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99"/>
                                        </p:tgtEl>
                                        <p:attrNameLst>
                                          <p:attrName>style.visibility</p:attrName>
                                        </p:attrNameLst>
                                      </p:cBhvr>
                                      <p:to>
                                        <p:strVal val="visible"/>
                                      </p:to>
                                    </p:set>
                                    <p:anim calcmode="lin" valueType="num">
                                      <p:cBhvr additive="base">
                                        <p:cTn id="66" dur="500" fill="hold"/>
                                        <p:tgtEl>
                                          <p:spTgt spid="99"/>
                                        </p:tgtEl>
                                        <p:attrNameLst>
                                          <p:attrName>ppt_x</p:attrName>
                                        </p:attrNameLst>
                                      </p:cBhvr>
                                      <p:tavLst>
                                        <p:tav tm="0">
                                          <p:val>
                                            <p:strVal val="1+#ppt_w/2"/>
                                          </p:val>
                                        </p:tav>
                                        <p:tav tm="100000">
                                          <p:val>
                                            <p:strVal val="#ppt_x"/>
                                          </p:val>
                                        </p:tav>
                                      </p:tavLst>
                                    </p:anim>
                                    <p:anim calcmode="lin" valueType="num">
                                      <p:cBhvr additive="base">
                                        <p:cTn id="67" dur="500" fill="hold"/>
                                        <p:tgtEl>
                                          <p:spTgt spid="99"/>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01"/>
                                        </p:tgtEl>
                                        <p:attrNameLst>
                                          <p:attrName>style.visibility</p:attrName>
                                        </p:attrNameLst>
                                      </p:cBhvr>
                                      <p:to>
                                        <p:strVal val="visible"/>
                                      </p:to>
                                    </p:set>
                                    <p:anim calcmode="lin" valueType="num">
                                      <p:cBhvr additive="base">
                                        <p:cTn id="70" dur="500" fill="hold"/>
                                        <p:tgtEl>
                                          <p:spTgt spid="101"/>
                                        </p:tgtEl>
                                        <p:attrNameLst>
                                          <p:attrName>ppt_x</p:attrName>
                                        </p:attrNameLst>
                                      </p:cBhvr>
                                      <p:tavLst>
                                        <p:tav tm="0">
                                          <p:val>
                                            <p:strVal val="1+#ppt_w/2"/>
                                          </p:val>
                                        </p:tav>
                                        <p:tav tm="100000">
                                          <p:val>
                                            <p:strVal val="#ppt_x"/>
                                          </p:val>
                                        </p:tav>
                                      </p:tavLst>
                                    </p:anim>
                                    <p:anim calcmode="lin" valueType="num">
                                      <p:cBhvr additive="base">
                                        <p:cTn id="71" dur="500" fill="hold"/>
                                        <p:tgtEl>
                                          <p:spTgt spid="101"/>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103"/>
                                        </p:tgtEl>
                                        <p:attrNameLst>
                                          <p:attrName>style.visibility</p:attrName>
                                        </p:attrNameLst>
                                      </p:cBhvr>
                                      <p:to>
                                        <p:strVal val="visible"/>
                                      </p:to>
                                    </p:set>
                                    <p:anim calcmode="lin" valueType="num">
                                      <p:cBhvr additive="base">
                                        <p:cTn id="74" dur="500" fill="hold"/>
                                        <p:tgtEl>
                                          <p:spTgt spid="103"/>
                                        </p:tgtEl>
                                        <p:attrNameLst>
                                          <p:attrName>ppt_x</p:attrName>
                                        </p:attrNameLst>
                                      </p:cBhvr>
                                      <p:tavLst>
                                        <p:tav tm="0">
                                          <p:val>
                                            <p:strVal val="1+#ppt_w/2"/>
                                          </p:val>
                                        </p:tav>
                                        <p:tav tm="100000">
                                          <p:val>
                                            <p:strVal val="#ppt_x"/>
                                          </p:val>
                                        </p:tav>
                                      </p:tavLst>
                                    </p:anim>
                                    <p:anim calcmode="lin" valueType="num">
                                      <p:cBhvr additive="base">
                                        <p:cTn id="75" dur="500" fill="hold"/>
                                        <p:tgtEl>
                                          <p:spTgt spid="103"/>
                                        </p:tgtEl>
                                        <p:attrNameLst>
                                          <p:attrName>ppt_y</p:attrName>
                                        </p:attrNameLst>
                                      </p:cBhvr>
                                      <p:tavLst>
                                        <p:tav tm="0">
                                          <p:val>
                                            <p:strVal val="#ppt_y"/>
                                          </p:val>
                                        </p:tav>
                                        <p:tav tm="100000">
                                          <p:val>
                                            <p:strVal val="#ppt_y"/>
                                          </p:val>
                                        </p:tav>
                                      </p:tavLst>
                                    </p:anim>
                                  </p:childTnLst>
                                </p:cTn>
                              </p:par>
                            </p:childTnLst>
                          </p:cTn>
                        </p:par>
                        <p:par>
                          <p:cTn id="76" fill="hold">
                            <p:stCondLst>
                              <p:cond delay="4500"/>
                            </p:stCondLst>
                            <p:childTnLst>
                              <p:par>
                                <p:cTn id="77" presetID="2" presetClass="entr" presetSubtype="8"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500" fill="hold"/>
                                        <p:tgtEl>
                                          <p:spTgt spid="94"/>
                                        </p:tgtEl>
                                        <p:attrNameLst>
                                          <p:attrName>ppt_x</p:attrName>
                                        </p:attrNameLst>
                                      </p:cBhvr>
                                      <p:tavLst>
                                        <p:tav tm="0">
                                          <p:val>
                                            <p:strVal val="0-#ppt_w/2"/>
                                          </p:val>
                                        </p:tav>
                                        <p:tav tm="100000">
                                          <p:val>
                                            <p:strVal val="#ppt_x"/>
                                          </p:val>
                                        </p:tav>
                                      </p:tavLst>
                                    </p:anim>
                                    <p:anim calcmode="lin" valueType="num">
                                      <p:cBhvr additive="base">
                                        <p:cTn id="80" dur="500" fill="hold"/>
                                        <p:tgtEl>
                                          <p:spTgt spid="94"/>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96"/>
                                        </p:tgtEl>
                                        <p:attrNameLst>
                                          <p:attrName>style.visibility</p:attrName>
                                        </p:attrNameLst>
                                      </p:cBhvr>
                                      <p:to>
                                        <p:strVal val="visible"/>
                                      </p:to>
                                    </p:set>
                                    <p:anim calcmode="lin" valueType="num">
                                      <p:cBhvr additive="base">
                                        <p:cTn id="83" dur="500" fill="hold"/>
                                        <p:tgtEl>
                                          <p:spTgt spid="96"/>
                                        </p:tgtEl>
                                        <p:attrNameLst>
                                          <p:attrName>ppt_x</p:attrName>
                                        </p:attrNameLst>
                                      </p:cBhvr>
                                      <p:tavLst>
                                        <p:tav tm="0">
                                          <p:val>
                                            <p:strVal val="0-#ppt_w/2"/>
                                          </p:val>
                                        </p:tav>
                                        <p:tav tm="100000">
                                          <p:val>
                                            <p:strVal val="#ppt_x"/>
                                          </p:val>
                                        </p:tav>
                                      </p:tavLst>
                                    </p:anim>
                                    <p:anim calcmode="lin" valueType="num">
                                      <p:cBhvr additive="base">
                                        <p:cTn id="84" dur="500" fill="hold"/>
                                        <p:tgtEl>
                                          <p:spTgt spid="96"/>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 calcmode="lin" valueType="num">
                                      <p:cBhvr additive="base">
                                        <p:cTn id="87" dur="500" fill="hold"/>
                                        <p:tgtEl>
                                          <p:spTgt spid="98"/>
                                        </p:tgtEl>
                                        <p:attrNameLst>
                                          <p:attrName>ppt_x</p:attrName>
                                        </p:attrNameLst>
                                      </p:cBhvr>
                                      <p:tavLst>
                                        <p:tav tm="0">
                                          <p:val>
                                            <p:strVal val="0-#ppt_w/2"/>
                                          </p:val>
                                        </p:tav>
                                        <p:tav tm="100000">
                                          <p:val>
                                            <p:strVal val="#ppt_x"/>
                                          </p:val>
                                        </p:tav>
                                      </p:tavLst>
                                    </p:anim>
                                    <p:anim calcmode="lin" valueType="num">
                                      <p:cBhvr additive="base">
                                        <p:cTn id="88" dur="500" fill="hold"/>
                                        <p:tgtEl>
                                          <p:spTgt spid="98"/>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100"/>
                                        </p:tgtEl>
                                        <p:attrNameLst>
                                          <p:attrName>style.visibility</p:attrName>
                                        </p:attrNameLst>
                                      </p:cBhvr>
                                      <p:to>
                                        <p:strVal val="visible"/>
                                      </p:to>
                                    </p:set>
                                    <p:anim calcmode="lin" valueType="num">
                                      <p:cBhvr additive="base">
                                        <p:cTn id="91" dur="500" fill="hold"/>
                                        <p:tgtEl>
                                          <p:spTgt spid="100"/>
                                        </p:tgtEl>
                                        <p:attrNameLst>
                                          <p:attrName>ppt_x</p:attrName>
                                        </p:attrNameLst>
                                      </p:cBhvr>
                                      <p:tavLst>
                                        <p:tav tm="0">
                                          <p:val>
                                            <p:strVal val="1+#ppt_w/2"/>
                                          </p:val>
                                        </p:tav>
                                        <p:tav tm="100000">
                                          <p:val>
                                            <p:strVal val="#ppt_x"/>
                                          </p:val>
                                        </p:tav>
                                      </p:tavLst>
                                    </p:anim>
                                    <p:anim calcmode="lin" valueType="num">
                                      <p:cBhvr additive="base">
                                        <p:cTn id="92" dur="500" fill="hold"/>
                                        <p:tgtEl>
                                          <p:spTgt spid="100"/>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102"/>
                                        </p:tgtEl>
                                        <p:attrNameLst>
                                          <p:attrName>style.visibility</p:attrName>
                                        </p:attrNameLst>
                                      </p:cBhvr>
                                      <p:to>
                                        <p:strVal val="visible"/>
                                      </p:to>
                                    </p:set>
                                    <p:anim calcmode="lin" valueType="num">
                                      <p:cBhvr additive="base">
                                        <p:cTn id="95" dur="500" fill="hold"/>
                                        <p:tgtEl>
                                          <p:spTgt spid="102"/>
                                        </p:tgtEl>
                                        <p:attrNameLst>
                                          <p:attrName>ppt_x</p:attrName>
                                        </p:attrNameLst>
                                      </p:cBhvr>
                                      <p:tavLst>
                                        <p:tav tm="0">
                                          <p:val>
                                            <p:strVal val="1+#ppt_w/2"/>
                                          </p:val>
                                        </p:tav>
                                        <p:tav tm="100000">
                                          <p:val>
                                            <p:strVal val="#ppt_x"/>
                                          </p:val>
                                        </p:tav>
                                      </p:tavLst>
                                    </p:anim>
                                    <p:anim calcmode="lin" valueType="num">
                                      <p:cBhvr additive="base">
                                        <p:cTn id="96" dur="500" fill="hold"/>
                                        <p:tgtEl>
                                          <p:spTgt spid="102"/>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104"/>
                                        </p:tgtEl>
                                        <p:attrNameLst>
                                          <p:attrName>style.visibility</p:attrName>
                                        </p:attrNameLst>
                                      </p:cBhvr>
                                      <p:to>
                                        <p:strVal val="visible"/>
                                      </p:to>
                                    </p:set>
                                    <p:anim calcmode="lin" valueType="num">
                                      <p:cBhvr additive="base">
                                        <p:cTn id="99" dur="500" fill="hold"/>
                                        <p:tgtEl>
                                          <p:spTgt spid="104"/>
                                        </p:tgtEl>
                                        <p:attrNameLst>
                                          <p:attrName>ppt_x</p:attrName>
                                        </p:attrNameLst>
                                      </p:cBhvr>
                                      <p:tavLst>
                                        <p:tav tm="0">
                                          <p:val>
                                            <p:strVal val="1+#ppt_w/2"/>
                                          </p:val>
                                        </p:tav>
                                        <p:tav tm="100000">
                                          <p:val>
                                            <p:strVal val="#ppt_x"/>
                                          </p:val>
                                        </p:tav>
                                      </p:tavLst>
                                    </p:anim>
                                    <p:anim calcmode="lin" valueType="num">
                                      <p:cBhvr additive="base">
                                        <p:cTn id="100" dur="500" fill="hold"/>
                                        <p:tgtEl>
                                          <p:spTgt spid="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93" grpId="0"/>
      <p:bldP spid="94" grpId="0"/>
      <p:bldP spid="95" grpId="0"/>
      <p:bldP spid="96" grpId="0"/>
      <p:bldP spid="97" grpId="0"/>
      <p:bldP spid="98" grpId="0"/>
      <p:bldP spid="99" grpId="0"/>
      <p:bldP spid="100" grpId="0"/>
      <p:bldP spid="101" grpId="0"/>
      <p:bldP spid="102" grpId="0"/>
      <p:bldP spid="103" grpId="0"/>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24238" y="2747077"/>
            <a:ext cx="2277597" cy="157996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9050">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a:solidFill>
                <a:schemeClr val="bg1"/>
              </a:solidFill>
            </a:endParaRPr>
          </a:p>
        </p:txBody>
      </p:sp>
      <p:sp>
        <p:nvSpPr>
          <p:cNvPr id="4" name="矩形 3"/>
          <p:cNvSpPr/>
          <p:nvPr/>
        </p:nvSpPr>
        <p:spPr>
          <a:xfrm>
            <a:off x="1980173" y="1104014"/>
            <a:ext cx="2327420" cy="157996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9050">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dirty="0"/>
          </a:p>
        </p:txBody>
      </p:sp>
      <p:grpSp>
        <p:nvGrpSpPr>
          <p:cNvPr id="5" name="组合 5"/>
          <p:cNvGrpSpPr/>
          <p:nvPr/>
        </p:nvGrpSpPr>
        <p:grpSpPr bwMode="auto">
          <a:xfrm>
            <a:off x="4104034" y="1132589"/>
            <a:ext cx="3653752" cy="1579960"/>
            <a:chOff x="5831780" y="1788244"/>
            <a:chExt cx="3895118" cy="1684286"/>
          </a:xfrm>
          <a:solidFill>
            <a:schemeClr val="accent2"/>
          </a:solidFill>
        </p:grpSpPr>
        <p:sp>
          <p:nvSpPr>
            <p:cNvPr id="6" name="Rectangle 1"/>
            <p:cNvSpPr/>
            <p:nvPr/>
          </p:nvSpPr>
          <p:spPr bwMode="auto">
            <a:xfrm>
              <a:off x="6075438" y="1788244"/>
              <a:ext cx="3651460" cy="16842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800"/>
            </a:p>
          </p:txBody>
        </p:sp>
        <p:sp>
          <p:nvSpPr>
            <p:cNvPr id="7" name="等腰三角形 6"/>
            <p:cNvSpPr/>
            <p:nvPr/>
          </p:nvSpPr>
          <p:spPr>
            <a:xfrm rot="16200000">
              <a:off x="5812088" y="3002295"/>
              <a:ext cx="286849" cy="24746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8" name="组合 25"/>
          <p:cNvGrpSpPr/>
          <p:nvPr/>
        </p:nvGrpSpPr>
        <p:grpSpPr bwMode="auto">
          <a:xfrm>
            <a:off x="1278220" y="2718503"/>
            <a:ext cx="3663864" cy="1637110"/>
            <a:chOff x="5907365" y="1787673"/>
            <a:chExt cx="3905900" cy="1745210"/>
          </a:xfrm>
          <a:solidFill>
            <a:srgbClr val="05B32E"/>
          </a:solidFill>
        </p:grpSpPr>
        <p:sp>
          <p:nvSpPr>
            <p:cNvPr id="9" name="Rectangle 1"/>
            <p:cNvSpPr/>
            <p:nvPr/>
          </p:nvSpPr>
          <p:spPr bwMode="auto">
            <a:xfrm flipH="1">
              <a:off x="5907365" y="1787673"/>
              <a:ext cx="3663510" cy="1745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800">
                <a:solidFill>
                  <a:schemeClr val="bg1"/>
                </a:solidFill>
              </a:endParaRPr>
            </a:p>
          </p:txBody>
        </p:sp>
        <p:sp>
          <p:nvSpPr>
            <p:cNvPr id="10" name="等腰三角形 9"/>
            <p:cNvSpPr/>
            <p:nvPr/>
          </p:nvSpPr>
          <p:spPr>
            <a:xfrm rot="5400000" flipH="1">
              <a:off x="9545474" y="3002357"/>
              <a:ext cx="288118" cy="24746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sp>
        <p:nvSpPr>
          <p:cNvPr id="11" name="TextBox 10"/>
          <p:cNvSpPr txBox="1">
            <a:spLocks noChangeArrowheads="1"/>
          </p:cNvSpPr>
          <p:nvPr/>
        </p:nvSpPr>
        <p:spPr bwMode="auto">
          <a:xfrm>
            <a:off x="4717040" y="1653649"/>
            <a:ext cx="2613214" cy="734035"/>
          </a:xfrm>
          <a:prstGeom prst="rect">
            <a:avLst/>
          </a:prstGeom>
          <a:noFill/>
          <a:ln w="9525">
            <a:noFill/>
            <a:miter lim="800000"/>
          </a:ln>
        </p:spPr>
        <p:txBody>
          <a:bodyPr wrap="square" lIns="68568" tIns="34284" rIns="68568" bIns="34284">
            <a:spAutoFit/>
          </a:bodyPr>
          <a:lstStyle/>
          <a:p>
            <a:pPr>
              <a:lnSpc>
                <a:spcPct val="120000"/>
              </a:lnSpc>
              <a:defRPr>
                <a:solidFill>
                  <a:srgbClr val="000000"/>
                </a:solidFill>
              </a:defRPr>
            </a:pPr>
            <a:r>
              <a:rPr lang="zh-CN" altLang="en-US" sz="900" dirty="0">
                <a:solidFill>
                  <a:schemeClr val="bg1"/>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pPr>
              <a:lnSpc>
                <a:spcPct val="120000"/>
              </a:lnSpc>
              <a:defRPr>
                <a:solidFill>
                  <a:srgbClr val="000000"/>
                </a:solidFill>
              </a:defRPr>
            </a:pPr>
            <a:endParaRPr lang="zh-CN" altLang="en-US" sz="900" dirty="0">
              <a:solidFill>
                <a:schemeClr val="bg1"/>
              </a:solidFill>
              <a:latin typeface="微软雅黑" panose="020B0503020204020204" pitchFamily="34" charset="-122"/>
              <a:ea typeface="微软雅黑" panose="020B0503020204020204" pitchFamily="34" charset="-122"/>
            </a:endParaRPr>
          </a:p>
          <a:p>
            <a:pPr>
              <a:lnSpc>
                <a:spcPct val="120000"/>
              </a:lnSpc>
            </a:pPr>
            <a:endParaRPr lang="zh-CN" alt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a:spLocks noChangeArrowheads="1"/>
          </p:cNvSpPr>
          <p:nvPr/>
        </p:nvSpPr>
        <p:spPr bwMode="auto">
          <a:xfrm>
            <a:off x="5409687" y="1308937"/>
            <a:ext cx="1144444" cy="236533"/>
          </a:xfrm>
          <a:prstGeom prst="rect">
            <a:avLst/>
          </a:prstGeom>
          <a:noFill/>
          <a:ln w="9525">
            <a:noFill/>
            <a:miter lim="800000"/>
          </a:ln>
        </p:spPr>
        <p:txBody>
          <a:bodyPr wrap="square" lIns="51421" tIns="25711" rIns="51421" bIns="25711">
            <a:spAutoFit/>
          </a:bodyPr>
          <a:lstStyle/>
          <a:p>
            <a:r>
              <a:rPr lang="zh-CN" altLang="en-US" sz="1200" kern="0" dirty="0">
                <a:solidFill>
                  <a:schemeClr val="bg1"/>
                </a:solidFill>
                <a:latin typeface="微软雅黑" panose="020B0503020204020204" pitchFamily="34" charset="-122"/>
                <a:ea typeface="微软雅黑" panose="020B0503020204020204" pitchFamily="34" charset="-122"/>
              </a:rPr>
              <a:t>输入标题</a:t>
            </a:r>
          </a:p>
        </p:txBody>
      </p:sp>
      <p:sp>
        <p:nvSpPr>
          <p:cNvPr id="13" name="TextBox 12"/>
          <p:cNvSpPr txBox="1">
            <a:spLocks noChangeArrowheads="1"/>
          </p:cNvSpPr>
          <p:nvPr/>
        </p:nvSpPr>
        <p:spPr bwMode="auto">
          <a:xfrm>
            <a:off x="1710193" y="3291683"/>
            <a:ext cx="2613214" cy="553729"/>
          </a:xfrm>
          <a:prstGeom prst="rect">
            <a:avLst/>
          </a:prstGeom>
          <a:noFill/>
          <a:ln w="9525">
            <a:noFill/>
            <a:miter lim="800000"/>
          </a:ln>
        </p:spPr>
        <p:txBody>
          <a:bodyPr wrap="square" lIns="68568" tIns="34284" rIns="68568" bIns="34284">
            <a:spAutoFit/>
          </a:bodyPr>
          <a:lstStyle/>
          <a:p>
            <a:pPr>
              <a:lnSpc>
                <a:spcPct val="120000"/>
              </a:lnSpc>
              <a:defRPr>
                <a:solidFill>
                  <a:srgbClr val="000000"/>
                </a:solidFill>
              </a:defRPr>
            </a:pPr>
            <a:r>
              <a:rPr lang="zh-CN" altLang="en-US" sz="900" dirty="0">
                <a:solidFill>
                  <a:schemeClr val="bg1"/>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pPr>
              <a:lnSpc>
                <a:spcPct val="120000"/>
              </a:lnSpc>
              <a:defRPr>
                <a:solidFill>
                  <a:srgbClr val="000000"/>
                </a:solidFill>
              </a:defRPr>
            </a:pP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a:spLocks noChangeArrowheads="1"/>
          </p:cNvSpPr>
          <p:nvPr/>
        </p:nvSpPr>
        <p:spPr bwMode="auto">
          <a:xfrm>
            <a:off x="2455623" y="2875110"/>
            <a:ext cx="1144444" cy="236533"/>
          </a:xfrm>
          <a:prstGeom prst="rect">
            <a:avLst/>
          </a:prstGeom>
          <a:noFill/>
          <a:ln w="9525">
            <a:noFill/>
            <a:miter lim="800000"/>
          </a:ln>
        </p:spPr>
        <p:txBody>
          <a:bodyPr wrap="square" lIns="51421" tIns="25711" rIns="51421" bIns="25711">
            <a:spAutoFit/>
          </a:bodyPr>
          <a:lstStyle/>
          <a:p>
            <a:r>
              <a:rPr lang="zh-CN" altLang="en-US" sz="1200" kern="0" dirty="0">
                <a:solidFill>
                  <a:schemeClr val="bg1"/>
                </a:solidFill>
                <a:latin typeface="微软雅黑" panose="020B0503020204020204" pitchFamily="34" charset="-122"/>
                <a:ea typeface="微软雅黑" panose="020B0503020204020204" pitchFamily="34" charset="-122"/>
              </a:rPr>
              <a:t>输入标题</a:t>
            </a:r>
          </a:p>
        </p:txBody>
      </p:sp>
      <p:cxnSp>
        <p:nvCxnSpPr>
          <p:cNvPr id="15" name="直接连接符 14"/>
          <p:cNvCxnSpPr/>
          <p:nvPr/>
        </p:nvCxnSpPr>
        <p:spPr>
          <a:xfrm>
            <a:off x="4709954" y="1535288"/>
            <a:ext cx="24538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740154" y="3116174"/>
            <a:ext cx="24538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750"/>
                                        <p:tgtEl>
                                          <p:spTgt spid="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2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outVertical)">
                                      <p:cBhvr>
                                        <p:cTn id="20" dur="500"/>
                                        <p:tgtEl>
                                          <p:spTgt spid="15"/>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par>
                          <p:cTn id="25" fill="hold">
                            <p:stCondLst>
                              <p:cond delay="3000"/>
                            </p:stCondLst>
                            <p:childTnLst>
                              <p:par>
                                <p:cTn id="26" presetID="4"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ox(in)">
                                      <p:cBhvr>
                                        <p:cTn id="28" dur="750"/>
                                        <p:tgtEl>
                                          <p:spTgt spid="3"/>
                                        </p:tgtEl>
                                      </p:cBhvr>
                                    </p:animEffect>
                                  </p:childTnLst>
                                </p:cTn>
                              </p:par>
                            </p:childTnLst>
                          </p:cTn>
                        </p:par>
                        <p:par>
                          <p:cTn id="29" fill="hold">
                            <p:stCondLst>
                              <p:cond delay="400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4500"/>
                            </p:stCondLst>
                            <p:childTnLst>
                              <p:par>
                                <p:cTn id="35" presetID="16" presetClass="entr" presetSubtype="21"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par>
                          <p:cTn id="38" fill="hold">
                            <p:stCondLst>
                              <p:cond delay="5000"/>
                            </p:stCondLst>
                            <p:childTnLst>
                              <p:par>
                                <p:cTn id="39" presetID="16" presetClass="entr" presetSubtype="37"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outVertical)">
                                      <p:cBhvr>
                                        <p:cTn id="41" dur="500"/>
                                        <p:tgtEl>
                                          <p:spTgt spid="16"/>
                                        </p:tgtEl>
                                      </p:cBhvr>
                                    </p:animEffect>
                                  </p:childTnLst>
                                </p:cTn>
                              </p:par>
                            </p:childTnLst>
                          </p:cTn>
                        </p:par>
                        <p:par>
                          <p:cTn id="42" fill="hold">
                            <p:stCondLst>
                              <p:cond delay="5500"/>
                            </p:stCondLst>
                            <p:childTnLst>
                              <p:par>
                                <p:cTn id="43" presetID="14" presetClass="entr" presetSubtype="1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grpSp>
        <p:nvGrpSpPr>
          <p:cNvPr id="48" name="Group 69"/>
          <p:cNvGrpSpPr/>
          <p:nvPr/>
        </p:nvGrpSpPr>
        <p:grpSpPr>
          <a:xfrm>
            <a:off x="3829417" y="1291401"/>
            <a:ext cx="1485165" cy="1485165"/>
            <a:chOff x="731404" y="2060848"/>
            <a:chExt cx="1980220" cy="1980220"/>
          </a:xfrm>
        </p:grpSpPr>
        <p:sp>
          <p:nvSpPr>
            <p:cNvPr id="49" name="Diamond 2"/>
            <p:cNvSpPr/>
            <p:nvPr/>
          </p:nvSpPr>
          <p:spPr bwMode="auto">
            <a:xfrm>
              <a:off x="731404" y="2060848"/>
              <a:ext cx="1980220" cy="1980220"/>
            </a:xfrm>
            <a:prstGeom prst="diamond">
              <a:avLst/>
            </a:prstGeom>
            <a:solidFill>
              <a:schemeClr val="accent2"/>
            </a:solidFill>
            <a:ln w="19050">
              <a:noFill/>
              <a:round/>
            </a:ln>
          </p:spPr>
          <p:txBody>
            <a:bodyPr anchor="ctr"/>
            <a:lstStyle/>
            <a:p>
              <a:pPr algn="ctr"/>
              <a:endParaRPr/>
            </a:p>
          </p:txBody>
        </p:sp>
        <p:sp>
          <p:nvSpPr>
            <p:cNvPr id="51" name="TextBox 33"/>
            <p:cNvSpPr txBox="1"/>
            <p:nvPr/>
          </p:nvSpPr>
          <p:spPr>
            <a:xfrm>
              <a:off x="917232" y="2828933"/>
              <a:ext cx="1608565" cy="610759"/>
            </a:xfrm>
            <a:prstGeom prst="rect">
              <a:avLst/>
            </a:prstGeom>
            <a:noFill/>
          </p:spPr>
          <p:txBody>
            <a:bodyPr wrap="none">
              <a:normAutofit fontScale="70000" lnSpcReduction="20000"/>
            </a:bodyPr>
            <a:lstStyle/>
            <a:p>
              <a:pPr algn="ctr"/>
              <a:r>
                <a:rPr lang="en-US" altLang="zh-CN" sz="4000" dirty="0">
                  <a:solidFill>
                    <a:schemeClr val="bg1"/>
                  </a:solidFill>
                  <a:latin typeface="Impact" panose="020B0806030902050204" pitchFamily="34" charset="0"/>
                </a:rPr>
                <a:t>02</a:t>
              </a:r>
            </a:p>
          </p:txBody>
        </p:sp>
      </p:grpSp>
      <p:sp>
        <p:nvSpPr>
          <p:cNvPr id="2" name="文本框 1"/>
          <p:cNvSpPr txBox="1"/>
          <p:nvPr/>
        </p:nvSpPr>
        <p:spPr>
          <a:xfrm>
            <a:off x="3402449" y="2337723"/>
            <a:ext cx="2339102" cy="954107"/>
          </a:xfrm>
          <a:prstGeom prst="rect">
            <a:avLst/>
          </a:prstGeom>
          <a:noFill/>
        </p:spPr>
        <p:txBody>
          <a:bodyPr wrap="none" rtlCol="0">
            <a:spAutoFit/>
          </a:bodyPr>
          <a:lstStyle/>
          <a:p>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500" fill="hold"/>
                                        <p:tgtEl>
                                          <p:spTgt spid="48"/>
                                        </p:tgtEl>
                                        <p:attrNameLst>
                                          <p:attrName>ppt_w</p:attrName>
                                        </p:attrNameLst>
                                      </p:cBhvr>
                                      <p:tavLst>
                                        <p:tav tm="0">
                                          <p:val>
                                            <p:fltVal val="0"/>
                                          </p:val>
                                        </p:tav>
                                        <p:tav tm="100000">
                                          <p:val>
                                            <p:strVal val="#ppt_w"/>
                                          </p:val>
                                        </p:tav>
                                      </p:tavLst>
                                    </p:anim>
                                    <p:anim calcmode="lin" valueType="num">
                                      <p:cBhvr>
                                        <p:cTn id="15" dur="500" fill="hold"/>
                                        <p:tgtEl>
                                          <p:spTgt spid="48"/>
                                        </p:tgtEl>
                                        <p:attrNameLst>
                                          <p:attrName>ppt_h</p:attrName>
                                        </p:attrNameLst>
                                      </p:cBhvr>
                                      <p:tavLst>
                                        <p:tav tm="0">
                                          <p:val>
                                            <p:fltVal val="0"/>
                                          </p:val>
                                        </p:tav>
                                        <p:tav tm="100000">
                                          <p:val>
                                            <p:strVal val="#ppt_h"/>
                                          </p:val>
                                        </p:tav>
                                      </p:tavLst>
                                    </p:anim>
                                    <p:animEffect transition="in" filter="fade">
                                      <p:cBhvr>
                                        <p:cTn id="16" dur="500"/>
                                        <p:tgtEl>
                                          <p:spTgt spid="48"/>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7171" y="1758643"/>
            <a:ext cx="2537064" cy="235427"/>
          </a:xfrm>
          <a:prstGeom prst="rect">
            <a:avLst/>
          </a:prstGeom>
        </p:spPr>
        <p:txBody>
          <a:bodyPr wrap="square" lIns="68559" tIns="34279" rIns="68559" bIns="34279">
            <a:spAutoFit/>
          </a:bodyPr>
          <a:lstStyle/>
          <a:p>
            <a:pPr algn="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3" name="矩形 2"/>
          <p:cNvSpPr/>
          <p:nvPr/>
        </p:nvSpPr>
        <p:spPr>
          <a:xfrm>
            <a:off x="2165807" y="1548796"/>
            <a:ext cx="1506371" cy="253838"/>
          </a:xfrm>
          <a:prstGeom prst="rect">
            <a:avLst/>
          </a:prstGeom>
        </p:spPr>
        <p:txBody>
          <a:bodyPr wrap="square" lIns="68559" tIns="34279" rIns="68559" bIns="34279">
            <a:spAutoFit/>
          </a:bodyPr>
          <a:lstStyle/>
          <a:p>
            <a:r>
              <a:rPr lang="zh-CN" altLang="en-US" sz="1200" dirty="0">
                <a:solidFill>
                  <a:schemeClr val="tx1">
                    <a:lumMod val="75000"/>
                    <a:lumOff val="25000"/>
                  </a:schemeClr>
                </a:solidFill>
                <a:ea typeface="微软雅黑" panose="020B0503020204020204" pitchFamily="34" charset="-122"/>
              </a:rPr>
              <a:t>单击添加标题</a:t>
            </a:r>
          </a:p>
        </p:txBody>
      </p:sp>
      <p:sp>
        <p:nvSpPr>
          <p:cNvPr id="4" name="矩形 3"/>
          <p:cNvSpPr/>
          <p:nvPr/>
        </p:nvSpPr>
        <p:spPr>
          <a:xfrm>
            <a:off x="92285" y="3858905"/>
            <a:ext cx="2608085" cy="235427"/>
          </a:xfrm>
          <a:prstGeom prst="rect">
            <a:avLst/>
          </a:prstGeom>
        </p:spPr>
        <p:txBody>
          <a:bodyPr wrap="square" lIns="68559" tIns="34279" rIns="68559" bIns="34279">
            <a:spAutoFit/>
          </a:bodyPr>
          <a:lstStyle/>
          <a:p>
            <a:pPr algn="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5" name="矩形 4"/>
          <p:cNvSpPr/>
          <p:nvPr/>
        </p:nvSpPr>
        <p:spPr>
          <a:xfrm>
            <a:off x="1517935" y="3649058"/>
            <a:ext cx="1506371" cy="253838"/>
          </a:xfrm>
          <a:prstGeom prst="rect">
            <a:avLst/>
          </a:prstGeom>
        </p:spPr>
        <p:txBody>
          <a:bodyPr wrap="square" lIns="68559" tIns="34279" rIns="68559" bIns="34279">
            <a:spAutoFit/>
          </a:bodyPr>
          <a:lstStyle/>
          <a:p>
            <a:r>
              <a:rPr lang="zh-CN" altLang="en-US" sz="1200" dirty="0">
                <a:solidFill>
                  <a:schemeClr val="tx1">
                    <a:lumMod val="75000"/>
                    <a:lumOff val="25000"/>
                  </a:schemeClr>
                </a:solidFill>
                <a:ea typeface="微软雅黑" panose="020B0503020204020204" pitchFamily="34" charset="-122"/>
              </a:rPr>
              <a:t>单击添加标题</a:t>
            </a:r>
          </a:p>
        </p:txBody>
      </p:sp>
      <p:sp>
        <p:nvSpPr>
          <p:cNvPr id="6" name="矩形 5"/>
          <p:cNvSpPr/>
          <p:nvPr/>
        </p:nvSpPr>
        <p:spPr>
          <a:xfrm>
            <a:off x="5748026" y="1077946"/>
            <a:ext cx="2537064" cy="221320"/>
          </a:xfrm>
          <a:prstGeom prst="rect">
            <a:avLst/>
          </a:prstGeom>
        </p:spPr>
        <p:txBody>
          <a:bodyPr wrap="square" lIns="68559" tIns="34279" rIns="68559" bIns="34279">
            <a:spAutoFit/>
          </a:body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7" name="矩形 6"/>
          <p:cNvSpPr/>
          <p:nvPr/>
        </p:nvSpPr>
        <p:spPr>
          <a:xfrm>
            <a:off x="5748025" y="868099"/>
            <a:ext cx="1506371" cy="253838"/>
          </a:xfrm>
          <a:prstGeom prst="rect">
            <a:avLst/>
          </a:prstGeom>
        </p:spPr>
        <p:txBody>
          <a:bodyPr wrap="square" lIns="68559" tIns="34279" rIns="68559" bIns="34279">
            <a:spAutoFit/>
          </a:bodyPr>
          <a:lstStyle/>
          <a:p>
            <a:r>
              <a:rPr lang="zh-CN" altLang="en-US" sz="1200" dirty="0">
                <a:solidFill>
                  <a:schemeClr val="tx1">
                    <a:lumMod val="75000"/>
                    <a:lumOff val="25000"/>
                  </a:schemeClr>
                </a:solidFill>
                <a:ea typeface="微软雅黑" panose="020B0503020204020204" pitchFamily="34" charset="-122"/>
              </a:rPr>
              <a:t>单击添加标题</a:t>
            </a:r>
          </a:p>
        </p:txBody>
      </p:sp>
      <p:sp>
        <p:nvSpPr>
          <p:cNvPr id="8" name="矩形 7"/>
          <p:cNvSpPr/>
          <p:nvPr/>
        </p:nvSpPr>
        <p:spPr>
          <a:xfrm>
            <a:off x="4959599" y="4113832"/>
            <a:ext cx="2537064" cy="221320"/>
          </a:xfrm>
          <a:prstGeom prst="rect">
            <a:avLst/>
          </a:prstGeom>
        </p:spPr>
        <p:txBody>
          <a:bodyPr wrap="square" lIns="68559" tIns="34279" rIns="68559" bIns="34279">
            <a:spAutoFit/>
          </a:bodyPr>
          <a:lstStyle/>
          <a:p>
            <a:pPr>
              <a:lnSpc>
                <a:spcPct val="120000"/>
              </a:lnSpc>
              <a:defRPr>
                <a:solidFill>
                  <a:srgbClr val="000000"/>
                </a:solidFill>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9" name="矩形 8"/>
          <p:cNvSpPr/>
          <p:nvPr/>
        </p:nvSpPr>
        <p:spPr>
          <a:xfrm>
            <a:off x="4959598" y="3903985"/>
            <a:ext cx="1506371" cy="253838"/>
          </a:xfrm>
          <a:prstGeom prst="rect">
            <a:avLst/>
          </a:prstGeom>
        </p:spPr>
        <p:txBody>
          <a:bodyPr wrap="square" lIns="68559" tIns="34279" rIns="68559" bIns="34279">
            <a:spAutoFit/>
          </a:bodyPr>
          <a:lstStyle/>
          <a:p>
            <a:r>
              <a:rPr lang="zh-CN" altLang="en-US" sz="1200" dirty="0">
                <a:solidFill>
                  <a:schemeClr val="tx1">
                    <a:lumMod val="75000"/>
                    <a:lumOff val="25000"/>
                  </a:schemeClr>
                </a:solidFill>
                <a:ea typeface="微软雅黑" panose="020B0503020204020204" pitchFamily="34" charset="-122"/>
              </a:rPr>
              <a:t>单击添加标题</a:t>
            </a:r>
          </a:p>
        </p:txBody>
      </p:sp>
      <p:sp>
        <p:nvSpPr>
          <p:cNvPr id="10" name="椭圆 9"/>
          <p:cNvSpPr/>
          <p:nvPr/>
        </p:nvSpPr>
        <p:spPr>
          <a:xfrm>
            <a:off x="2852316" y="3135005"/>
            <a:ext cx="1378794" cy="13792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59" tIns="34279" rIns="68559" bIns="34279" numCol="1" spcCol="0" rtlCol="0" fromWordArt="0" anchor="ctr" anchorCtr="0" forceAA="0" compatLnSpc="1">
            <a:noAutofit/>
          </a:bodyPr>
          <a:lstStyle/>
          <a:p>
            <a:pPr algn="ctr"/>
            <a:endParaRPr lang="zh-CN" altLang="en-US" sz="1800">
              <a:solidFill>
                <a:prstClr val="black"/>
              </a:solidFill>
            </a:endParaRPr>
          </a:p>
        </p:txBody>
      </p:sp>
      <p:sp>
        <p:nvSpPr>
          <p:cNvPr id="11" name="椭圆 10"/>
          <p:cNvSpPr/>
          <p:nvPr/>
        </p:nvSpPr>
        <p:spPr>
          <a:xfrm>
            <a:off x="4217799" y="2907031"/>
            <a:ext cx="741799" cy="7420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59" tIns="34279" rIns="68559" bIns="34279" numCol="1" spcCol="0" rtlCol="0" fromWordArt="0" anchor="ctr" anchorCtr="0" forceAA="0" compatLnSpc="1">
            <a:noAutofit/>
          </a:bodyPr>
          <a:lstStyle/>
          <a:p>
            <a:pPr algn="ctr"/>
            <a:endParaRPr lang="zh-CN" altLang="en-US" sz="1800">
              <a:solidFill>
                <a:prstClr val="black"/>
              </a:solidFill>
            </a:endParaRPr>
          </a:p>
        </p:txBody>
      </p:sp>
      <p:sp>
        <p:nvSpPr>
          <p:cNvPr id="12" name="椭圆 11"/>
          <p:cNvSpPr/>
          <p:nvPr/>
        </p:nvSpPr>
        <p:spPr>
          <a:xfrm>
            <a:off x="4902520" y="1732001"/>
            <a:ext cx="1757127" cy="17576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59" tIns="34279" rIns="68559" bIns="34279" numCol="1" spcCol="0" rtlCol="0" fromWordArt="0" anchor="ctr" anchorCtr="0" forceAA="0" compatLnSpc="1">
            <a:noAutofit/>
          </a:bodyPr>
          <a:lstStyle/>
          <a:p>
            <a:pPr algn="ctr"/>
            <a:endParaRPr lang="zh-CN" altLang="en-US" sz="1800">
              <a:solidFill>
                <a:prstClr val="black"/>
              </a:solidFill>
            </a:endParaRPr>
          </a:p>
        </p:txBody>
      </p:sp>
      <p:sp>
        <p:nvSpPr>
          <p:cNvPr id="13" name="椭圆 12"/>
          <p:cNvSpPr/>
          <p:nvPr/>
        </p:nvSpPr>
        <p:spPr>
          <a:xfrm>
            <a:off x="3485264" y="2206229"/>
            <a:ext cx="904627" cy="9049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59" tIns="34279" rIns="68559" bIns="34279" numCol="1" spcCol="0" rtlCol="0" fromWordArt="0" anchor="ctr" anchorCtr="0" forceAA="0" compatLnSpc="1">
            <a:noAutofit/>
          </a:bodyPr>
          <a:lstStyle/>
          <a:p>
            <a:pPr algn="ctr"/>
            <a:endParaRPr lang="zh-CN" altLang="en-US" sz="1800">
              <a:solidFill>
                <a:prstClr val="black"/>
              </a:solidFill>
            </a:endParaRPr>
          </a:p>
        </p:txBody>
      </p:sp>
      <p:sp>
        <p:nvSpPr>
          <p:cNvPr id="14" name="椭圆 13"/>
          <p:cNvSpPr/>
          <p:nvPr/>
        </p:nvSpPr>
        <p:spPr>
          <a:xfrm>
            <a:off x="4513486" y="1687296"/>
            <a:ext cx="389035" cy="38915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59" tIns="34279" rIns="68559" bIns="34279" numCol="1" spcCol="0" rtlCol="0" fromWordArt="0" anchor="ctr" anchorCtr="0" forceAA="0" compatLnSpc="1">
            <a:noAutofit/>
          </a:bodyPr>
          <a:lstStyle/>
          <a:p>
            <a:pPr algn="ctr"/>
            <a:endParaRPr lang="zh-CN" altLang="en-US" sz="1800">
              <a:solidFill>
                <a:prstClr val="black"/>
              </a:solidFill>
            </a:endParaRPr>
          </a:p>
        </p:txBody>
      </p:sp>
      <p:sp>
        <p:nvSpPr>
          <p:cNvPr id="15" name="椭圆 14"/>
          <p:cNvSpPr/>
          <p:nvPr/>
        </p:nvSpPr>
        <p:spPr>
          <a:xfrm>
            <a:off x="4436720" y="2259495"/>
            <a:ext cx="289605" cy="28969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59" tIns="34279" rIns="68559" bIns="34279" numCol="1" spcCol="0" rtlCol="0" fromWordArt="0" anchor="ctr" anchorCtr="0" forceAA="0" compatLnSpc="1">
            <a:noAutofit/>
          </a:bodyPr>
          <a:lstStyle/>
          <a:p>
            <a:pPr algn="ctr"/>
            <a:endParaRPr lang="zh-CN" altLang="en-US" sz="1800">
              <a:solidFill>
                <a:prstClr val="black"/>
              </a:solidFill>
            </a:endParaRPr>
          </a:p>
        </p:txBody>
      </p:sp>
      <p:sp>
        <p:nvSpPr>
          <p:cNvPr id="16" name="椭圆 15"/>
          <p:cNvSpPr/>
          <p:nvPr/>
        </p:nvSpPr>
        <p:spPr>
          <a:xfrm>
            <a:off x="5033043" y="3431947"/>
            <a:ext cx="289605" cy="28969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59" tIns="34279" rIns="68559" bIns="34279" numCol="1" spcCol="0" rtlCol="0" fromWordArt="0" anchor="ctr" anchorCtr="0" forceAA="0" compatLnSpc="1">
            <a:noAutofit/>
          </a:bodyPr>
          <a:lstStyle/>
          <a:p>
            <a:pPr algn="ctr"/>
            <a:endParaRPr lang="zh-CN" altLang="en-US" sz="1800">
              <a:solidFill>
                <a:prstClr val="black"/>
              </a:solidFill>
            </a:endParaRPr>
          </a:p>
        </p:txBody>
      </p:sp>
      <p:grpSp>
        <p:nvGrpSpPr>
          <p:cNvPr id="17" name="组合 16"/>
          <p:cNvGrpSpPr/>
          <p:nvPr/>
        </p:nvGrpSpPr>
        <p:grpSpPr>
          <a:xfrm>
            <a:off x="3769723" y="2486984"/>
            <a:ext cx="385634" cy="343395"/>
            <a:chOff x="6699251" y="2735263"/>
            <a:chExt cx="404812" cy="360362"/>
          </a:xfrm>
          <a:solidFill>
            <a:schemeClr val="bg1"/>
          </a:solidFill>
        </p:grpSpPr>
        <p:sp>
          <p:nvSpPr>
            <p:cNvPr id="18" name="Freeform 27"/>
            <p:cNvSpPr/>
            <p:nvPr/>
          </p:nvSpPr>
          <p:spPr bwMode="auto">
            <a:xfrm>
              <a:off x="6980238" y="2746375"/>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grpFill/>
            <a:ln>
              <a:noFill/>
            </a:ln>
          </p:spPr>
          <p:txBody>
            <a:bodyPr vert="horz" wrap="square" lIns="91412" tIns="45706" rIns="91412" bIns="45706" numCol="1" anchor="t" anchorCtr="0" compatLnSpc="1"/>
            <a:lstStyle/>
            <a:p>
              <a:endParaRPr lang="zh-CN" altLang="en-US" sz="1800">
                <a:solidFill>
                  <a:prstClr val="black"/>
                </a:solidFill>
              </a:endParaRPr>
            </a:p>
          </p:txBody>
        </p:sp>
        <p:sp>
          <p:nvSpPr>
            <p:cNvPr id="19" name="Freeform 28"/>
            <p:cNvSpPr/>
            <p:nvPr/>
          </p:nvSpPr>
          <p:spPr bwMode="auto">
            <a:xfrm>
              <a:off x="6946901" y="2768600"/>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grpFill/>
            <a:ln>
              <a:noFill/>
            </a:ln>
          </p:spPr>
          <p:txBody>
            <a:bodyPr vert="horz" wrap="square" lIns="91412" tIns="45706" rIns="91412" bIns="45706" numCol="1" anchor="t" anchorCtr="0" compatLnSpc="1"/>
            <a:lstStyle/>
            <a:p>
              <a:endParaRPr lang="zh-CN" altLang="en-US" sz="1800">
                <a:solidFill>
                  <a:prstClr val="black"/>
                </a:solidFill>
              </a:endParaRPr>
            </a:p>
          </p:txBody>
        </p:sp>
        <p:sp>
          <p:nvSpPr>
            <p:cNvPr id="20" name="Freeform 29"/>
            <p:cNvSpPr/>
            <p:nvPr/>
          </p:nvSpPr>
          <p:spPr bwMode="auto">
            <a:xfrm>
              <a:off x="6789738" y="2735263"/>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grpFill/>
            <a:ln>
              <a:noFill/>
            </a:ln>
          </p:spPr>
          <p:txBody>
            <a:bodyPr vert="horz" wrap="square" lIns="91412" tIns="45706" rIns="91412" bIns="45706" numCol="1" anchor="t" anchorCtr="0" compatLnSpc="1"/>
            <a:lstStyle/>
            <a:p>
              <a:endParaRPr lang="zh-CN" altLang="en-US" sz="1800">
                <a:solidFill>
                  <a:prstClr val="black"/>
                </a:solidFill>
              </a:endParaRPr>
            </a:p>
          </p:txBody>
        </p:sp>
        <p:sp>
          <p:nvSpPr>
            <p:cNvPr id="21" name="Freeform 30"/>
            <p:cNvSpPr/>
            <p:nvPr/>
          </p:nvSpPr>
          <p:spPr bwMode="auto">
            <a:xfrm>
              <a:off x="6699251" y="2847975"/>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grpFill/>
            <a:ln>
              <a:noFill/>
            </a:ln>
          </p:spPr>
          <p:txBody>
            <a:bodyPr vert="horz" wrap="square" lIns="91412" tIns="45706" rIns="91412" bIns="45706" numCol="1" anchor="t" anchorCtr="0" compatLnSpc="1"/>
            <a:lstStyle/>
            <a:p>
              <a:endParaRPr lang="zh-CN" altLang="en-US" sz="1800">
                <a:solidFill>
                  <a:prstClr val="black"/>
                </a:solidFill>
              </a:endParaRPr>
            </a:p>
          </p:txBody>
        </p:sp>
      </p:grpSp>
      <p:sp>
        <p:nvSpPr>
          <p:cNvPr id="22" name="KSO_Shape"/>
          <p:cNvSpPr/>
          <p:nvPr/>
        </p:nvSpPr>
        <p:spPr>
          <a:xfrm>
            <a:off x="5411045" y="2272352"/>
            <a:ext cx="762203" cy="602323"/>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242925" anchor="ctr"/>
          <a:lstStyle/>
          <a:p>
            <a:pPr algn="ctr">
              <a:defRPr/>
            </a:pPr>
            <a:endParaRPr lang="zh-CN" altLang="en-US" sz="1800" dirty="0">
              <a:solidFill>
                <a:prstClr val="black"/>
              </a:solidFill>
            </a:endParaRPr>
          </a:p>
        </p:txBody>
      </p:sp>
      <p:sp>
        <p:nvSpPr>
          <p:cNvPr id="23" name="KSO_Shape"/>
          <p:cNvSpPr/>
          <p:nvPr/>
        </p:nvSpPr>
        <p:spPr bwMode="auto">
          <a:xfrm>
            <a:off x="4434204" y="3135005"/>
            <a:ext cx="304417" cy="282179"/>
          </a:xfrm>
          <a:custGeom>
            <a:avLst/>
            <a:gdLst>
              <a:gd name="T0" fmla="*/ 2147483646 w 5982"/>
              <a:gd name="T1" fmla="*/ 0 h 5544"/>
              <a:gd name="T2" fmla="*/ 2147483646 w 5982"/>
              <a:gd name="T3" fmla="*/ 2147483646 h 5544"/>
              <a:gd name="T4" fmla="*/ 2147483646 w 5982"/>
              <a:gd name="T5" fmla="*/ 2147483646 h 5544"/>
              <a:gd name="T6" fmla="*/ 2147483646 w 5982"/>
              <a:gd name="T7" fmla="*/ 2147483646 h 5544"/>
              <a:gd name="T8" fmla="*/ 2147483646 w 5982"/>
              <a:gd name="T9" fmla="*/ 2147483646 h 5544"/>
              <a:gd name="T10" fmla="*/ 1840863726 w 5982"/>
              <a:gd name="T11" fmla="*/ 2147483646 h 5544"/>
              <a:gd name="T12" fmla="*/ 904306876 w 5982"/>
              <a:gd name="T13" fmla="*/ 2147483646 h 5544"/>
              <a:gd name="T14" fmla="*/ 290651983 w 5982"/>
              <a:gd name="T15" fmla="*/ 2147483646 h 5544"/>
              <a:gd name="T16" fmla="*/ 0 w 5982"/>
              <a:gd name="T17" fmla="*/ 2147483646 h 5544"/>
              <a:gd name="T18" fmla="*/ 2147483646 w 5982"/>
              <a:gd name="T19" fmla="*/ 2147483646 h 5544"/>
              <a:gd name="T20" fmla="*/ 2147483646 w 5982"/>
              <a:gd name="T21" fmla="*/ 2147483646 h 5544"/>
              <a:gd name="T22" fmla="*/ 2147483646 w 5982"/>
              <a:gd name="T23" fmla="*/ 2147483646 h 5544"/>
              <a:gd name="T24" fmla="*/ 2147483646 w 5982"/>
              <a:gd name="T25" fmla="*/ 2147483646 h 5544"/>
              <a:gd name="T26" fmla="*/ 2147483646 w 5982"/>
              <a:gd name="T27" fmla="*/ 2147483646 h 5544"/>
              <a:gd name="T28" fmla="*/ 2147483646 w 5982"/>
              <a:gd name="T29" fmla="*/ 2147483646 h 5544"/>
              <a:gd name="T30" fmla="*/ 2147483646 w 5982"/>
              <a:gd name="T31" fmla="*/ 2147483646 h 5544"/>
              <a:gd name="T32" fmla="*/ 2147483646 w 5982"/>
              <a:gd name="T33" fmla="*/ 2147483646 h 5544"/>
              <a:gd name="T34" fmla="*/ 2147483646 w 5982"/>
              <a:gd name="T35" fmla="*/ 2147483646 h 5544"/>
              <a:gd name="T36" fmla="*/ 2147483646 w 5982"/>
              <a:gd name="T37" fmla="*/ 2147483646 h 5544"/>
              <a:gd name="T38" fmla="*/ 2147483646 w 5982"/>
              <a:gd name="T39" fmla="*/ 2147483646 h 5544"/>
              <a:gd name="T40" fmla="*/ 2147483646 w 5982"/>
              <a:gd name="T41" fmla="*/ 2147483646 h 5544"/>
              <a:gd name="T42" fmla="*/ 2147483646 w 5982"/>
              <a:gd name="T43" fmla="*/ 2147483646 h 5544"/>
              <a:gd name="T44" fmla="*/ 2147483646 w 5982"/>
              <a:gd name="T45" fmla="*/ 2147483646 h 5544"/>
              <a:gd name="T46" fmla="*/ 2147483646 w 5982"/>
              <a:gd name="T47" fmla="*/ 2147483646 h 5544"/>
              <a:gd name="T48" fmla="*/ 2147483646 w 5982"/>
              <a:gd name="T49" fmla="*/ 2147483646 h 5544"/>
              <a:gd name="T50" fmla="*/ 2147483646 w 5982"/>
              <a:gd name="T51" fmla="*/ 2147483646 h 5544"/>
              <a:gd name="T52" fmla="*/ 2147483646 w 5982"/>
              <a:gd name="T53" fmla="*/ 2147483646 h 5544"/>
              <a:gd name="T54" fmla="*/ 2147483646 w 5982"/>
              <a:gd name="T55" fmla="*/ 2147483646 h 5544"/>
              <a:gd name="T56" fmla="*/ 2147483646 w 5982"/>
              <a:gd name="T57" fmla="*/ 2147483646 h 5544"/>
              <a:gd name="T58" fmla="*/ 2147483646 w 5982"/>
              <a:gd name="T59" fmla="*/ 2147483646 h 5544"/>
              <a:gd name="T60" fmla="*/ 2147483646 w 5982"/>
              <a:gd name="T61" fmla="*/ 2147483646 h 5544"/>
              <a:gd name="T62" fmla="*/ 2147483646 w 5982"/>
              <a:gd name="T63" fmla="*/ 2147483646 h 5544"/>
              <a:gd name="T64" fmla="*/ 2147483646 w 5982"/>
              <a:gd name="T65" fmla="*/ 2147483646 h 5544"/>
              <a:gd name="T66" fmla="*/ 2147483646 w 5982"/>
              <a:gd name="T67" fmla="*/ 2147483646 h 5544"/>
              <a:gd name="T68" fmla="*/ 2147483646 w 5982"/>
              <a:gd name="T69" fmla="*/ 2147483646 h 5544"/>
              <a:gd name="T70" fmla="*/ 2147483646 w 5982"/>
              <a:gd name="T71" fmla="*/ 2147483646 h 5544"/>
              <a:gd name="T72" fmla="*/ 2147483646 w 5982"/>
              <a:gd name="T73" fmla="*/ 2147483646 h 5544"/>
              <a:gd name="T74" fmla="*/ 2147483646 w 5982"/>
              <a:gd name="T75" fmla="*/ 2147483646 h 5544"/>
              <a:gd name="T76" fmla="*/ 2147483646 w 5982"/>
              <a:gd name="T77" fmla="*/ 2147483646 h 5544"/>
              <a:gd name="T78" fmla="*/ 2147483646 w 5982"/>
              <a:gd name="T79" fmla="*/ 2147483646 h 5544"/>
              <a:gd name="T80" fmla="*/ 2147483646 w 5982"/>
              <a:gd name="T81" fmla="*/ 2147483646 h 5544"/>
              <a:gd name="T82" fmla="*/ 2147483646 w 5982"/>
              <a:gd name="T83" fmla="*/ 2147483646 h 5544"/>
              <a:gd name="T84" fmla="*/ 2147483646 w 5982"/>
              <a:gd name="T85" fmla="*/ 2147483646 h 5544"/>
              <a:gd name="T86" fmla="*/ 2147483646 w 5982"/>
              <a:gd name="T87" fmla="*/ 2147483646 h 5544"/>
              <a:gd name="T88" fmla="*/ 2147483646 w 5982"/>
              <a:gd name="T89" fmla="*/ 2147483646 h 5544"/>
              <a:gd name="T90" fmla="*/ 2147483646 w 5982"/>
              <a:gd name="T91" fmla="*/ 2147483646 h 5544"/>
              <a:gd name="T92" fmla="*/ 2147483646 w 5982"/>
              <a:gd name="T93" fmla="*/ 2147483646 h 5544"/>
              <a:gd name="T94" fmla="*/ 2147483646 w 5982"/>
              <a:gd name="T95" fmla="*/ 2147483646 h 5544"/>
              <a:gd name="T96" fmla="*/ 2147483646 w 5982"/>
              <a:gd name="T97" fmla="*/ 2147483646 h 5544"/>
              <a:gd name="T98" fmla="*/ 2147483646 w 5982"/>
              <a:gd name="T99" fmla="*/ 2147483646 h 5544"/>
              <a:gd name="T100" fmla="*/ 2147483646 w 5982"/>
              <a:gd name="T101" fmla="*/ 2147483646 h 5544"/>
              <a:gd name="T102" fmla="*/ 2147483646 w 5982"/>
              <a:gd name="T103" fmla="*/ 2147483646 h 5544"/>
              <a:gd name="T104" fmla="*/ 2147483646 w 5982"/>
              <a:gd name="T105" fmla="*/ 2147483646 h 5544"/>
              <a:gd name="T106" fmla="*/ 2147483646 w 5982"/>
              <a:gd name="T107" fmla="*/ 2147483646 h 5544"/>
              <a:gd name="T108" fmla="*/ 2147483646 w 5982"/>
              <a:gd name="T109" fmla="*/ 2147483646 h 5544"/>
              <a:gd name="T110" fmla="*/ 2147483646 w 5982"/>
              <a:gd name="T111" fmla="*/ 2147483646 h 5544"/>
              <a:gd name="T112" fmla="*/ 2147483646 w 5982"/>
              <a:gd name="T113" fmla="*/ 2147483646 h 5544"/>
              <a:gd name="T114" fmla="*/ 2147483646 w 5982"/>
              <a:gd name="T115" fmla="*/ 2147483646 h 5544"/>
              <a:gd name="T116" fmla="*/ 2147483646 w 5982"/>
              <a:gd name="T117" fmla="*/ 2147483646 h 5544"/>
              <a:gd name="T118" fmla="*/ 2147483646 w 5982"/>
              <a:gd name="T119" fmla="*/ 2147483646 h 5544"/>
              <a:gd name="T120" fmla="*/ 2147483646 w 5982"/>
              <a:gd name="T121" fmla="*/ 2147483646 h 5544"/>
              <a:gd name="T122" fmla="*/ 2147483646 w 5982"/>
              <a:gd name="T123" fmla="*/ 2147483646 h 5544"/>
              <a:gd name="T124" fmla="*/ 2147483646 w 5982"/>
              <a:gd name="T125" fmla="*/ 2147483646 h 55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2" h="5544">
                <a:moveTo>
                  <a:pt x="5691" y="1008"/>
                </a:moveTo>
                <a:lnTo>
                  <a:pt x="4765" y="1008"/>
                </a:lnTo>
                <a:lnTo>
                  <a:pt x="4765" y="0"/>
                </a:lnTo>
                <a:lnTo>
                  <a:pt x="1217" y="0"/>
                </a:lnTo>
                <a:lnTo>
                  <a:pt x="1217" y="1008"/>
                </a:lnTo>
                <a:lnTo>
                  <a:pt x="291" y="1008"/>
                </a:lnTo>
                <a:lnTo>
                  <a:pt x="275" y="1008"/>
                </a:lnTo>
                <a:lnTo>
                  <a:pt x="261" y="1009"/>
                </a:lnTo>
                <a:lnTo>
                  <a:pt x="246" y="1012"/>
                </a:lnTo>
                <a:lnTo>
                  <a:pt x="232" y="1014"/>
                </a:lnTo>
                <a:lnTo>
                  <a:pt x="217" y="1017"/>
                </a:lnTo>
                <a:lnTo>
                  <a:pt x="204" y="1021"/>
                </a:lnTo>
                <a:lnTo>
                  <a:pt x="190" y="1026"/>
                </a:lnTo>
                <a:lnTo>
                  <a:pt x="177" y="1031"/>
                </a:lnTo>
                <a:lnTo>
                  <a:pt x="164" y="1037"/>
                </a:lnTo>
                <a:lnTo>
                  <a:pt x="151" y="1043"/>
                </a:lnTo>
                <a:lnTo>
                  <a:pt x="139" y="1051"/>
                </a:lnTo>
                <a:lnTo>
                  <a:pt x="128" y="1057"/>
                </a:lnTo>
                <a:lnTo>
                  <a:pt x="116" y="1066"/>
                </a:lnTo>
                <a:lnTo>
                  <a:pt x="106" y="1074"/>
                </a:lnTo>
                <a:lnTo>
                  <a:pt x="84" y="1093"/>
                </a:lnTo>
                <a:lnTo>
                  <a:pt x="65" y="1114"/>
                </a:lnTo>
                <a:lnTo>
                  <a:pt x="57" y="1125"/>
                </a:lnTo>
                <a:lnTo>
                  <a:pt x="49" y="1137"/>
                </a:lnTo>
                <a:lnTo>
                  <a:pt x="41" y="1148"/>
                </a:lnTo>
                <a:lnTo>
                  <a:pt x="34" y="1160"/>
                </a:lnTo>
                <a:lnTo>
                  <a:pt x="28" y="1173"/>
                </a:lnTo>
                <a:lnTo>
                  <a:pt x="22" y="1186"/>
                </a:lnTo>
                <a:lnTo>
                  <a:pt x="16" y="1199"/>
                </a:lnTo>
                <a:lnTo>
                  <a:pt x="12" y="1212"/>
                </a:lnTo>
                <a:lnTo>
                  <a:pt x="9" y="1227"/>
                </a:lnTo>
                <a:lnTo>
                  <a:pt x="5" y="1240"/>
                </a:lnTo>
                <a:lnTo>
                  <a:pt x="3" y="1255"/>
                </a:lnTo>
                <a:lnTo>
                  <a:pt x="1" y="1269"/>
                </a:lnTo>
                <a:lnTo>
                  <a:pt x="0" y="1284"/>
                </a:lnTo>
                <a:lnTo>
                  <a:pt x="0" y="1299"/>
                </a:lnTo>
                <a:lnTo>
                  <a:pt x="0" y="3772"/>
                </a:lnTo>
                <a:lnTo>
                  <a:pt x="1217" y="3772"/>
                </a:lnTo>
                <a:lnTo>
                  <a:pt x="1217" y="4194"/>
                </a:lnTo>
                <a:lnTo>
                  <a:pt x="2567" y="5544"/>
                </a:lnTo>
                <a:lnTo>
                  <a:pt x="4765" y="5544"/>
                </a:lnTo>
                <a:lnTo>
                  <a:pt x="4765" y="3787"/>
                </a:lnTo>
                <a:lnTo>
                  <a:pt x="5982" y="3787"/>
                </a:lnTo>
                <a:lnTo>
                  <a:pt x="5982" y="1299"/>
                </a:lnTo>
                <a:lnTo>
                  <a:pt x="5982" y="1284"/>
                </a:lnTo>
                <a:lnTo>
                  <a:pt x="5981" y="1269"/>
                </a:lnTo>
                <a:lnTo>
                  <a:pt x="5979" y="1255"/>
                </a:lnTo>
                <a:lnTo>
                  <a:pt x="5976" y="1240"/>
                </a:lnTo>
                <a:lnTo>
                  <a:pt x="5973" y="1227"/>
                </a:lnTo>
                <a:lnTo>
                  <a:pt x="5969" y="1212"/>
                </a:lnTo>
                <a:lnTo>
                  <a:pt x="5964" y="1199"/>
                </a:lnTo>
                <a:lnTo>
                  <a:pt x="5959" y="1186"/>
                </a:lnTo>
                <a:lnTo>
                  <a:pt x="5953" y="1173"/>
                </a:lnTo>
                <a:lnTo>
                  <a:pt x="5946" y="1160"/>
                </a:lnTo>
                <a:lnTo>
                  <a:pt x="5940" y="1148"/>
                </a:lnTo>
                <a:lnTo>
                  <a:pt x="5932" y="1137"/>
                </a:lnTo>
                <a:lnTo>
                  <a:pt x="5924" y="1125"/>
                </a:lnTo>
                <a:lnTo>
                  <a:pt x="5915" y="1114"/>
                </a:lnTo>
                <a:lnTo>
                  <a:pt x="5896" y="1093"/>
                </a:lnTo>
                <a:lnTo>
                  <a:pt x="5876" y="1074"/>
                </a:lnTo>
                <a:lnTo>
                  <a:pt x="5865" y="1066"/>
                </a:lnTo>
                <a:lnTo>
                  <a:pt x="5854" y="1057"/>
                </a:lnTo>
                <a:lnTo>
                  <a:pt x="5841" y="1051"/>
                </a:lnTo>
                <a:lnTo>
                  <a:pt x="5829" y="1043"/>
                </a:lnTo>
                <a:lnTo>
                  <a:pt x="5817" y="1037"/>
                </a:lnTo>
                <a:lnTo>
                  <a:pt x="5804" y="1031"/>
                </a:lnTo>
                <a:lnTo>
                  <a:pt x="5791" y="1026"/>
                </a:lnTo>
                <a:lnTo>
                  <a:pt x="5777" y="1021"/>
                </a:lnTo>
                <a:lnTo>
                  <a:pt x="5763" y="1017"/>
                </a:lnTo>
                <a:lnTo>
                  <a:pt x="5749" y="1014"/>
                </a:lnTo>
                <a:lnTo>
                  <a:pt x="5735" y="1012"/>
                </a:lnTo>
                <a:lnTo>
                  <a:pt x="5720" y="1009"/>
                </a:lnTo>
                <a:lnTo>
                  <a:pt x="5705" y="1008"/>
                </a:lnTo>
                <a:lnTo>
                  <a:pt x="5691" y="1008"/>
                </a:lnTo>
                <a:close/>
                <a:moveTo>
                  <a:pt x="1559" y="342"/>
                </a:moveTo>
                <a:lnTo>
                  <a:pt x="4423" y="342"/>
                </a:lnTo>
                <a:lnTo>
                  <a:pt x="4423" y="1008"/>
                </a:lnTo>
                <a:lnTo>
                  <a:pt x="1559" y="1008"/>
                </a:lnTo>
                <a:lnTo>
                  <a:pt x="1559" y="342"/>
                </a:lnTo>
                <a:close/>
                <a:moveTo>
                  <a:pt x="5104" y="3310"/>
                </a:moveTo>
                <a:lnTo>
                  <a:pt x="4765" y="3310"/>
                </a:lnTo>
                <a:lnTo>
                  <a:pt x="4765" y="2632"/>
                </a:lnTo>
                <a:lnTo>
                  <a:pt x="4423" y="2632"/>
                </a:lnTo>
                <a:lnTo>
                  <a:pt x="4423" y="5202"/>
                </a:lnTo>
                <a:lnTo>
                  <a:pt x="3016" y="5202"/>
                </a:lnTo>
                <a:lnTo>
                  <a:pt x="2992" y="5201"/>
                </a:lnTo>
                <a:lnTo>
                  <a:pt x="2970" y="5198"/>
                </a:lnTo>
                <a:lnTo>
                  <a:pt x="2949" y="5194"/>
                </a:lnTo>
                <a:lnTo>
                  <a:pt x="2929" y="5188"/>
                </a:lnTo>
                <a:lnTo>
                  <a:pt x="2910" y="5181"/>
                </a:lnTo>
                <a:lnTo>
                  <a:pt x="2892" y="5172"/>
                </a:lnTo>
                <a:lnTo>
                  <a:pt x="2874" y="5162"/>
                </a:lnTo>
                <a:lnTo>
                  <a:pt x="2859" y="5150"/>
                </a:lnTo>
                <a:lnTo>
                  <a:pt x="2843" y="5136"/>
                </a:lnTo>
                <a:lnTo>
                  <a:pt x="2829" y="5123"/>
                </a:lnTo>
                <a:lnTo>
                  <a:pt x="2815" y="5107"/>
                </a:lnTo>
                <a:lnTo>
                  <a:pt x="2803" y="5090"/>
                </a:lnTo>
                <a:lnTo>
                  <a:pt x="2791" y="5073"/>
                </a:lnTo>
                <a:lnTo>
                  <a:pt x="2779" y="5054"/>
                </a:lnTo>
                <a:lnTo>
                  <a:pt x="2769" y="5034"/>
                </a:lnTo>
                <a:lnTo>
                  <a:pt x="2759" y="5012"/>
                </a:lnTo>
                <a:lnTo>
                  <a:pt x="2752" y="4991"/>
                </a:lnTo>
                <a:lnTo>
                  <a:pt x="2743" y="4969"/>
                </a:lnTo>
                <a:lnTo>
                  <a:pt x="2736" y="4945"/>
                </a:lnTo>
                <a:lnTo>
                  <a:pt x="2729" y="4922"/>
                </a:lnTo>
                <a:lnTo>
                  <a:pt x="2723" y="4896"/>
                </a:lnTo>
                <a:lnTo>
                  <a:pt x="2718" y="4872"/>
                </a:lnTo>
                <a:lnTo>
                  <a:pt x="2709" y="4819"/>
                </a:lnTo>
                <a:lnTo>
                  <a:pt x="2701" y="4766"/>
                </a:lnTo>
                <a:lnTo>
                  <a:pt x="2697" y="4710"/>
                </a:lnTo>
                <a:lnTo>
                  <a:pt x="2695" y="4654"/>
                </a:lnTo>
                <a:lnTo>
                  <a:pt x="2694" y="4598"/>
                </a:lnTo>
                <a:lnTo>
                  <a:pt x="2694" y="4542"/>
                </a:lnTo>
                <a:lnTo>
                  <a:pt x="2695" y="4485"/>
                </a:lnTo>
                <a:lnTo>
                  <a:pt x="2698" y="4430"/>
                </a:lnTo>
                <a:lnTo>
                  <a:pt x="2701" y="4377"/>
                </a:lnTo>
                <a:lnTo>
                  <a:pt x="2706" y="4324"/>
                </a:lnTo>
                <a:lnTo>
                  <a:pt x="2710" y="4274"/>
                </a:lnTo>
                <a:lnTo>
                  <a:pt x="2721" y="4183"/>
                </a:lnTo>
                <a:lnTo>
                  <a:pt x="2733" y="4106"/>
                </a:lnTo>
                <a:lnTo>
                  <a:pt x="2743" y="4047"/>
                </a:lnTo>
                <a:lnTo>
                  <a:pt x="2752" y="3994"/>
                </a:lnTo>
                <a:lnTo>
                  <a:pt x="2701" y="4005"/>
                </a:lnTo>
                <a:lnTo>
                  <a:pt x="2643" y="4018"/>
                </a:lnTo>
                <a:lnTo>
                  <a:pt x="2567" y="4031"/>
                </a:lnTo>
                <a:lnTo>
                  <a:pt x="2478" y="4044"/>
                </a:lnTo>
                <a:lnTo>
                  <a:pt x="2429" y="4051"/>
                </a:lnTo>
                <a:lnTo>
                  <a:pt x="2379" y="4057"/>
                </a:lnTo>
                <a:lnTo>
                  <a:pt x="2325" y="4061"/>
                </a:lnTo>
                <a:lnTo>
                  <a:pt x="2272" y="4065"/>
                </a:lnTo>
                <a:lnTo>
                  <a:pt x="2217" y="4069"/>
                </a:lnTo>
                <a:lnTo>
                  <a:pt x="2161" y="4070"/>
                </a:lnTo>
                <a:lnTo>
                  <a:pt x="2106" y="4070"/>
                </a:lnTo>
                <a:lnTo>
                  <a:pt x="2051" y="4068"/>
                </a:lnTo>
                <a:lnTo>
                  <a:pt x="1996" y="4064"/>
                </a:lnTo>
                <a:lnTo>
                  <a:pt x="1943" y="4058"/>
                </a:lnTo>
                <a:lnTo>
                  <a:pt x="1917" y="4054"/>
                </a:lnTo>
                <a:lnTo>
                  <a:pt x="1891" y="4050"/>
                </a:lnTo>
                <a:lnTo>
                  <a:pt x="1867" y="4044"/>
                </a:lnTo>
                <a:lnTo>
                  <a:pt x="1842" y="4039"/>
                </a:lnTo>
                <a:lnTo>
                  <a:pt x="1819" y="4032"/>
                </a:lnTo>
                <a:lnTo>
                  <a:pt x="1796" y="4025"/>
                </a:lnTo>
                <a:lnTo>
                  <a:pt x="1773" y="4016"/>
                </a:lnTo>
                <a:lnTo>
                  <a:pt x="1752" y="4007"/>
                </a:lnTo>
                <a:lnTo>
                  <a:pt x="1731" y="3999"/>
                </a:lnTo>
                <a:lnTo>
                  <a:pt x="1712" y="3987"/>
                </a:lnTo>
                <a:lnTo>
                  <a:pt x="1693" y="3976"/>
                </a:lnTo>
                <a:lnTo>
                  <a:pt x="1675" y="3964"/>
                </a:lnTo>
                <a:lnTo>
                  <a:pt x="1658" y="3952"/>
                </a:lnTo>
                <a:lnTo>
                  <a:pt x="1643" y="3937"/>
                </a:lnTo>
                <a:lnTo>
                  <a:pt x="1628" y="3923"/>
                </a:lnTo>
                <a:lnTo>
                  <a:pt x="1615" y="3906"/>
                </a:lnTo>
                <a:lnTo>
                  <a:pt x="1603" y="3889"/>
                </a:lnTo>
                <a:lnTo>
                  <a:pt x="1593" y="3871"/>
                </a:lnTo>
                <a:lnTo>
                  <a:pt x="1583" y="3852"/>
                </a:lnTo>
                <a:lnTo>
                  <a:pt x="1575" y="3832"/>
                </a:lnTo>
                <a:lnTo>
                  <a:pt x="1569" y="3811"/>
                </a:lnTo>
                <a:lnTo>
                  <a:pt x="1564" y="3789"/>
                </a:lnTo>
                <a:lnTo>
                  <a:pt x="1561" y="3765"/>
                </a:lnTo>
                <a:lnTo>
                  <a:pt x="1559" y="3741"/>
                </a:lnTo>
                <a:lnTo>
                  <a:pt x="1559" y="2632"/>
                </a:lnTo>
                <a:lnTo>
                  <a:pt x="1217" y="2632"/>
                </a:lnTo>
                <a:lnTo>
                  <a:pt x="1217" y="3296"/>
                </a:lnTo>
                <a:lnTo>
                  <a:pt x="876" y="3296"/>
                </a:lnTo>
                <a:lnTo>
                  <a:pt x="876" y="2141"/>
                </a:lnTo>
                <a:lnTo>
                  <a:pt x="5104" y="2141"/>
                </a:lnTo>
                <a:lnTo>
                  <a:pt x="5104" y="3310"/>
                </a:lnTo>
                <a:close/>
                <a:moveTo>
                  <a:pt x="5350" y="1722"/>
                </a:moveTo>
                <a:lnTo>
                  <a:pt x="5350" y="1722"/>
                </a:lnTo>
                <a:lnTo>
                  <a:pt x="5325" y="1721"/>
                </a:lnTo>
                <a:lnTo>
                  <a:pt x="5303" y="1718"/>
                </a:lnTo>
                <a:lnTo>
                  <a:pt x="5280" y="1712"/>
                </a:lnTo>
                <a:lnTo>
                  <a:pt x="5258" y="1704"/>
                </a:lnTo>
                <a:lnTo>
                  <a:pt x="5238" y="1694"/>
                </a:lnTo>
                <a:lnTo>
                  <a:pt x="5219" y="1682"/>
                </a:lnTo>
                <a:lnTo>
                  <a:pt x="5201" y="1669"/>
                </a:lnTo>
                <a:lnTo>
                  <a:pt x="5184" y="1654"/>
                </a:lnTo>
                <a:lnTo>
                  <a:pt x="5169" y="1637"/>
                </a:lnTo>
                <a:lnTo>
                  <a:pt x="5155" y="1619"/>
                </a:lnTo>
                <a:lnTo>
                  <a:pt x="5144" y="1601"/>
                </a:lnTo>
                <a:lnTo>
                  <a:pt x="5134" y="1579"/>
                </a:lnTo>
                <a:lnTo>
                  <a:pt x="5126" y="1558"/>
                </a:lnTo>
                <a:lnTo>
                  <a:pt x="5121" y="1536"/>
                </a:lnTo>
                <a:lnTo>
                  <a:pt x="5117" y="1512"/>
                </a:lnTo>
                <a:lnTo>
                  <a:pt x="5116" y="1489"/>
                </a:lnTo>
                <a:lnTo>
                  <a:pt x="5117" y="1466"/>
                </a:lnTo>
                <a:lnTo>
                  <a:pt x="5121" y="1442"/>
                </a:lnTo>
                <a:lnTo>
                  <a:pt x="5126" y="1420"/>
                </a:lnTo>
                <a:lnTo>
                  <a:pt x="5134" y="1399"/>
                </a:lnTo>
                <a:lnTo>
                  <a:pt x="5144" y="1379"/>
                </a:lnTo>
                <a:lnTo>
                  <a:pt x="5155" y="1359"/>
                </a:lnTo>
                <a:lnTo>
                  <a:pt x="5169" y="1341"/>
                </a:lnTo>
                <a:lnTo>
                  <a:pt x="5184" y="1324"/>
                </a:lnTo>
                <a:lnTo>
                  <a:pt x="5201" y="1309"/>
                </a:lnTo>
                <a:lnTo>
                  <a:pt x="5219" y="1296"/>
                </a:lnTo>
                <a:lnTo>
                  <a:pt x="5238" y="1284"/>
                </a:lnTo>
                <a:lnTo>
                  <a:pt x="5258" y="1275"/>
                </a:lnTo>
                <a:lnTo>
                  <a:pt x="5280" y="1267"/>
                </a:lnTo>
                <a:lnTo>
                  <a:pt x="5303" y="1261"/>
                </a:lnTo>
                <a:lnTo>
                  <a:pt x="5325" y="1257"/>
                </a:lnTo>
                <a:lnTo>
                  <a:pt x="5350" y="1256"/>
                </a:lnTo>
                <a:lnTo>
                  <a:pt x="5373" y="1257"/>
                </a:lnTo>
                <a:lnTo>
                  <a:pt x="5396" y="1261"/>
                </a:lnTo>
                <a:lnTo>
                  <a:pt x="5419" y="1267"/>
                </a:lnTo>
                <a:lnTo>
                  <a:pt x="5440" y="1275"/>
                </a:lnTo>
                <a:lnTo>
                  <a:pt x="5460" y="1284"/>
                </a:lnTo>
                <a:lnTo>
                  <a:pt x="5479" y="1296"/>
                </a:lnTo>
                <a:lnTo>
                  <a:pt x="5497" y="1309"/>
                </a:lnTo>
                <a:lnTo>
                  <a:pt x="5513" y="1324"/>
                </a:lnTo>
                <a:lnTo>
                  <a:pt x="5529" y="1341"/>
                </a:lnTo>
                <a:lnTo>
                  <a:pt x="5542" y="1359"/>
                </a:lnTo>
                <a:lnTo>
                  <a:pt x="5554" y="1379"/>
                </a:lnTo>
                <a:lnTo>
                  <a:pt x="5564" y="1399"/>
                </a:lnTo>
                <a:lnTo>
                  <a:pt x="5571" y="1420"/>
                </a:lnTo>
                <a:lnTo>
                  <a:pt x="5577" y="1442"/>
                </a:lnTo>
                <a:lnTo>
                  <a:pt x="5580" y="1466"/>
                </a:lnTo>
                <a:lnTo>
                  <a:pt x="5582" y="1489"/>
                </a:lnTo>
                <a:lnTo>
                  <a:pt x="5580" y="1512"/>
                </a:lnTo>
                <a:lnTo>
                  <a:pt x="5577" y="1536"/>
                </a:lnTo>
                <a:lnTo>
                  <a:pt x="5571" y="1558"/>
                </a:lnTo>
                <a:lnTo>
                  <a:pt x="5564" y="1579"/>
                </a:lnTo>
                <a:lnTo>
                  <a:pt x="5554" y="1601"/>
                </a:lnTo>
                <a:lnTo>
                  <a:pt x="5542" y="1619"/>
                </a:lnTo>
                <a:lnTo>
                  <a:pt x="5529" y="1637"/>
                </a:lnTo>
                <a:lnTo>
                  <a:pt x="5513" y="1654"/>
                </a:lnTo>
                <a:lnTo>
                  <a:pt x="5497" y="1669"/>
                </a:lnTo>
                <a:lnTo>
                  <a:pt x="5479" y="1682"/>
                </a:lnTo>
                <a:lnTo>
                  <a:pt x="5460" y="1694"/>
                </a:lnTo>
                <a:lnTo>
                  <a:pt x="5440" y="1704"/>
                </a:lnTo>
                <a:lnTo>
                  <a:pt x="5419" y="1712"/>
                </a:lnTo>
                <a:lnTo>
                  <a:pt x="5396" y="1718"/>
                </a:lnTo>
                <a:lnTo>
                  <a:pt x="5373" y="1721"/>
                </a:lnTo>
                <a:lnTo>
                  <a:pt x="5350" y="1722"/>
                </a:lnTo>
                <a:close/>
                <a:moveTo>
                  <a:pt x="4016" y="2679"/>
                </a:moveTo>
                <a:lnTo>
                  <a:pt x="2045" y="2679"/>
                </a:lnTo>
                <a:lnTo>
                  <a:pt x="2045" y="3023"/>
                </a:lnTo>
                <a:lnTo>
                  <a:pt x="4016" y="3023"/>
                </a:lnTo>
                <a:lnTo>
                  <a:pt x="4016" y="2679"/>
                </a:lnTo>
                <a:close/>
                <a:moveTo>
                  <a:pt x="2045" y="3695"/>
                </a:moveTo>
                <a:lnTo>
                  <a:pt x="4016" y="3695"/>
                </a:lnTo>
                <a:lnTo>
                  <a:pt x="4016" y="3352"/>
                </a:lnTo>
                <a:lnTo>
                  <a:pt x="2045" y="3352"/>
                </a:lnTo>
                <a:lnTo>
                  <a:pt x="2045" y="3695"/>
                </a:lnTo>
                <a:close/>
              </a:path>
            </a:pathLst>
          </a:custGeom>
          <a:solidFill>
            <a:schemeClr val="bg1"/>
          </a:solidFill>
          <a:ln>
            <a:noFill/>
          </a:ln>
        </p:spPr>
        <p:txBody>
          <a:bodyPr lIns="68559" tIns="34279" rIns="68559" bIns="34279" anchor="ctr">
            <a:scene3d>
              <a:camera prst="orthographicFront"/>
              <a:lightRig rig="threePt" dir="t"/>
            </a:scene3d>
            <a:sp3d>
              <a:contourClr>
                <a:srgbClr val="FFFFFF"/>
              </a:contourClr>
            </a:sp3d>
          </a:bodyPr>
          <a:lstStyle/>
          <a:p>
            <a:pPr algn="ctr">
              <a:defRPr/>
            </a:pPr>
            <a:endParaRPr lang="zh-CN" altLang="en-US" sz="1800">
              <a:solidFill>
                <a:srgbClr val="FFFFFF"/>
              </a:solidFill>
            </a:endParaRPr>
          </a:p>
        </p:txBody>
      </p:sp>
      <p:sp>
        <p:nvSpPr>
          <p:cNvPr id="24" name="KSO_Shape"/>
          <p:cNvSpPr/>
          <p:nvPr/>
        </p:nvSpPr>
        <p:spPr bwMode="auto">
          <a:xfrm>
            <a:off x="3272169" y="3520180"/>
            <a:ext cx="565445" cy="560907"/>
          </a:xfrm>
          <a:custGeom>
            <a:avLst/>
            <a:gdLst>
              <a:gd name="T0" fmla="*/ 0 w 1438275"/>
              <a:gd name="T1" fmla="*/ 2252360 h 1425575"/>
              <a:gd name="T2" fmla="*/ 365180 w 1438275"/>
              <a:gd name="T3" fmla="*/ 2252360 h 1425575"/>
              <a:gd name="T4" fmla="*/ 365180 w 1438275"/>
              <a:gd name="T5" fmla="*/ 2946274 h 1425575"/>
              <a:gd name="T6" fmla="*/ 2979731 w 1438275"/>
              <a:gd name="T7" fmla="*/ 2946274 h 1425575"/>
              <a:gd name="T8" fmla="*/ 2979731 w 1438275"/>
              <a:gd name="T9" fmla="*/ 2252360 h 1425575"/>
              <a:gd name="T10" fmla="*/ 3341959 w 1438275"/>
              <a:gd name="T11" fmla="*/ 2252360 h 1425575"/>
              <a:gd name="T12" fmla="*/ 3341959 w 1438275"/>
              <a:gd name="T13" fmla="*/ 3315771 h 1425575"/>
              <a:gd name="T14" fmla="*/ 0 w 1438275"/>
              <a:gd name="T15" fmla="*/ 3315771 h 1425575"/>
              <a:gd name="T16" fmla="*/ 1209893 w 1438275"/>
              <a:gd name="T17" fmla="*/ 0 h 1425575"/>
              <a:gd name="T18" fmla="*/ 2154199 w 1438275"/>
              <a:gd name="T19" fmla="*/ 0 h 1425575"/>
              <a:gd name="T20" fmla="*/ 2154199 w 1438275"/>
              <a:gd name="T21" fmla="*/ 1183932 h 1425575"/>
              <a:gd name="T22" fmla="*/ 2725946 w 1438275"/>
              <a:gd name="T23" fmla="*/ 1183932 h 1425575"/>
              <a:gd name="T24" fmla="*/ 1682783 w 1438275"/>
              <a:gd name="T25" fmla="*/ 2632679 h 1425575"/>
              <a:gd name="T26" fmla="*/ 1681307 w 1438275"/>
              <a:gd name="T27" fmla="*/ 2632679 h 1425575"/>
              <a:gd name="T28" fmla="*/ 638144 w 1438275"/>
              <a:gd name="T29" fmla="*/ 1183932 h 1425575"/>
              <a:gd name="T30" fmla="*/ 1209893 w 1438275"/>
              <a:gd name="T31" fmla="*/ 1183932 h 14255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8275" h="1425575">
                <a:moveTo>
                  <a:pt x="0" y="968375"/>
                </a:moveTo>
                <a:lnTo>
                  <a:pt x="157162" y="968375"/>
                </a:lnTo>
                <a:lnTo>
                  <a:pt x="157162" y="1266715"/>
                </a:lnTo>
                <a:lnTo>
                  <a:pt x="1282383" y="1266715"/>
                </a:lnTo>
                <a:lnTo>
                  <a:pt x="1282383" y="968375"/>
                </a:lnTo>
                <a:lnTo>
                  <a:pt x="1438275" y="968375"/>
                </a:lnTo>
                <a:lnTo>
                  <a:pt x="1438275" y="1425575"/>
                </a:lnTo>
                <a:lnTo>
                  <a:pt x="0" y="1425575"/>
                </a:lnTo>
                <a:lnTo>
                  <a:pt x="0" y="968375"/>
                </a:lnTo>
                <a:close/>
                <a:moveTo>
                  <a:pt x="520700" y="0"/>
                </a:moveTo>
                <a:lnTo>
                  <a:pt x="927100" y="0"/>
                </a:lnTo>
                <a:lnTo>
                  <a:pt x="927100" y="509017"/>
                </a:lnTo>
                <a:lnTo>
                  <a:pt x="1173162" y="509017"/>
                </a:lnTo>
                <a:lnTo>
                  <a:pt x="724217" y="1131888"/>
                </a:lnTo>
                <a:lnTo>
                  <a:pt x="723582" y="1131888"/>
                </a:lnTo>
                <a:lnTo>
                  <a:pt x="274637" y="509017"/>
                </a:lnTo>
                <a:lnTo>
                  <a:pt x="520700" y="509017"/>
                </a:lnTo>
                <a:lnTo>
                  <a:pt x="520700" y="0"/>
                </a:lnTo>
                <a:close/>
              </a:path>
            </a:pathLst>
          </a:custGeom>
          <a:solidFill>
            <a:schemeClr val="bg1"/>
          </a:solidFill>
          <a:ln>
            <a:noFill/>
          </a:ln>
        </p:spPr>
        <p:txBody>
          <a:bodyPr lIns="68559" tIns="34279" rIns="68559" bIns="34279" anchor="ctr">
            <a:scene3d>
              <a:camera prst="orthographicFront"/>
              <a:lightRig rig="threePt" dir="t"/>
            </a:scene3d>
            <a:sp3d>
              <a:contourClr>
                <a:srgbClr val="FFFFFF"/>
              </a:contourClr>
            </a:sp3d>
          </a:bodyPr>
          <a:lstStyle/>
          <a:p>
            <a:pPr algn="ctr">
              <a:defRPr/>
            </a:pPr>
            <a:endParaRPr lang="zh-CN" altLang="en-US" sz="18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Effect transition="in" filter="fade">
                                      <p:cBhvr>
                                        <p:cTn id="9" dur="250"/>
                                        <p:tgtEl>
                                          <p:spTgt spid="13"/>
                                        </p:tgtEl>
                                      </p:cBhvr>
                                    </p:animEffect>
                                    <p:anim calcmode="lin" valueType="num">
                                      <p:cBhvr>
                                        <p:cTn id="10" dur="250" fill="hold"/>
                                        <p:tgtEl>
                                          <p:spTgt spid="13"/>
                                        </p:tgtEl>
                                        <p:attrNameLst>
                                          <p:attrName>ppt_x</p:attrName>
                                        </p:attrNameLst>
                                      </p:cBhvr>
                                      <p:tavLst>
                                        <p:tav tm="0">
                                          <p:val>
                                            <p:fltVal val="0.5"/>
                                          </p:val>
                                        </p:tav>
                                        <p:tav tm="100000">
                                          <p:val>
                                            <p:strVal val="#ppt_x"/>
                                          </p:val>
                                        </p:tav>
                                      </p:tavLst>
                                    </p:anim>
                                    <p:anim calcmode="lin" valueType="num">
                                      <p:cBhvr>
                                        <p:cTn id="11" dur="250" fill="hold"/>
                                        <p:tgtEl>
                                          <p:spTgt spid="1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1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50" fill="hold"/>
                                        <p:tgtEl>
                                          <p:spTgt spid="10"/>
                                        </p:tgtEl>
                                        <p:attrNameLst>
                                          <p:attrName>ppt_w</p:attrName>
                                        </p:attrNameLst>
                                      </p:cBhvr>
                                      <p:tavLst>
                                        <p:tav tm="0">
                                          <p:val>
                                            <p:fltVal val="0"/>
                                          </p:val>
                                        </p:tav>
                                        <p:tav tm="100000">
                                          <p:val>
                                            <p:strVal val="#ppt_w"/>
                                          </p:val>
                                        </p:tav>
                                      </p:tavLst>
                                    </p:anim>
                                    <p:anim calcmode="lin" valueType="num">
                                      <p:cBhvr>
                                        <p:cTn id="15" dur="250" fill="hold"/>
                                        <p:tgtEl>
                                          <p:spTgt spid="10"/>
                                        </p:tgtEl>
                                        <p:attrNameLst>
                                          <p:attrName>ppt_h</p:attrName>
                                        </p:attrNameLst>
                                      </p:cBhvr>
                                      <p:tavLst>
                                        <p:tav tm="0">
                                          <p:val>
                                            <p:fltVal val="0"/>
                                          </p:val>
                                        </p:tav>
                                        <p:tav tm="100000">
                                          <p:val>
                                            <p:strVal val="#ppt_h"/>
                                          </p:val>
                                        </p:tav>
                                      </p:tavLst>
                                    </p:anim>
                                    <p:animEffect transition="in" filter="fade">
                                      <p:cBhvr>
                                        <p:cTn id="16" dur="250"/>
                                        <p:tgtEl>
                                          <p:spTgt spid="10"/>
                                        </p:tgtEl>
                                      </p:cBhvr>
                                    </p:animEffect>
                                    <p:anim calcmode="lin" valueType="num">
                                      <p:cBhvr>
                                        <p:cTn id="17" dur="250" fill="hold"/>
                                        <p:tgtEl>
                                          <p:spTgt spid="10"/>
                                        </p:tgtEl>
                                        <p:attrNameLst>
                                          <p:attrName>ppt_x</p:attrName>
                                        </p:attrNameLst>
                                      </p:cBhvr>
                                      <p:tavLst>
                                        <p:tav tm="0">
                                          <p:val>
                                            <p:fltVal val="0.5"/>
                                          </p:val>
                                        </p:tav>
                                        <p:tav tm="100000">
                                          <p:val>
                                            <p:strVal val="#ppt_x"/>
                                          </p:val>
                                        </p:tav>
                                      </p:tavLst>
                                    </p:anim>
                                    <p:anim calcmode="lin" valueType="num">
                                      <p:cBhvr>
                                        <p:cTn id="18" dur="250" fill="hold"/>
                                        <p:tgtEl>
                                          <p:spTgt spid="10"/>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50" fill="hold"/>
                                        <p:tgtEl>
                                          <p:spTgt spid="11"/>
                                        </p:tgtEl>
                                        <p:attrNameLst>
                                          <p:attrName>ppt_w</p:attrName>
                                        </p:attrNameLst>
                                      </p:cBhvr>
                                      <p:tavLst>
                                        <p:tav tm="0">
                                          <p:val>
                                            <p:fltVal val="0"/>
                                          </p:val>
                                        </p:tav>
                                        <p:tav tm="100000">
                                          <p:val>
                                            <p:strVal val="#ppt_w"/>
                                          </p:val>
                                        </p:tav>
                                      </p:tavLst>
                                    </p:anim>
                                    <p:anim calcmode="lin" valueType="num">
                                      <p:cBhvr>
                                        <p:cTn id="22" dur="250" fill="hold"/>
                                        <p:tgtEl>
                                          <p:spTgt spid="11"/>
                                        </p:tgtEl>
                                        <p:attrNameLst>
                                          <p:attrName>ppt_h</p:attrName>
                                        </p:attrNameLst>
                                      </p:cBhvr>
                                      <p:tavLst>
                                        <p:tav tm="0">
                                          <p:val>
                                            <p:fltVal val="0"/>
                                          </p:val>
                                        </p:tav>
                                        <p:tav tm="100000">
                                          <p:val>
                                            <p:strVal val="#ppt_h"/>
                                          </p:val>
                                        </p:tav>
                                      </p:tavLst>
                                    </p:anim>
                                    <p:animEffect transition="in" filter="fade">
                                      <p:cBhvr>
                                        <p:cTn id="23" dur="250"/>
                                        <p:tgtEl>
                                          <p:spTgt spid="11"/>
                                        </p:tgtEl>
                                      </p:cBhvr>
                                    </p:animEffect>
                                    <p:anim calcmode="lin" valueType="num">
                                      <p:cBhvr>
                                        <p:cTn id="24" dur="250" fill="hold"/>
                                        <p:tgtEl>
                                          <p:spTgt spid="11"/>
                                        </p:tgtEl>
                                        <p:attrNameLst>
                                          <p:attrName>ppt_x</p:attrName>
                                        </p:attrNameLst>
                                      </p:cBhvr>
                                      <p:tavLst>
                                        <p:tav tm="0">
                                          <p:val>
                                            <p:fltVal val="0.5"/>
                                          </p:val>
                                        </p:tav>
                                        <p:tav tm="100000">
                                          <p:val>
                                            <p:strVal val="#ppt_x"/>
                                          </p:val>
                                        </p:tav>
                                      </p:tavLst>
                                    </p:anim>
                                    <p:anim calcmode="lin" valueType="num">
                                      <p:cBhvr>
                                        <p:cTn id="25" dur="250" fill="hold"/>
                                        <p:tgtEl>
                                          <p:spTgt spid="11"/>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3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50" fill="hold"/>
                                        <p:tgtEl>
                                          <p:spTgt spid="15"/>
                                        </p:tgtEl>
                                        <p:attrNameLst>
                                          <p:attrName>ppt_w</p:attrName>
                                        </p:attrNameLst>
                                      </p:cBhvr>
                                      <p:tavLst>
                                        <p:tav tm="0">
                                          <p:val>
                                            <p:fltVal val="0"/>
                                          </p:val>
                                        </p:tav>
                                        <p:tav tm="100000">
                                          <p:val>
                                            <p:strVal val="#ppt_w"/>
                                          </p:val>
                                        </p:tav>
                                      </p:tavLst>
                                    </p:anim>
                                    <p:anim calcmode="lin" valueType="num">
                                      <p:cBhvr>
                                        <p:cTn id="29" dur="250" fill="hold"/>
                                        <p:tgtEl>
                                          <p:spTgt spid="15"/>
                                        </p:tgtEl>
                                        <p:attrNameLst>
                                          <p:attrName>ppt_h</p:attrName>
                                        </p:attrNameLst>
                                      </p:cBhvr>
                                      <p:tavLst>
                                        <p:tav tm="0">
                                          <p:val>
                                            <p:fltVal val="0"/>
                                          </p:val>
                                        </p:tav>
                                        <p:tav tm="100000">
                                          <p:val>
                                            <p:strVal val="#ppt_h"/>
                                          </p:val>
                                        </p:tav>
                                      </p:tavLst>
                                    </p:anim>
                                    <p:animEffect transition="in" filter="fade">
                                      <p:cBhvr>
                                        <p:cTn id="30" dur="250"/>
                                        <p:tgtEl>
                                          <p:spTgt spid="15"/>
                                        </p:tgtEl>
                                      </p:cBhvr>
                                    </p:animEffect>
                                    <p:anim calcmode="lin" valueType="num">
                                      <p:cBhvr>
                                        <p:cTn id="31" dur="250" fill="hold"/>
                                        <p:tgtEl>
                                          <p:spTgt spid="15"/>
                                        </p:tgtEl>
                                        <p:attrNameLst>
                                          <p:attrName>ppt_x</p:attrName>
                                        </p:attrNameLst>
                                      </p:cBhvr>
                                      <p:tavLst>
                                        <p:tav tm="0">
                                          <p:val>
                                            <p:fltVal val="0.5"/>
                                          </p:val>
                                        </p:tav>
                                        <p:tav tm="100000">
                                          <p:val>
                                            <p:strVal val="#ppt_x"/>
                                          </p:val>
                                        </p:tav>
                                      </p:tavLst>
                                    </p:anim>
                                    <p:anim calcmode="lin" valueType="num">
                                      <p:cBhvr>
                                        <p:cTn id="32" dur="250" fill="hold"/>
                                        <p:tgtEl>
                                          <p:spTgt spid="15"/>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1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250" fill="hold"/>
                                        <p:tgtEl>
                                          <p:spTgt spid="14"/>
                                        </p:tgtEl>
                                        <p:attrNameLst>
                                          <p:attrName>ppt_w</p:attrName>
                                        </p:attrNameLst>
                                      </p:cBhvr>
                                      <p:tavLst>
                                        <p:tav tm="0">
                                          <p:val>
                                            <p:fltVal val="0"/>
                                          </p:val>
                                        </p:tav>
                                        <p:tav tm="100000">
                                          <p:val>
                                            <p:strVal val="#ppt_w"/>
                                          </p:val>
                                        </p:tav>
                                      </p:tavLst>
                                    </p:anim>
                                    <p:anim calcmode="lin" valueType="num">
                                      <p:cBhvr>
                                        <p:cTn id="36" dur="250" fill="hold"/>
                                        <p:tgtEl>
                                          <p:spTgt spid="14"/>
                                        </p:tgtEl>
                                        <p:attrNameLst>
                                          <p:attrName>ppt_h</p:attrName>
                                        </p:attrNameLst>
                                      </p:cBhvr>
                                      <p:tavLst>
                                        <p:tav tm="0">
                                          <p:val>
                                            <p:fltVal val="0"/>
                                          </p:val>
                                        </p:tav>
                                        <p:tav tm="100000">
                                          <p:val>
                                            <p:strVal val="#ppt_h"/>
                                          </p:val>
                                        </p:tav>
                                      </p:tavLst>
                                    </p:anim>
                                    <p:animEffect transition="in" filter="fade">
                                      <p:cBhvr>
                                        <p:cTn id="37" dur="250"/>
                                        <p:tgtEl>
                                          <p:spTgt spid="14"/>
                                        </p:tgtEl>
                                      </p:cBhvr>
                                    </p:animEffect>
                                    <p:anim calcmode="lin" valueType="num">
                                      <p:cBhvr>
                                        <p:cTn id="38" dur="250" fill="hold"/>
                                        <p:tgtEl>
                                          <p:spTgt spid="14"/>
                                        </p:tgtEl>
                                        <p:attrNameLst>
                                          <p:attrName>ppt_x</p:attrName>
                                        </p:attrNameLst>
                                      </p:cBhvr>
                                      <p:tavLst>
                                        <p:tav tm="0">
                                          <p:val>
                                            <p:fltVal val="0.5"/>
                                          </p:val>
                                        </p:tav>
                                        <p:tav tm="100000">
                                          <p:val>
                                            <p:strVal val="#ppt_x"/>
                                          </p:val>
                                        </p:tav>
                                      </p:tavLst>
                                    </p:anim>
                                    <p:anim calcmode="lin" valueType="num">
                                      <p:cBhvr>
                                        <p:cTn id="39" dur="250" fill="hold"/>
                                        <p:tgtEl>
                                          <p:spTgt spid="14"/>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250" fill="hold"/>
                                        <p:tgtEl>
                                          <p:spTgt spid="12"/>
                                        </p:tgtEl>
                                        <p:attrNameLst>
                                          <p:attrName>ppt_w</p:attrName>
                                        </p:attrNameLst>
                                      </p:cBhvr>
                                      <p:tavLst>
                                        <p:tav tm="0">
                                          <p:val>
                                            <p:fltVal val="0"/>
                                          </p:val>
                                        </p:tav>
                                        <p:tav tm="100000">
                                          <p:val>
                                            <p:strVal val="#ppt_w"/>
                                          </p:val>
                                        </p:tav>
                                      </p:tavLst>
                                    </p:anim>
                                    <p:anim calcmode="lin" valueType="num">
                                      <p:cBhvr>
                                        <p:cTn id="43" dur="250" fill="hold"/>
                                        <p:tgtEl>
                                          <p:spTgt spid="12"/>
                                        </p:tgtEl>
                                        <p:attrNameLst>
                                          <p:attrName>ppt_h</p:attrName>
                                        </p:attrNameLst>
                                      </p:cBhvr>
                                      <p:tavLst>
                                        <p:tav tm="0">
                                          <p:val>
                                            <p:fltVal val="0"/>
                                          </p:val>
                                        </p:tav>
                                        <p:tav tm="100000">
                                          <p:val>
                                            <p:strVal val="#ppt_h"/>
                                          </p:val>
                                        </p:tav>
                                      </p:tavLst>
                                    </p:anim>
                                    <p:animEffect transition="in" filter="fade">
                                      <p:cBhvr>
                                        <p:cTn id="44" dur="250"/>
                                        <p:tgtEl>
                                          <p:spTgt spid="12"/>
                                        </p:tgtEl>
                                      </p:cBhvr>
                                    </p:animEffect>
                                    <p:anim calcmode="lin" valueType="num">
                                      <p:cBhvr>
                                        <p:cTn id="45" dur="250" fill="hold"/>
                                        <p:tgtEl>
                                          <p:spTgt spid="12"/>
                                        </p:tgtEl>
                                        <p:attrNameLst>
                                          <p:attrName>ppt_x</p:attrName>
                                        </p:attrNameLst>
                                      </p:cBhvr>
                                      <p:tavLst>
                                        <p:tav tm="0">
                                          <p:val>
                                            <p:fltVal val="0.5"/>
                                          </p:val>
                                        </p:tav>
                                        <p:tav tm="100000">
                                          <p:val>
                                            <p:strVal val="#ppt_x"/>
                                          </p:val>
                                        </p:tav>
                                      </p:tavLst>
                                    </p:anim>
                                    <p:anim calcmode="lin" valueType="num">
                                      <p:cBhvr>
                                        <p:cTn id="46" dur="25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Effect transition="in" filter="fade">
                                      <p:cBhvr>
                                        <p:cTn id="51" dur="250"/>
                                        <p:tgtEl>
                                          <p:spTgt spid="16"/>
                                        </p:tgtEl>
                                      </p:cBhvr>
                                    </p:animEffect>
                                    <p:anim calcmode="lin" valueType="num">
                                      <p:cBhvr>
                                        <p:cTn id="52" dur="250" fill="hold"/>
                                        <p:tgtEl>
                                          <p:spTgt spid="16"/>
                                        </p:tgtEl>
                                        <p:attrNameLst>
                                          <p:attrName>ppt_x</p:attrName>
                                        </p:attrNameLst>
                                      </p:cBhvr>
                                      <p:tavLst>
                                        <p:tav tm="0">
                                          <p:val>
                                            <p:fltVal val="0.5"/>
                                          </p:val>
                                        </p:tav>
                                        <p:tav tm="100000">
                                          <p:val>
                                            <p:strVal val="#ppt_x"/>
                                          </p:val>
                                        </p:tav>
                                      </p:tavLst>
                                    </p:anim>
                                    <p:anim calcmode="lin" valueType="num">
                                      <p:cBhvr>
                                        <p:cTn id="53" dur="250" fill="hold"/>
                                        <p:tgtEl>
                                          <p:spTgt spid="16"/>
                                        </p:tgtEl>
                                        <p:attrNameLst>
                                          <p:attrName>ppt_y</p:attrName>
                                        </p:attrNameLst>
                                      </p:cBhvr>
                                      <p:tavLst>
                                        <p:tav tm="0">
                                          <p:val>
                                            <p:fltVal val="0.5"/>
                                          </p:val>
                                        </p:tav>
                                        <p:tav tm="100000">
                                          <p:val>
                                            <p:strVal val="#ppt_y"/>
                                          </p:val>
                                        </p:tav>
                                      </p:tavLst>
                                    </p:anim>
                                  </p:childTnLst>
                                </p:cTn>
                              </p:par>
                              <p:par>
                                <p:cTn id="54" presetID="41" presetClass="entr" presetSubtype="0" fill="hold" grpId="0" nodeType="withEffect">
                                  <p:stCondLst>
                                    <p:cond delay="250"/>
                                  </p:stCondLst>
                                  <p:iterate type="lt">
                                    <p:tmPct val="10000"/>
                                  </p:iterate>
                                  <p:childTnLst>
                                    <p:set>
                                      <p:cBhvr>
                                        <p:cTn id="55" dur="1" fill="hold">
                                          <p:stCondLst>
                                            <p:cond delay="0"/>
                                          </p:stCondLst>
                                        </p:cTn>
                                        <p:tgtEl>
                                          <p:spTgt spid="2"/>
                                        </p:tgtEl>
                                        <p:attrNameLst>
                                          <p:attrName>style.visibility</p:attrName>
                                        </p:attrNameLst>
                                      </p:cBhvr>
                                      <p:to>
                                        <p:strVal val="visible"/>
                                      </p:to>
                                    </p:set>
                                    <p:anim calcmode="lin" valueType="num">
                                      <p:cBhvr>
                                        <p:cTn id="56"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57" dur="250" fill="hold"/>
                                        <p:tgtEl>
                                          <p:spTgt spid="2"/>
                                        </p:tgtEl>
                                        <p:attrNameLst>
                                          <p:attrName>ppt_y</p:attrName>
                                        </p:attrNameLst>
                                      </p:cBhvr>
                                      <p:tavLst>
                                        <p:tav tm="0">
                                          <p:val>
                                            <p:strVal val="#ppt_y"/>
                                          </p:val>
                                        </p:tav>
                                        <p:tav tm="100000">
                                          <p:val>
                                            <p:strVal val="#ppt_y"/>
                                          </p:val>
                                        </p:tav>
                                      </p:tavLst>
                                    </p:anim>
                                    <p:anim calcmode="lin" valueType="num">
                                      <p:cBhvr>
                                        <p:cTn id="58"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9"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250" tmFilter="0,0; .5, 1; 1, 1"/>
                                        <p:tgtEl>
                                          <p:spTgt spid="2"/>
                                        </p:tgtEl>
                                      </p:cBhvr>
                                    </p:animEffect>
                                  </p:childTnLst>
                                </p:cTn>
                              </p:par>
                              <p:par>
                                <p:cTn id="61" presetID="41" presetClass="entr" presetSubtype="0" fill="hold" grpId="0" nodeType="withEffect">
                                  <p:stCondLst>
                                    <p:cond delay="250"/>
                                  </p:stCondLst>
                                  <p:iterate type="lt">
                                    <p:tmPct val="10000"/>
                                  </p:iterate>
                                  <p:childTnLst>
                                    <p:set>
                                      <p:cBhvr>
                                        <p:cTn id="62" dur="1" fill="hold">
                                          <p:stCondLst>
                                            <p:cond delay="0"/>
                                          </p:stCondLst>
                                        </p:cTn>
                                        <p:tgtEl>
                                          <p:spTgt spid="3"/>
                                        </p:tgtEl>
                                        <p:attrNameLst>
                                          <p:attrName>style.visibility</p:attrName>
                                        </p:attrNameLst>
                                      </p:cBhvr>
                                      <p:to>
                                        <p:strVal val="visible"/>
                                      </p:to>
                                    </p:set>
                                    <p:anim calcmode="lin" valueType="num">
                                      <p:cBhvr>
                                        <p:cTn id="63"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3"/>
                                        </p:tgtEl>
                                        <p:attrNameLst>
                                          <p:attrName>ppt_y</p:attrName>
                                        </p:attrNameLst>
                                      </p:cBhvr>
                                      <p:tavLst>
                                        <p:tav tm="0">
                                          <p:val>
                                            <p:strVal val="#ppt_y"/>
                                          </p:val>
                                        </p:tav>
                                        <p:tav tm="100000">
                                          <p:val>
                                            <p:strVal val="#ppt_y"/>
                                          </p:val>
                                        </p:tav>
                                      </p:tavLst>
                                    </p:anim>
                                    <p:anim calcmode="lin" valueType="num">
                                      <p:cBhvr>
                                        <p:cTn id="65"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3"/>
                                        </p:tgtEl>
                                      </p:cBhvr>
                                    </p:animEffect>
                                  </p:childTnLst>
                                </p:cTn>
                              </p:par>
                              <p:par>
                                <p:cTn id="68" presetID="41" presetClass="entr" presetSubtype="0" fill="hold" grpId="0" nodeType="withEffect">
                                  <p:stCondLst>
                                    <p:cond delay="250"/>
                                  </p:stCondLst>
                                  <p:iterate type="lt">
                                    <p:tmPct val="10000"/>
                                  </p:iterate>
                                  <p:childTnLst>
                                    <p:set>
                                      <p:cBhvr>
                                        <p:cTn id="69" dur="1" fill="hold">
                                          <p:stCondLst>
                                            <p:cond delay="0"/>
                                          </p:stCondLst>
                                        </p:cTn>
                                        <p:tgtEl>
                                          <p:spTgt spid="4"/>
                                        </p:tgtEl>
                                        <p:attrNameLst>
                                          <p:attrName>style.visibility</p:attrName>
                                        </p:attrNameLst>
                                      </p:cBhvr>
                                      <p:to>
                                        <p:strVal val="visible"/>
                                      </p:to>
                                    </p:set>
                                    <p:anim calcmode="lin" valueType="num">
                                      <p:cBhvr>
                                        <p:cTn id="70"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71" dur="250" fill="hold"/>
                                        <p:tgtEl>
                                          <p:spTgt spid="4"/>
                                        </p:tgtEl>
                                        <p:attrNameLst>
                                          <p:attrName>ppt_y</p:attrName>
                                        </p:attrNameLst>
                                      </p:cBhvr>
                                      <p:tavLst>
                                        <p:tav tm="0">
                                          <p:val>
                                            <p:strVal val="#ppt_y"/>
                                          </p:val>
                                        </p:tav>
                                        <p:tav tm="100000">
                                          <p:val>
                                            <p:strVal val="#ppt_y"/>
                                          </p:val>
                                        </p:tav>
                                      </p:tavLst>
                                    </p:anim>
                                    <p:anim calcmode="lin" valueType="num">
                                      <p:cBhvr>
                                        <p:cTn id="72"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73"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4" dur="250" tmFilter="0,0; .5, 1; 1, 1"/>
                                        <p:tgtEl>
                                          <p:spTgt spid="4"/>
                                        </p:tgtEl>
                                      </p:cBhvr>
                                    </p:animEffect>
                                  </p:childTnLst>
                                </p:cTn>
                              </p:par>
                              <p:par>
                                <p:cTn id="75" presetID="41" presetClass="entr" presetSubtype="0" fill="hold" grpId="0" nodeType="withEffect">
                                  <p:stCondLst>
                                    <p:cond delay="250"/>
                                  </p:stCondLst>
                                  <p:iterate type="lt">
                                    <p:tmPct val="10000"/>
                                  </p:iterate>
                                  <p:childTnLst>
                                    <p:set>
                                      <p:cBhvr>
                                        <p:cTn id="76" dur="1" fill="hold">
                                          <p:stCondLst>
                                            <p:cond delay="0"/>
                                          </p:stCondLst>
                                        </p:cTn>
                                        <p:tgtEl>
                                          <p:spTgt spid="5"/>
                                        </p:tgtEl>
                                        <p:attrNameLst>
                                          <p:attrName>style.visibility</p:attrName>
                                        </p:attrNameLst>
                                      </p:cBhvr>
                                      <p:to>
                                        <p:strVal val="visible"/>
                                      </p:to>
                                    </p:set>
                                    <p:anim calcmode="lin" valueType="num">
                                      <p:cBhvr>
                                        <p:cTn id="7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78" dur="250" fill="hold"/>
                                        <p:tgtEl>
                                          <p:spTgt spid="5"/>
                                        </p:tgtEl>
                                        <p:attrNameLst>
                                          <p:attrName>ppt_y</p:attrName>
                                        </p:attrNameLst>
                                      </p:cBhvr>
                                      <p:tavLst>
                                        <p:tav tm="0">
                                          <p:val>
                                            <p:strVal val="#ppt_y"/>
                                          </p:val>
                                        </p:tav>
                                        <p:tav tm="100000">
                                          <p:val>
                                            <p:strVal val="#ppt_y"/>
                                          </p:val>
                                        </p:tav>
                                      </p:tavLst>
                                    </p:anim>
                                    <p:anim calcmode="lin" valueType="num">
                                      <p:cBhvr>
                                        <p:cTn id="7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8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81" dur="250" tmFilter="0,0; .5, 1; 1, 1"/>
                                        <p:tgtEl>
                                          <p:spTgt spid="5"/>
                                        </p:tgtEl>
                                      </p:cBhvr>
                                    </p:animEffect>
                                  </p:childTnLst>
                                </p:cTn>
                              </p:par>
                              <p:par>
                                <p:cTn id="82" presetID="41" presetClass="entr" presetSubtype="0" fill="hold" grpId="0" nodeType="withEffect">
                                  <p:stCondLst>
                                    <p:cond delay="250"/>
                                  </p:stCondLst>
                                  <p:iterate type="lt">
                                    <p:tmPct val="10000"/>
                                  </p:iterate>
                                  <p:childTnLst>
                                    <p:set>
                                      <p:cBhvr>
                                        <p:cTn id="83" dur="1" fill="hold">
                                          <p:stCondLst>
                                            <p:cond delay="0"/>
                                          </p:stCondLst>
                                        </p:cTn>
                                        <p:tgtEl>
                                          <p:spTgt spid="6"/>
                                        </p:tgtEl>
                                        <p:attrNameLst>
                                          <p:attrName>style.visibility</p:attrName>
                                        </p:attrNameLst>
                                      </p:cBhvr>
                                      <p:to>
                                        <p:strVal val="visible"/>
                                      </p:to>
                                    </p:set>
                                    <p:anim calcmode="lin" valueType="num">
                                      <p:cBhvr>
                                        <p:cTn id="84"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5" dur="250" fill="hold"/>
                                        <p:tgtEl>
                                          <p:spTgt spid="6"/>
                                        </p:tgtEl>
                                        <p:attrNameLst>
                                          <p:attrName>ppt_y</p:attrName>
                                        </p:attrNameLst>
                                      </p:cBhvr>
                                      <p:tavLst>
                                        <p:tav tm="0">
                                          <p:val>
                                            <p:strVal val="#ppt_y"/>
                                          </p:val>
                                        </p:tav>
                                        <p:tav tm="100000">
                                          <p:val>
                                            <p:strVal val="#ppt_y"/>
                                          </p:val>
                                        </p:tav>
                                      </p:tavLst>
                                    </p:anim>
                                    <p:anim calcmode="lin" valueType="num">
                                      <p:cBhvr>
                                        <p:cTn id="86"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87"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88" dur="250" tmFilter="0,0; .5, 1; 1, 1"/>
                                        <p:tgtEl>
                                          <p:spTgt spid="6"/>
                                        </p:tgtEl>
                                      </p:cBhvr>
                                    </p:animEffect>
                                  </p:childTnLst>
                                </p:cTn>
                              </p:par>
                              <p:par>
                                <p:cTn id="89" presetID="41" presetClass="entr" presetSubtype="0" fill="hold" grpId="0" nodeType="withEffect">
                                  <p:stCondLst>
                                    <p:cond delay="250"/>
                                  </p:stCondLst>
                                  <p:iterate type="lt">
                                    <p:tmPct val="10000"/>
                                  </p:iterate>
                                  <p:childTnLst>
                                    <p:set>
                                      <p:cBhvr>
                                        <p:cTn id="90" dur="1" fill="hold">
                                          <p:stCondLst>
                                            <p:cond delay="0"/>
                                          </p:stCondLst>
                                        </p:cTn>
                                        <p:tgtEl>
                                          <p:spTgt spid="7"/>
                                        </p:tgtEl>
                                        <p:attrNameLst>
                                          <p:attrName>style.visibility</p:attrName>
                                        </p:attrNameLst>
                                      </p:cBhvr>
                                      <p:to>
                                        <p:strVal val="visible"/>
                                      </p:to>
                                    </p:set>
                                    <p:anim calcmode="lin" valueType="num">
                                      <p:cBhvr>
                                        <p:cTn id="91"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92" dur="250" fill="hold"/>
                                        <p:tgtEl>
                                          <p:spTgt spid="7"/>
                                        </p:tgtEl>
                                        <p:attrNameLst>
                                          <p:attrName>ppt_y</p:attrName>
                                        </p:attrNameLst>
                                      </p:cBhvr>
                                      <p:tavLst>
                                        <p:tav tm="0">
                                          <p:val>
                                            <p:strVal val="#ppt_y"/>
                                          </p:val>
                                        </p:tav>
                                        <p:tav tm="100000">
                                          <p:val>
                                            <p:strVal val="#ppt_y"/>
                                          </p:val>
                                        </p:tav>
                                      </p:tavLst>
                                    </p:anim>
                                    <p:anim calcmode="lin" valueType="num">
                                      <p:cBhvr>
                                        <p:cTn id="93"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94"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95" dur="250" tmFilter="0,0; .5, 1; 1, 1"/>
                                        <p:tgtEl>
                                          <p:spTgt spid="7"/>
                                        </p:tgtEl>
                                      </p:cBhvr>
                                    </p:animEffect>
                                  </p:childTnLst>
                                </p:cTn>
                              </p:par>
                              <p:par>
                                <p:cTn id="96" presetID="41" presetClass="entr" presetSubtype="0" fill="hold" grpId="0" nodeType="withEffect">
                                  <p:stCondLst>
                                    <p:cond delay="250"/>
                                  </p:stCondLst>
                                  <p:iterate type="lt">
                                    <p:tmPct val="10000"/>
                                  </p:iterate>
                                  <p:childTnLst>
                                    <p:set>
                                      <p:cBhvr>
                                        <p:cTn id="97" dur="1" fill="hold">
                                          <p:stCondLst>
                                            <p:cond delay="0"/>
                                          </p:stCondLst>
                                        </p:cTn>
                                        <p:tgtEl>
                                          <p:spTgt spid="8"/>
                                        </p:tgtEl>
                                        <p:attrNameLst>
                                          <p:attrName>style.visibility</p:attrName>
                                        </p:attrNameLst>
                                      </p:cBhvr>
                                      <p:to>
                                        <p:strVal val="visible"/>
                                      </p:to>
                                    </p:set>
                                    <p:anim calcmode="lin" valueType="num">
                                      <p:cBhvr>
                                        <p:cTn id="98"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99" dur="250" fill="hold"/>
                                        <p:tgtEl>
                                          <p:spTgt spid="8"/>
                                        </p:tgtEl>
                                        <p:attrNameLst>
                                          <p:attrName>ppt_y</p:attrName>
                                        </p:attrNameLst>
                                      </p:cBhvr>
                                      <p:tavLst>
                                        <p:tav tm="0">
                                          <p:val>
                                            <p:strVal val="#ppt_y"/>
                                          </p:val>
                                        </p:tav>
                                        <p:tav tm="100000">
                                          <p:val>
                                            <p:strVal val="#ppt_y"/>
                                          </p:val>
                                        </p:tav>
                                      </p:tavLst>
                                    </p:anim>
                                    <p:anim calcmode="lin" valueType="num">
                                      <p:cBhvr>
                                        <p:cTn id="100"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1"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250" tmFilter="0,0; .5, 1; 1, 1"/>
                                        <p:tgtEl>
                                          <p:spTgt spid="8"/>
                                        </p:tgtEl>
                                      </p:cBhvr>
                                    </p:animEffect>
                                  </p:childTnLst>
                                </p:cTn>
                              </p:par>
                              <p:par>
                                <p:cTn id="103" presetID="41" presetClass="entr" presetSubtype="0" fill="hold" grpId="0" nodeType="withEffect">
                                  <p:stCondLst>
                                    <p:cond delay="250"/>
                                  </p:stCondLst>
                                  <p:iterate type="lt">
                                    <p:tmPct val="10000"/>
                                  </p:iterate>
                                  <p:childTnLst>
                                    <p:set>
                                      <p:cBhvr>
                                        <p:cTn id="104" dur="1" fill="hold">
                                          <p:stCondLst>
                                            <p:cond delay="0"/>
                                          </p:stCondLst>
                                        </p:cTn>
                                        <p:tgtEl>
                                          <p:spTgt spid="9"/>
                                        </p:tgtEl>
                                        <p:attrNameLst>
                                          <p:attrName>style.visibility</p:attrName>
                                        </p:attrNameLst>
                                      </p:cBhvr>
                                      <p:to>
                                        <p:strVal val="visible"/>
                                      </p:to>
                                    </p:set>
                                    <p:anim calcmode="lin" valueType="num">
                                      <p:cBhvr>
                                        <p:cTn id="105"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06" dur="250" fill="hold"/>
                                        <p:tgtEl>
                                          <p:spTgt spid="9"/>
                                        </p:tgtEl>
                                        <p:attrNameLst>
                                          <p:attrName>ppt_y</p:attrName>
                                        </p:attrNameLst>
                                      </p:cBhvr>
                                      <p:tavLst>
                                        <p:tav tm="0">
                                          <p:val>
                                            <p:strVal val="#ppt_y"/>
                                          </p:val>
                                        </p:tav>
                                        <p:tav tm="100000">
                                          <p:val>
                                            <p:strVal val="#ppt_y"/>
                                          </p:val>
                                        </p:tav>
                                      </p:tavLst>
                                    </p:anim>
                                    <p:anim calcmode="lin" valueType="num">
                                      <p:cBhvr>
                                        <p:cTn id="107"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8"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animBg="1"/>
      <p:bldP spid="11" grpId="0" animBg="1"/>
      <p:bldP spid="12" grpId="0" animBg="1"/>
      <p:bldP spid="13" grpId="0" animBg="1"/>
      <p:bldP spid="14" grpId="0" animBg="1"/>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多彩年度工作总结"/>
</p:tagLst>
</file>

<file path=ppt/theme/theme1.xml><?xml version="1.0" encoding="utf-8"?>
<a:theme xmlns:a="http://schemas.openxmlformats.org/drawingml/2006/main" name="Office 主题​​">
  <a:themeElements>
    <a:clrScheme name="自定义 106">
      <a:dk1>
        <a:sysClr val="windowText" lastClr="000000"/>
      </a:dk1>
      <a:lt1>
        <a:sysClr val="window" lastClr="FFFFFF"/>
      </a:lt1>
      <a:dk2>
        <a:srgbClr val="4E3B30"/>
      </a:dk2>
      <a:lt2>
        <a:srgbClr val="7F7F7F"/>
      </a:lt2>
      <a:accent1>
        <a:srgbClr val="EA399C"/>
      </a:accent1>
      <a:accent2>
        <a:srgbClr val="388DC7"/>
      </a:accent2>
      <a:accent3>
        <a:srgbClr val="EA5514"/>
      </a:accent3>
      <a:accent4>
        <a:srgbClr val="22B038"/>
      </a:accent4>
      <a:accent5>
        <a:srgbClr val="EA399C"/>
      </a:accent5>
      <a:accent6>
        <a:srgbClr val="388DC7"/>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1013</Words>
  <Application>Microsoft Office PowerPoint</Application>
  <PresentationFormat>全屏显示(16:9)</PresentationFormat>
  <Paragraphs>205</Paragraphs>
  <Slides>24</Slides>
  <Notes>15</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Lato Light</vt:lpstr>
      <vt:lpstr>Lato Regular</vt:lpstr>
      <vt:lpstr>方正兰亭中黑_GBK</vt: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401</cp:revision>
  <dcterms:created xsi:type="dcterms:W3CDTF">2014-11-09T01:07:00Z</dcterms:created>
  <dcterms:modified xsi:type="dcterms:W3CDTF">2021-01-06T09:03:01Z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