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3" autoAdjust="0"/>
  </p:normalViewPr>
  <p:slideViewPr>
    <p:cSldViewPr snapToGrid="0">
      <p:cViewPr varScale="1">
        <p:scale>
          <a:sx n="77" d="100"/>
          <a:sy n="77" d="100"/>
        </p:scale>
        <p:origin x="11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468D0-492D-48E3-9F70-28F14682E8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904A9-13EE-423C-AA1E-F90185593C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904A9-13EE-423C-AA1E-F90185593C3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56401C-EF1B-4734-B4B1-B3566F3C34A7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10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8C9D08-F202-45B2-B15C-9C1127DF125A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4B6A33-F3C6-490B-9D5F-FDF739C27818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F3DC56-8700-493A-80E3-2109C733B293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750504-61E0-4A94-9F02-8E84409AE8AC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AE1051-4D4A-4302-AFB1-56F04E7826BE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72136E-085D-42CA-A57D-B9FDEEBABDD8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E81EA-3174-4910-80A7-F384CA2CA37C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B1B0D1-9F1E-4C85-8C60-CF9DF4B5568E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F9BF5-BED2-41EA-BAAF-A402FCE5BD33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19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4694C1-8A51-4F69-9441-C3C2741647E8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44F20A-CD99-40F7-81D6-767210D2690E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83D02F-AB42-480A-A4A4-0696231C7C00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BE010-ECB4-4F4E-8237-153C6AAECB14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99BE91-CE72-4457-B1E0-1AB28BF85BF9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2E5370-42D3-41AC-BCFF-C59EDB30DB52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24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904A9-13EE-423C-AA1E-F90185593C3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405362-CB54-4125-AE87-A7BC1799F01B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6164CE-EAB0-4BE9-B5BB-9B72AF422215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id-ID" altLang="zh-CN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8284E6-FCAB-453B-8A40-84CC6C5EE40D}" type="slidenum">
              <a:rPr lang="en-US" altLang="zh-CN" sz="1200" smtClean="0">
                <a:latin typeface="Calibri" panose="020F0502020204030204" pitchFamily="34" charset="0"/>
              </a:rPr>
              <a:t>5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093D4E-01A6-4D46-8A87-E5DD8A9CC948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5E0B9E-9BE3-4824-BE4C-C2669E9A2AAC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DED0B8-0CF0-43D7-A054-B36D498AAD59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0B0B04-2A09-4BCD-BAC6-11FED6C8ABEF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A150-AE68-4F12-9498-1AABD5D749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2D4A-510E-4D53-8565-35FE502D74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A150-AE68-4F12-9498-1AABD5D749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2D4A-510E-4D53-8565-35FE502D74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A150-AE68-4F12-9498-1AABD5D749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2D4A-510E-4D53-8565-35FE502D74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A150-AE68-4F12-9498-1AABD5D749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2D4A-510E-4D53-8565-35FE502D74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A150-AE68-4F12-9498-1AABD5D749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2D4A-510E-4D53-8565-35FE502D74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A150-AE68-4F12-9498-1AABD5D749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2D4A-510E-4D53-8565-35FE502D74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A150-AE68-4F12-9498-1AABD5D749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2D4A-510E-4D53-8565-35FE502D74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A150-AE68-4F12-9498-1AABD5D749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2D4A-510E-4D53-8565-35FE502D74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A150-AE68-4F12-9498-1AABD5D749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2D4A-510E-4D53-8565-35FE502D74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A150-AE68-4F12-9498-1AABD5D749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2D4A-510E-4D53-8565-35FE502D74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4A150-AE68-4F12-9498-1AABD5D749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2D4A-510E-4D53-8565-35FE502D74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1366862" y="3289338"/>
            <a:ext cx="66214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algn="ctr" eaLnBrk="1" hangingPunct="1"/>
            <a:r>
              <a:rPr lang="en-US" altLang="zh-CN" sz="1500" dirty="0">
                <a:solidFill>
                  <a:schemeClr val="bg1"/>
                </a:solidFill>
              </a:rPr>
              <a:t>Happy Teachers' Day!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4767263"/>
            <a:ext cx="9144000" cy="376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0" y="4732338"/>
            <a:ext cx="9144000" cy="71437"/>
          </a:xfrm>
          <a:prstGeom prst="rect">
            <a:avLst/>
          </a:prstGeom>
          <a:solidFill>
            <a:srgbClr val="F0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圆角矩形 6"/>
          <p:cNvSpPr/>
          <p:nvPr/>
        </p:nvSpPr>
        <p:spPr>
          <a:xfrm>
            <a:off x="1054100" y="4750618"/>
            <a:ext cx="7035800" cy="184134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rgbClr val="E77B27"/>
              </a:gs>
              <a:gs pos="58000">
                <a:srgbClr val="E17725"/>
              </a:gs>
              <a:gs pos="0">
                <a:srgbClr val="F0812B"/>
              </a:gs>
              <a:gs pos="100000">
                <a:srgbClr val="99480B"/>
              </a:gs>
            </a:gsLst>
            <a:lin ang="5400000" scaled="0"/>
          </a:gradFill>
          <a:ln>
            <a:noFill/>
          </a:ln>
          <a:effectLst>
            <a:innerShdw dist="38100" dir="5400000">
              <a:srgbClr val="99480B">
                <a:alpha val="79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圆角矩形 7"/>
          <p:cNvSpPr/>
          <p:nvPr/>
        </p:nvSpPr>
        <p:spPr>
          <a:xfrm>
            <a:off x="5957888" y="4675188"/>
            <a:ext cx="558800" cy="74612"/>
          </a:xfrm>
          <a:prstGeom prst="roundRect">
            <a:avLst>
              <a:gd name="adj" fmla="val 25199"/>
            </a:avLst>
          </a:prstGeom>
          <a:gradFill>
            <a:gsLst>
              <a:gs pos="22510">
                <a:srgbClr val="F8F8F8"/>
              </a:gs>
              <a:gs pos="35806">
                <a:srgbClr val="F1F1F1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2" name="组合 10"/>
          <p:cNvGrpSpPr/>
          <p:nvPr/>
        </p:nvGrpSpPr>
        <p:grpSpPr bwMode="auto">
          <a:xfrm>
            <a:off x="6732588" y="4435475"/>
            <a:ext cx="650875" cy="319088"/>
            <a:chOff x="5867312" y="2754634"/>
            <a:chExt cx="721088" cy="354311"/>
          </a:xfrm>
        </p:grpSpPr>
        <p:sp>
          <p:nvSpPr>
            <p:cNvPr id="33" name="圆角矩形 8"/>
            <p:cNvSpPr/>
            <p:nvPr/>
          </p:nvSpPr>
          <p:spPr>
            <a:xfrm>
              <a:off x="5867312" y="2821618"/>
              <a:ext cx="721088" cy="287327"/>
            </a:xfrm>
            <a:prstGeom prst="roundRect">
              <a:avLst>
                <a:gd name="adj" fmla="val 36508"/>
              </a:avLst>
            </a:prstGeom>
            <a:gradFill>
              <a:gsLst>
                <a:gs pos="33000">
                  <a:srgbClr val="E7DD0F">
                    <a:lumMod val="97000"/>
                  </a:srgbClr>
                </a:gs>
                <a:gs pos="100000">
                  <a:srgbClr val="E7DD0F">
                    <a:lumMod val="81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椭圆 9"/>
            <p:cNvSpPr/>
            <p:nvPr/>
          </p:nvSpPr>
          <p:spPr>
            <a:xfrm>
              <a:off x="5867312" y="2754634"/>
              <a:ext cx="721088" cy="253928"/>
            </a:xfrm>
            <a:custGeom>
              <a:avLst/>
              <a:gdLst>
                <a:gd name="connsiteX0" fmla="*/ 0 w 720080"/>
                <a:gd name="connsiteY0" fmla="*/ 124582 h 249163"/>
                <a:gd name="connsiteX1" fmla="*/ 360040 w 720080"/>
                <a:gd name="connsiteY1" fmla="*/ 0 h 249163"/>
                <a:gd name="connsiteX2" fmla="*/ 720080 w 720080"/>
                <a:gd name="connsiteY2" fmla="*/ 124582 h 249163"/>
                <a:gd name="connsiteX3" fmla="*/ 360040 w 720080"/>
                <a:gd name="connsiteY3" fmla="*/ 249164 h 249163"/>
                <a:gd name="connsiteX4" fmla="*/ 0 w 720080"/>
                <a:gd name="connsiteY4" fmla="*/ 124582 h 249163"/>
                <a:gd name="connsiteX0-1" fmla="*/ 0 w 720080"/>
                <a:gd name="connsiteY0-2" fmla="*/ 124582 h 257959"/>
                <a:gd name="connsiteX1-3" fmla="*/ 360040 w 720080"/>
                <a:gd name="connsiteY1-4" fmla="*/ 0 h 257959"/>
                <a:gd name="connsiteX2-5" fmla="*/ 720080 w 720080"/>
                <a:gd name="connsiteY2-6" fmla="*/ 124582 h 257959"/>
                <a:gd name="connsiteX3-7" fmla="*/ 360040 w 720080"/>
                <a:gd name="connsiteY3-8" fmla="*/ 249164 h 257959"/>
                <a:gd name="connsiteX4-9" fmla="*/ 0 w 720080"/>
                <a:gd name="connsiteY4-10" fmla="*/ 124582 h 257959"/>
                <a:gd name="connsiteX0-11" fmla="*/ 0 w 720080"/>
                <a:gd name="connsiteY0-12" fmla="*/ 124582 h 253928"/>
                <a:gd name="connsiteX1-13" fmla="*/ 360040 w 720080"/>
                <a:gd name="connsiteY1-14" fmla="*/ 0 h 253928"/>
                <a:gd name="connsiteX2-15" fmla="*/ 720080 w 720080"/>
                <a:gd name="connsiteY2-16" fmla="*/ 124582 h 253928"/>
                <a:gd name="connsiteX3-17" fmla="*/ 360040 w 720080"/>
                <a:gd name="connsiteY3-18" fmla="*/ 249164 h 253928"/>
                <a:gd name="connsiteX4-19" fmla="*/ 0 w 720080"/>
                <a:gd name="connsiteY4-20" fmla="*/ 124582 h 253928"/>
                <a:gd name="connsiteX0-21" fmla="*/ 0 w 720080"/>
                <a:gd name="connsiteY0-22" fmla="*/ 124582 h 253928"/>
                <a:gd name="connsiteX1-23" fmla="*/ 360040 w 720080"/>
                <a:gd name="connsiteY1-24" fmla="*/ 0 h 253928"/>
                <a:gd name="connsiteX2-25" fmla="*/ 720080 w 720080"/>
                <a:gd name="connsiteY2-26" fmla="*/ 124582 h 253928"/>
                <a:gd name="connsiteX3-27" fmla="*/ 360040 w 720080"/>
                <a:gd name="connsiteY3-28" fmla="*/ 249164 h 253928"/>
                <a:gd name="connsiteX4-29" fmla="*/ 0 w 720080"/>
                <a:gd name="connsiteY4-30" fmla="*/ 124582 h 253928"/>
                <a:gd name="connsiteX0-31" fmla="*/ 0 w 720080"/>
                <a:gd name="connsiteY0-32" fmla="*/ 124582 h 263606"/>
                <a:gd name="connsiteX1-33" fmla="*/ 360040 w 720080"/>
                <a:gd name="connsiteY1-34" fmla="*/ 0 h 263606"/>
                <a:gd name="connsiteX2-35" fmla="*/ 720080 w 720080"/>
                <a:gd name="connsiteY2-36" fmla="*/ 124582 h 263606"/>
                <a:gd name="connsiteX3-37" fmla="*/ 360040 w 720080"/>
                <a:gd name="connsiteY3-38" fmla="*/ 249164 h 263606"/>
                <a:gd name="connsiteX4-39" fmla="*/ 0 w 720080"/>
                <a:gd name="connsiteY4-40" fmla="*/ 124582 h 263606"/>
                <a:gd name="connsiteX0-41" fmla="*/ 0 w 720911"/>
                <a:gd name="connsiteY0-42" fmla="*/ 124582 h 263606"/>
                <a:gd name="connsiteX1-43" fmla="*/ 360040 w 720911"/>
                <a:gd name="connsiteY1-44" fmla="*/ 0 h 263606"/>
                <a:gd name="connsiteX2-45" fmla="*/ 720080 w 720911"/>
                <a:gd name="connsiteY2-46" fmla="*/ 124582 h 263606"/>
                <a:gd name="connsiteX3-47" fmla="*/ 360040 w 720911"/>
                <a:gd name="connsiteY3-48" fmla="*/ 249164 h 263606"/>
                <a:gd name="connsiteX4-49" fmla="*/ 0 w 720911"/>
                <a:gd name="connsiteY4-50" fmla="*/ 124582 h 263606"/>
                <a:gd name="connsiteX0-51" fmla="*/ 4749 w 725660"/>
                <a:gd name="connsiteY0-52" fmla="*/ 124582 h 260155"/>
                <a:gd name="connsiteX1-53" fmla="*/ 364789 w 725660"/>
                <a:gd name="connsiteY1-54" fmla="*/ 0 h 260155"/>
                <a:gd name="connsiteX2-55" fmla="*/ 724829 w 725660"/>
                <a:gd name="connsiteY2-56" fmla="*/ 124582 h 260155"/>
                <a:gd name="connsiteX3-57" fmla="*/ 364789 w 725660"/>
                <a:gd name="connsiteY3-58" fmla="*/ 249164 h 260155"/>
                <a:gd name="connsiteX4-59" fmla="*/ 4749 w 725660"/>
                <a:gd name="connsiteY4-60" fmla="*/ 124582 h 260155"/>
                <a:gd name="connsiteX0-61" fmla="*/ 4749 w 725005"/>
                <a:gd name="connsiteY0-62" fmla="*/ 124582 h 260155"/>
                <a:gd name="connsiteX1-63" fmla="*/ 364789 w 725005"/>
                <a:gd name="connsiteY1-64" fmla="*/ 0 h 260155"/>
                <a:gd name="connsiteX2-65" fmla="*/ 724829 w 725005"/>
                <a:gd name="connsiteY2-66" fmla="*/ 124582 h 260155"/>
                <a:gd name="connsiteX3-67" fmla="*/ 364789 w 725005"/>
                <a:gd name="connsiteY3-68" fmla="*/ 249164 h 260155"/>
                <a:gd name="connsiteX4-69" fmla="*/ 4749 w 725005"/>
                <a:gd name="connsiteY4-70" fmla="*/ 124582 h 260155"/>
                <a:gd name="connsiteX0-71" fmla="*/ 832 w 721088"/>
                <a:gd name="connsiteY0-72" fmla="*/ 124582 h 253928"/>
                <a:gd name="connsiteX1-73" fmla="*/ 360872 w 721088"/>
                <a:gd name="connsiteY1-74" fmla="*/ 0 h 253928"/>
                <a:gd name="connsiteX2-75" fmla="*/ 720912 w 721088"/>
                <a:gd name="connsiteY2-76" fmla="*/ 124582 h 253928"/>
                <a:gd name="connsiteX3-77" fmla="*/ 360872 w 721088"/>
                <a:gd name="connsiteY3-78" fmla="*/ 249164 h 253928"/>
                <a:gd name="connsiteX4-79" fmla="*/ 832 w 721088"/>
                <a:gd name="connsiteY4-80" fmla="*/ 124582 h 253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1088" h="253928">
                  <a:moveTo>
                    <a:pt x="832" y="124582"/>
                  </a:moveTo>
                  <a:cubicBezTo>
                    <a:pt x="832" y="55777"/>
                    <a:pt x="162027" y="0"/>
                    <a:pt x="360872" y="0"/>
                  </a:cubicBezTo>
                  <a:cubicBezTo>
                    <a:pt x="559717" y="0"/>
                    <a:pt x="720912" y="55777"/>
                    <a:pt x="720912" y="124582"/>
                  </a:cubicBezTo>
                  <a:cubicBezTo>
                    <a:pt x="720912" y="193387"/>
                    <a:pt x="740692" y="252339"/>
                    <a:pt x="360872" y="249164"/>
                  </a:cubicBezTo>
                  <a:cubicBezTo>
                    <a:pt x="-34823" y="274564"/>
                    <a:pt x="832" y="193387"/>
                    <a:pt x="832" y="124582"/>
                  </a:cubicBezTo>
                  <a:close/>
                </a:path>
              </a:pathLst>
            </a:custGeom>
            <a:gradFill>
              <a:gsLst>
                <a:gs pos="99000">
                  <a:srgbClr val="884E22"/>
                </a:gs>
                <a:gs pos="0">
                  <a:srgbClr val="D1B8A4"/>
                </a:gs>
                <a:gs pos="57000">
                  <a:srgbClr val="743200">
                    <a:lumMod val="90000"/>
                  </a:srgbClr>
                </a:gs>
              </a:gsLst>
              <a:lin ang="5400000" scaled="0"/>
            </a:gradFill>
            <a:ln w="12700">
              <a:gradFill>
                <a:gsLst>
                  <a:gs pos="0">
                    <a:schemeClr val="bg2">
                      <a:lumMod val="75000"/>
                      <a:alpha val="0"/>
                    </a:schemeClr>
                  </a:gs>
                  <a:gs pos="57000">
                    <a:srgbClr val="743200">
                      <a:alpha val="57000"/>
                    </a:srgbClr>
                  </a:gs>
                  <a:gs pos="100000">
                    <a:srgbClr val="743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TextBox 44"/>
          <p:cNvSpPr txBox="1"/>
          <p:nvPr/>
        </p:nvSpPr>
        <p:spPr>
          <a:xfrm>
            <a:off x="632460" y="767772"/>
            <a:ext cx="7879080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0" dirty="0">
                <a:ln w="25400" cap="rnd">
                  <a:solidFill>
                    <a:srgbClr val="EFE8E8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教师节快乐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101725" y="1265238"/>
            <a:ext cx="6969125" cy="2614612"/>
          </a:xfrm>
          <a:custGeom>
            <a:avLst/>
            <a:gdLst>
              <a:gd name="T0" fmla="*/ 2282 w 12193"/>
              <a:gd name="T1" fmla="*/ 0 h 4563"/>
              <a:gd name="T2" fmla="*/ 9912 w 12193"/>
              <a:gd name="T3" fmla="*/ 0 h 4563"/>
              <a:gd name="T4" fmla="*/ 12193 w 12193"/>
              <a:gd name="T5" fmla="*/ 2281 h 4563"/>
              <a:gd name="T6" fmla="*/ 9912 w 12193"/>
              <a:gd name="T7" fmla="*/ 4563 h 4563"/>
              <a:gd name="T8" fmla="*/ 2282 w 12193"/>
              <a:gd name="T9" fmla="*/ 4563 h 4563"/>
              <a:gd name="T10" fmla="*/ 0 w 12193"/>
              <a:gd name="T11" fmla="*/ 2281 h 4563"/>
              <a:gd name="T12" fmla="*/ 2282 w 12193"/>
              <a:gd name="T13" fmla="*/ 0 h 4563"/>
              <a:gd name="T14" fmla="*/ 2282 w 12193"/>
              <a:gd name="T15" fmla="*/ 70 h 4563"/>
              <a:gd name="T16" fmla="*/ 70 w 12193"/>
              <a:gd name="T17" fmla="*/ 2281 h 4563"/>
              <a:gd name="T18" fmla="*/ 2282 w 12193"/>
              <a:gd name="T19" fmla="*/ 4493 h 4563"/>
              <a:gd name="T20" fmla="*/ 9912 w 12193"/>
              <a:gd name="T21" fmla="*/ 4493 h 4563"/>
              <a:gd name="T22" fmla="*/ 12123 w 12193"/>
              <a:gd name="T23" fmla="*/ 2281 h 4563"/>
              <a:gd name="T24" fmla="*/ 9912 w 12193"/>
              <a:gd name="T25" fmla="*/ 70 h 4563"/>
              <a:gd name="T26" fmla="*/ 2282 w 12193"/>
              <a:gd name="T27" fmla="*/ 70 h 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93" h="4563">
                <a:moveTo>
                  <a:pt x="2282" y="0"/>
                </a:moveTo>
                <a:lnTo>
                  <a:pt x="9912" y="0"/>
                </a:lnTo>
                <a:cubicBezTo>
                  <a:pt x="11167" y="0"/>
                  <a:pt x="12193" y="1026"/>
                  <a:pt x="12193" y="2281"/>
                </a:cubicBezTo>
                <a:cubicBezTo>
                  <a:pt x="12193" y="3536"/>
                  <a:pt x="11166" y="4563"/>
                  <a:pt x="9912" y="4563"/>
                </a:cubicBezTo>
                <a:lnTo>
                  <a:pt x="2282" y="4563"/>
                </a:lnTo>
                <a:cubicBezTo>
                  <a:pt x="1027" y="4563"/>
                  <a:pt x="0" y="3536"/>
                  <a:pt x="0" y="2281"/>
                </a:cubicBezTo>
                <a:cubicBezTo>
                  <a:pt x="0" y="1026"/>
                  <a:pt x="1026" y="0"/>
                  <a:pt x="2282" y="0"/>
                </a:cubicBezTo>
                <a:close/>
                <a:moveTo>
                  <a:pt x="2282" y="70"/>
                </a:moveTo>
                <a:cubicBezTo>
                  <a:pt x="1065" y="70"/>
                  <a:pt x="70" y="1065"/>
                  <a:pt x="70" y="2281"/>
                </a:cubicBezTo>
                <a:cubicBezTo>
                  <a:pt x="70" y="3498"/>
                  <a:pt x="1065" y="4493"/>
                  <a:pt x="2282" y="4493"/>
                </a:cubicBezTo>
                <a:lnTo>
                  <a:pt x="9912" y="4493"/>
                </a:lnTo>
                <a:cubicBezTo>
                  <a:pt x="11128" y="4493"/>
                  <a:pt x="12123" y="3497"/>
                  <a:pt x="12123" y="2281"/>
                </a:cubicBezTo>
                <a:cubicBezTo>
                  <a:pt x="12123" y="1065"/>
                  <a:pt x="11128" y="70"/>
                  <a:pt x="9912" y="70"/>
                </a:cubicBezTo>
                <a:lnTo>
                  <a:pt x="2282" y="70"/>
                </a:lnTo>
                <a:close/>
              </a:path>
            </a:pathLst>
          </a:custGeom>
          <a:noFill/>
          <a:ln>
            <a:solidFill>
              <a:srgbClr val="E2DCD5"/>
            </a:solidFill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1216025" y="1379538"/>
            <a:ext cx="6740525" cy="2386012"/>
          </a:xfrm>
          <a:custGeom>
            <a:avLst/>
            <a:gdLst>
              <a:gd name="T0" fmla="*/ 2082 w 11793"/>
              <a:gd name="T1" fmla="*/ 0 h 4163"/>
              <a:gd name="T2" fmla="*/ 9712 w 11793"/>
              <a:gd name="T3" fmla="*/ 0 h 4163"/>
              <a:gd name="T4" fmla="*/ 11793 w 11793"/>
              <a:gd name="T5" fmla="*/ 2081 h 4163"/>
              <a:gd name="T6" fmla="*/ 11793 w 11793"/>
              <a:gd name="T7" fmla="*/ 2081 h 4163"/>
              <a:gd name="T8" fmla="*/ 9712 w 11793"/>
              <a:gd name="T9" fmla="*/ 4163 h 4163"/>
              <a:gd name="T10" fmla="*/ 2082 w 11793"/>
              <a:gd name="T11" fmla="*/ 4163 h 4163"/>
              <a:gd name="T12" fmla="*/ 0 w 11793"/>
              <a:gd name="T13" fmla="*/ 2081 h 4163"/>
              <a:gd name="T14" fmla="*/ 0 w 11793"/>
              <a:gd name="T15" fmla="*/ 2081 h 4163"/>
              <a:gd name="T16" fmla="*/ 2082 w 11793"/>
              <a:gd name="T17" fmla="*/ 0 h 4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93" h="4163">
                <a:moveTo>
                  <a:pt x="2082" y="0"/>
                </a:moveTo>
                <a:lnTo>
                  <a:pt x="9712" y="0"/>
                </a:lnTo>
                <a:cubicBezTo>
                  <a:pt x="10856" y="0"/>
                  <a:pt x="11793" y="937"/>
                  <a:pt x="11793" y="2081"/>
                </a:cubicBezTo>
                <a:lnTo>
                  <a:pt x="11793" y="2081"/>
                </a:lnTo>
                <a:cubicBezTo>
                  <a:pt x="11793" y="3226"/>
                  <a:pt x="10856" y="4163"/>
                  <a:pt x="9712" y="4163"/>
                </a:cubicBezTo>
                <a:lnTo>
                  <a:pt x="2082" y="4163"/>
                </a:lnTo>
                <a:cubicBezTo>
                  <a:pt x="937" y="4163"/>
                  <a:pt x="0" y="3226"/>
                  <a:pt x="0" y="2081"/>
                </a:cubicBezTo>
                <a:lnTo>
                  <a:pt x="0" y="2081"/>
                </a:lnTo>
                <a:cubicBezTo>
                  <a:pt x="0" y="937"/>
                  <a:pt x="937" y="0"/>
                  <a:pt x="2082" y="0"/>
                </a:cubicBezTo>
                <a:close/>
              </a:path>
            </a:pathLst>
          </a:custGeom>
          <a:noFill/>
          <a:ln w="19050">
            <a:solidFill>
              <a:srgbClr val="E2DCD5"/>
            </a:solidFill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3556" name="矩形 31"/>
          <p:cNvSpPr>
            <a:spLocks noChangeArrowheads="1"/>
          </p:cNvSpPr>
          <p:nvPr/>
        </p:nvSpPr>
        <p:spPr bwMode="auto">
          <a:xfrm>
            <a:off x="3621088" y="1831975"/>
            <a:ext cx="3379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23557" name="组合 32"/>
          <p:cNvGrpSpPr/>
          <p:nvPr/>
        </p:nvGrpSpPr>
        <p:grpSpPr bwMode="auto">
          <a:xfrm>
            <a:off x="2206625" y="1879600"/>
            <a:ext cx="1247775" cy="1327150"/>
            <a:chOff x="2696380" y="2593828"/>
            <a:chExt cx="1664364" cy="1769096"/>
          </a:xfrm>
        </p:grpSpPr>
        <p:sp>
          <p:nvSpPr>
            <p:cNvPr id="34" name="矩形: 圆角 42"/>
            <p:cNvSpPr/>
            <p:nvPr/>
          </p:nvSpPr>
          <p:spPr bwMode="auto">
            <a:xfrm>
              <a:off x="2696380" y="2593828"/>
              <a:ext cx="1664364" cy="1769096"/>
            </a:xfrm>
            <a:prstGeom prst="roundRect">
              <a:avLst>
                <a:gd name="adj" fmla="val 9891"/>
              </a:avLst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35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2893309" y="2619222"/>
              <a:ext cx="1298034" cy="154055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zh-CN" sz="7500" dirty="0">
                  <a:solidFill>
                    <a:schemeClr val="bg1"/>
                  </a:solidFill>
                  <a:latin typeface="Lifeline JL" panose="00000400000000000000" pitchFamily="2" charset="0"/>
                  <a:ea typeface="+mj-ea"/>
                  <a:cs typeface="IrisUPC" panose="020B0604020202020204" pitchFamily="34" charset="-34"/>
                </a:rPr>
                <a:t>02</a:t>
              </a:r>
              <a:endParaRPr lang="zh-CN" altLang="zh-CN" sz="7500" dirty="0">
                <a:solidFill>
                  <a:schemeClr val="bg1"/>
                </a:solidFill>
                <a:latin typeface="Lifeline JL" panose="00000400000000000000" pitchFamily="2" charset="0"/>
                <a:ea typeface="+mj-ea"/>
                <a:cs typeface="IrisUPC" panose="020B0604020202020204" pitchFamily="34" charset="-34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-595" y="2037308"/>
            <a:ext cx="1502569" cy="926306"/>
            <a:chOff x="3175" y="2923983"/>
            <a:chExt cx="2003425" cy="1235075"/>
          </a:xfrm>
          <a:noFill/>
        </p:grpSpPr>
        <p:sp>
          <p:nvSpPr>
            <p:cNvPr id="37" name="Freeform 5"/>
            <p:cNvSpPr/>
            <p:nvPr/>
          </p:nvSpPr>
          <p:spPr bwMode="auto">
            <a:xfrm>
              <a:off x="3175" y="2923983"/>
              <a:ext cx="2003425" cy="1235075"/>
            </a:xfrm>
            <a:custGeom>
              <a:avLst/>
              <a:gdLst>
                <a:gd name="T0" fmla="*/ 2582 w 2624"/>
                <a:gd name="T1" fmla="*/ 913 h 1588"/>
                <a:gd name="T2" fmla="*/ 2422 w 2624"/>
                <a:gd name="T3" fmla="*/ 1191 h 1588"/>
                <a:gd name="T4" fmla="*/ 2262 w 2624"/>
                <a:gd name="T5" fmla="*/ 1467 h 1588"/>
                <a:gd name="T6" fmla="*/ 2055 w 2624"/>
                <a:gd name="T7" fmla="*/ 1588 h 1588"/>
                <a:gd name="T8" fmla="*/ 0 w 2624"/>
                <a:gd name="T9" fmla="*/ 1588 h 1588"/>
                <a:gd name="T10" fmla="*/ 0 w 2624"/>
                <a:gd name="T11" fmla="*/ 0 h 1588"/>
                <a:gd name="T12" fmla="*/ 2053 w 2624"/>
                <a:gd name="T13" fmla="*/ 0 h 1588"/>
                <a:gd name="T14" fmla="*/ 2261 w 2624"/>
                <a:gd name="T15" fmla="*/ 119 h 1588"/>
                <a:gd name="T16" fmla="*/ 2422 w 2624"/>
                <a:gd name="T17" fmla="*/ 397 h 1588"/>
                <a:gd name="T18" fmla="*/ 2581 w 2624"/>
                <a:gd name="T19" fmla="*/ 673 h 1588"/>
                <a:gd name="T20" fmla="*/ 2582 w 2624"/>
                <a:gd name="T21" fmla="*/ 913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4" h="1588">
                  <a:moveTo>
                    <a:pt x="2582" y="913"/>
                  </a:moveTo>
                  <a:lnTo>
                    <a:pt x="2422" y="1191"/>
                  </a:lnTo>
                  <a:cubicBezTo>
                    <a:pt x="2369" y="1283"/>
                    <a:pt x="2316" y="1375"/>
                    <a:pt x="2262" y="1467"/>
                  </a:cubicBezTo>
                  <a:cubicBezTo>
                    <a:pt x="2215" y="1545"/>
                    <a:pt x="2145" y="1584"/>
                    <a:pt x="2055" y="1588"/>
                  </a:cubicBezTo>
                  <a:lnTo>
                    <a:pt x="0" y="1588"/>
                  </a:lnTo>
                  <a:lnTo>
                    <a:pt x="0" y="0"/>
                  </a:lnTo>
                  <a:lnTo>
                    <a:pt x="2053" y="0"/>
                  </a:lnTo>
                  <a:cubicBezTo>
                    <a:pt x="2144" y="3"/>
                    <a:pt x="2213" y="43"/>
                    <a:pt x="2261" y="119"/>
                  </a:cubicBezTo>
                  <a:lnTo>
                    <a:pt x="2422" y="397"/>
                  </a:lnTo>
                  <a:cubicBezTo>
                    <a:pt x="2475" y="489"/>
                    <a:pt x="2528" y="581"/>
                    <a:pt x="2581" y="673"/>
                  </a:cubicBezTo>
                  <a:cubicBezTo>
                    <a:pt x="2624" y="753"/>
                    <a:pt x="2623" y="833"/>
                    <a:pt x="2582" y="913"/>
                  </a:cubicBezTo>
                  <a:close/>
                </a:path>
              </a:pathLst>
            </a:custGeom>
            <a:grpFill/>
            <a:ln w="9525">
              <a:solidFill>
                <a:srgbClr val="E2DCD5"/>
              </a:solidFill>
              <a:round/>
            </a:ln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1714500" y="3440113"/>
              <a:ext cx="153988" cy="155575"/>
            </a:xfrm>
            <a:prstGeom prst="ellipse">
              <a:avLst/>
            </a:prstGeom>
            <a:grpFill/>
            <a:ln w="9525">
              <a:solidFill>
                <a:srgbClr val="E2DCD5"/>
              </a:solidFill>
              <a:round/>
            </a:ln>
            <a:effectLst>
              <a:innerShdw blurRad="38100">
                <a:prstClr val="black"/>
              </a:innerShdw>
            </a:effectLst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35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640836" y="2037308"/>
            <a:ext cx="1503760" cy="926306"/>
            <a:chOff x="10191750" y="2923983"/>
            <a:chExt cx="2005013" cy="1235075"/>
          </a:xfrm>
          <a:noFill/>
        </p:grpSpPr>
        <p:sp>
          <p:nvSpPr>
            <p:cNvPr id="40" name="Freeform 6"/>
            <p:cNvSpPr/>
            <p:nvPr/>
          </p:nvSpPr>
          <p:spPr bwMode="auto">
            <a:xfrm>
              <a:off x="10191750" y="2923983"/>
              <a:ext cx="2005013" cy="1235075"/>
            </a:xfrm>
            <a:custGeom>
              <a:avLst/>
              <a:gdLst>
                <a:gd name="T0" fmla="*/ 42 w 2624"/>
                <a:gd name="T1" fmla="*/ 913 h 1588"/>
                <a:gd name="T2" fmla="*/ 202 w 2624"/>
                <a:gd name="T3" fmla="*/ 1191 h 1588"/>
                <a:gd name="T4" fmla="*/ 361 w 2624"/>
                <a:gd name="T5" fmla="*/ 1467 h 1588"/>
                <a:gd name="T6" fmla="*/ 569 w 2624"/>
                <a:gd name="T7" fmla="*/ 1588 h 1588"/>
                <a:gd name="T8" fmla="*/ 2624 w 2624"/>
                <a:gd name="T9" fmla="*/ 1588 h 1588"/>
                <a:gd name="T10" fmla="*/ 2624 w 2624"/>
                <a:gd name="T11" fmla="*/ 0 h 1588"/>
                <a:gd name="T12" fmla="*/ 571 w 2624"/>
                <a:gd name="T13" fmla="*/ 0 h 1588"/>
                <a:gd name="T14" fmla="*/ 363 w 2624"/>
                <a:gd name="T15" fmla="*/ 119 h 1588"/>
                <a:gd name="T16" fmla="*/ 202 w 2624"/>
                <a:gd name="T17" fmla="*/ 397 h 1588"/>
                <a:gd name="T18" fmla="*/ 43 w 2624"/>
                <a:gd name="T19" fmla="*/ 673 h 1588"/>
                <a:gd name="T20" fmla="*/ 42 w 2624"/>
                <a:gd name="T21" fmla="*/ 913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4" h="1588">
                  <a:moveTo>
                    <a:pt x="42" y="913"/>
                  </a:moveTo>
                  <a:lnTo>
                    <a:pt x="202" y="1191"/>
                  </a:lnTo>
                  <a:cubicBezTo>
                    <a:pt x="255" y="1283"/>
                    <a:pt x="308" y="1375"/>
                    <a:pt x="361" y="1467"/>
                  </a:cubicBezTo>
                  <a:cubicBezTo>
                    <a:pt x="409" y="1545"/>
                    <a:pt x="479" y="1584"/>
                    <a:pt x="569" y="1588"/>
                  </a:cubicBezTo>
                  <a:lnTo>
                    <a:pt x="2624" y="1588"/>
                  </a:lnTo>
                  <a:lnTo>
                    <a:pt x="2624" y="0"/>
                  </a:lnTo>
                  <a:lnTo>
                    <a:pt x="571" y="0"/>
                  </a:lnTo>
                  <a:cubicBezTo>
                    <a:pt x="480" y="3"/>
                    <a:pt x="411" y="43"/>
                    <a:pt x="363" y="119"/>
                  </a:cubicBezTo>
                  <a:lnTo>
                    <a:pt x="202" y="397"/>
                  </a:lnTo>
                  <a:cubicBezTo>
                    <a:pt x="149" y="489"/>
                    <a:pt x="96" y="581"/>
                    <a:pt x="43" y="673"/>
                  </a:cubicBezTo>
                  <a:cubicBezTo>
                    <a:pt x="0" y="753"/>
                    <a:pt x="0" y="833"/>
                    <a:pt x="42" y="913"/>
                  </a:cubicBezTo>
                  <a:close/>
                </a:path>
              </a:pathLst>
            </a:custGeom>
            <a:grpFill/>
            <a:ln w="9525">
              <a:solidFill>
                <a:srgbClr val="E2DCD5"/>
              </a:solidFill>
              <a:round/>
            </a:ln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350">
                <a:solidFill>
                  <a:srgbClr val="E2DCD5"/>
                </a:solidFill>
              </a:endParaRPr>
            </a:p>
          </p:txBody>
        </p:sp>
        <p:sp>
          <p:nvSpPr>
            <p:cNvPr id="41" name="Oval 12"/>
            <p:cNvSpPr>
              <a:spLocks noChangeArrowheads="1"/>
            </p:cNvSpPr>
            <p:nvPr/>
          </p:nvSpPr>
          <p:spPr bwMode="auto">
            <a:xfrm>
              <a:off x="10290175" y="3440113"/>
              <a:ext cx="153988" cy="155575"/>
            </a:xfrm>
            <a:prstGeom prst="ellipse">
              <a:avLst/>
            </a:prstGeom>
            <a:grpFill/>
            <a:ln w="9525">
              <a:solidFill>
                <a:srgbClr val="E2DCD5"/>
              </a:solidFill>
              <a:round/>
            </a:ln>
            <a:effectLst>
              <a:innerShdw blurRad="38100">
                <a:prstClr val="black"/>
              </a:innerShdw>
            </a:effectLst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350">
                <a:solidFill>
                  <a:srgbClr val="E2DCD5"/>
                </a:solidFill>
              </a:endParaRPr>
            </a:p>
          </p:txBody>
        </p:sp>
      </p:grpSp>
      <p:sp>
        <p:nvSpPr>
          <p:cNvPr id="42" name="TextBox 65"/>
          <p:cNvSpPr txBox="1"/>
          <p:nvPr/>
        </p:nvSpPr>
        <p:spPr>
          <a:xfrm>
            <a:off x="3921125" y="2754313"/>
            <a:ext cx="1330325" cy="322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500" dirty="0">
                <a:solidFill>
                  <a:schemeClr val="bg1"/>
                </a:solidFill>
                <a:latin typeface="+mn-ea"/>
              </a:rPr>
              <a:t>输入标题</a:t>
            </a:r>
          </a:p>
        </p:txBody>
      </p:sp>
      <p:sp>
        <p:nvSpPr>
          <p:cNvPr id="23561" name="TextBox 66"/>
          <p:cNvSpPr txBox="1">
            <a:spLocks noChangeArrowheads="1"/>
          </p:cNvSpPr>
          <p:nvPr/>
        </p:nvSpPr>
        <p:spPr bwMode="auto">
          <a:xfrm>
            <a:off x="5686425" y="2754313"/>
            <a:ext cx="1314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细黑_GBK" panose="02000000000000000000" pitchFamily="2" charset="-122"/>
              </a:rPr>
              <a:t>输入标题</a:t>
            </a:r>
          </a:p>
        </p:txBody>
      </p:sp>
      <p:sp>
        <p:nvSpPr>
          <p:cNvPr id="23562" name="Freeform 21"/>
          <p:cNvSpPr>
            <a:spLocks noEditPoints="1"/>
          </p:cNvSpPr>
          <p:nvPr/>
        </p:nvSpPr>
        <p:spPr bwMode="auto">
          <a:xfrm>
            <a:off x="3708400" y="2803525"/>
            <a:ext cx="200025" cy="201613"/>
          </a:xfrm>
          <a:custGeom>
            <a:avLst/>
            <a:gdLst>
              <a:gd name="T0" fmla="*/ 100013 w 234"/>
              <a:gd name="T1" fmla="*/ 0 h 234"/>
              <a:gd name="T2" fmla="*/ 200025 w 234"/>
              <a:gd name="T3" fmla="*/ 100608 h 234"/>
              <a:gd name="T4" fmla="*/ 100013 w 234"/>
              <a:gd name="T5" fmla="*/ 201216 h 234"/>
              <a:gd name="T6" fmla="*/ 0 w 234"/>
              <a:gd name="T7" fmla="*/ 100608 h 234"/>
              <a:gd name="T8" fmla="*/ 100013 w 234"/>
              <a:gd name="T9" fmla="*/ 0 h 234"/>
              <a:gd name="T10" fmla="*/ 84626 w 234"/>
              <a:gd name="T11" fmla="*/ 171120 h 234"/>
              <a:gd name="T12" fmla="*/ 115399 w 234"/>
              <a:gd name="T13" fmla="*/ 171120 h 234"/>
              <a:gd name="T14" fmla="*/ 115399 w 234"/>
              <a:gd name="T15" fmla="*/ 116946 h 234"/>
              <a:gd name="T16" fmla="*/ 170107 w 234"/>
              <a:gd name="T17" fmla="*/ 116946 h 234"/>
              <a:gd name="T18" fmla="*/ 170107 w 234"/>
              <a:gd name="T19" fmla="*/ 85130 h 234"/>
              <a:gd name="T20" fmla="*/ 115399 w 234"/>
              <a:gd name="T21" fmla="*/ 85130 h 234"/>
              <a:gd name="T22" fmla="*/ 115399 w 234"/>
              <a:gd name="T23" fmla="*/ 30096 h 234"/>
              <a:gd name="T24" fmla="*/ 84626 w 234"/>
              <a:gd name="T25" fmla="*/ 30096 h 234"/>
              <a:gd name="T26" fmla="*/ 84626 w 234"/>
              <a:gd name="T27" fmla="*/ 85130 h 234"/>
              <a:gd name="T28" fmla="*/ 29918 w 234"/>
              <a:gd name="T29" fmla="*/ 85130 h 234"/>
              <a:gd name="T30" fmla="*/ 29918 w 234"/>
              <a:gd name="T31" fmla="*/ 116946 h 234"/>
              <a:gd name="T32" fmla="*/ 84626 w 234"/>
              <a:gd name="T33" fmla="*/ 116946 h 234"/>
              <a:gd name="T34" fmla="*/ 84626 w 234"/>
              <a:gd name="T35" fmla="*/ 171120 h 2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2DCD5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3" name="Freeform 22"/>
          <p:cNvSpPr>
            <a:spLocks noEditPoints="1"/>
          </p:cNvSpPr>
          <p:nvPr/>
        </p:nvSpPr>
        <p:spPr bwMode="auto">
          <a:xfrm>
            <a:off x="5464175" y="2803525"/>
            <a:ext cx="200025" cy="201613"/>
          </a:xfrm>
          <a:custGeom>
            <a:avLst/>
            <a:gdLst>
              <a:gd name="T0" fmla="*/ 100013 w 234"/>
              <a:gd name="T1" fmla="*/ 0 h 234"/>
              <a:gd name="T2" fmla="*/ 200025 w 234"/>
              <a:gd name="T3" fmla="*/ 100608 h 234"/>
              <a:gd name="T4" fmla="*/ 100013 w 234"/>
              <a:gd name="T5" fmla="*/ 201216 h 234"/>
              <a:gd name="T6" fmla="*/ 0 w 234"/>
              <a:gd name="T7" fmla="*/ 100608 h 234"/>
              <a:gd name="T8" fmla="*/ 100013 w 234"/>
              <a:gd name="T9" fmla="*/ 0 h 234"/>
              <a:gd name="T10" fmla="*/ 84626 w 234"/>
              <a:gd name="T11" fmla="*/ 171120 h 234"/>
              <a:gd name="T12" fmla="*/ 115399 w 234"/>
              <a:gd name="T13" fmla="*/ 171120 h 234"/>
              <a:gd name="T14" fmla="*/ 115399 w 234"/>
              <a:gd name="T15" fmla="*/ 116946 h 234"/>
              <a:gd name="T16" fmla="*/ 170107 w 234"/>
              <a:gd name="T17" fmla="*/ 116946 h 234"/>
              <a:gd name="T18" fmla="*/ 170107 w 234"/>
              <a:gd name="T19" fmla="*/ 84270 h 234"/>
              <a:gd name="T20" fmla="*/ 115399 w 234"/>
              <a:gd name="T21" fmla="*/ 84270 h 234"/>
              <a:gd name="T22" fmla="*/ 115399 w 234"/>
              <a:gd name="T23" fmla="*/ 30096 h 234"/>
              <a:gd name="T24" fmla="*/ 84626 w 234"/>
              <a:gd name="T25" fmla="*/ 30096 h 234"/>
              <a:gd name="T26" fmla="*/ 84626 w 234"/>
              <a:gd name="T27" fmla="*/ 84270 h 234"/>
              <a:gd name="T28" fmla="*/ 29918 w 234"/>
              <a:gd name="T29" fmla="*/ 84270 h 234"/>
              <a:gd name="T30" fmla="*/ 29918 w 234"/>
              <a:gd name="T31" fmla="*/ 116946 h 234"/>
              <a:gd name="T32" fmla="*/ 84626 w 234"/>
              <a:gd name="T33" fmla="*/ 116946 h 234"/>
              <a:gd name="T34" fmla="*/ 84626 w 234"/>
              <a:gd name="T35" fmla="*/ 171120 h 2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2DCD5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4" name="TextBox 15"/>
          <p:cNvSpPr txBox="1">
            <a:spLocks noChangeArrowheads="1"/>
          </p:cNvSpPr>
          <p:nvPr/>
        </p:nvSpPr>
        <p:spPr bwMode="auto">
          <a:xfrm>
            <a:off x="3937000" y="3059113"/>
            <a:ext cx="1314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细黑_GBK" panose="02000000000000000000" pitchFamily="2" charset="-122"/>
              </a:rPr>
              <a:t>输入标题</a:t>
            </a:r>
          </a:p>
        </p:txBody>
      </p:sp>
      <p:sp>
        <p:nvSpPr>
          <p:cNvPr id="23565" name="Freeform 22"/>
          <p:cNvSpPr>
            <a:spLocks noEditPoints="1"/>
          </p:cNvSpPr>
          <p:nvPr/>
        </p:nvSpPr>
        <p:spPr bwMode="auto">
          <a:xfrm>
            <a:off x="3713163" y="3108325"/>
            <a:ext cx="200025" cy="201613"/>
          </a:xfrm>
          <a:custGeom>
            <a:avLst/>
            <a:gdLst>
              <a:gd name="T0" fmla="*/ 100013 w 234"/>
              <a:gd name="T1" fmla="*/ 0 h 234"/>
              <a:gd name="T2" fmla="*/ 200025 w 234"/>
              <a:gd name="T3" fmla="*/ 100608 h 234"/>
              <a:gd name="T4" fmla="*/ 100013 w 234"/>
              <a:gd name="T5" fmla="*/ 201216 h 234"/>
              <a:gd name="T6" fmla="*/ 0 w 234"/>
              <a:gd name="T7" fmla="*/ 100608 h 234"/>
              <a:gd name="T8" fmla="*/ 100013 w 234"/>
              <a:gd name="T9" fmla="*/ 0 h 234"/>
              <a:gd name="T10" fmla="*/ 84626 w 234"/>
              <a:gd name="T11" fmla="*/ 171120 h 234"/>
              <a:gd name="T12" fmla="*/ 115399 w 234"/>
              <a:gd name="T13" fmla="*/ 171120 h 234"/>
              <a:gd name="T14" fmla="*/ 115399 w 234"/>
              <a:gd name="T15" fmla="*/ 116946 h 234"/>
              <a:gd name="T16" fmla="*/ 170107 w 234"/>
              <a:gd name="T17" fmla="*/ 116946 h 234"/>
              <a:gd name="T18" fmla="*/ 170107 w 234"/>
              <a:gd name="T19" fmla="*/ 84270 h 234"/>
              <a:gd name="T20" fmla="*/ 115399 w 234"/>
              <a:gd name="T21" fmla="*/ 84270 h 234"/>
              <a:gd name="T22" fmla="*/ 115399 w 234"/>
              <a:gd name="T23" fmla="*/ 30096 h 234"/>
              <a:gd name="T24" fmla="*/ 84626 w 234"/>
              <a:gd name="T25" fmla="*/ 30096 h 234"/>
              <a:gd name="T26" fmla="*/ 84626 w 234"/>
              <a:gd name="T27" fmla="*/ 84270 h 234"/>
              <a:gd name="T28" fmla="*/ 29918 w 234"/>
              <a:gd name="T29" fmla="*/ 84270 h 234"/>
              <a:gd name="T30" fmla="*/ 29918 w 234"/>
              <a:gd name="T31" fmla="*/ 116946 h 234"/>
              <a:gd name="T32" fmla="*/ 84626 w 234"/>
              <a:gd name="T33" fmla="*/ 116946 h 234"/>
              <a:gd name="T34" fmla="*/ 84626 w 234"/>
              <a:gd name="T35" fmla="*/ 171120 h 2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2DCD5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6" name="TextBox 15"/>
          <p:cNvSpPr txBox="1">
            <a:spLocks noChangeArrowheads="1"/>
          </p:cNvSpPr>
          <p:nvPr/>
        </p:nvSpPr>
        <p:spPr bwMode="auto">
          <a:xfrm>
            <a:off x="5686425" y="3059113"/>
            <a:ext cx="1314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细黑_GBK" panose="02000000000000000000" pitchFamily="2" charset="-122"/>
              </a:rPr>
              <a:t>输入标题</a:t>
            </a:r>
          </a:p>
        </p:txBody>
      </p:sp>
      <p:sp>
        <p:nvSpPr>
          <p:cNvPr id="23567" name="Freeform 22"/>
          <p:cNvSpPr>
            <a:spLocks noEditPoints="1"/>
          </p:cNvSpPr>
          <p:nvPr/>
        </p:nvSpPr>
        <p:spPr bwMode="auto">
          <a:xfrm>
            <a:off x="5464175" y="3108325"/>
            <a:ext cx="200025" cy="201613"/>
          </a:xfrm>
          <a:custGeom>
            <a:avLst/>
            <a:gdLst>
              <a:gd name="T0" fmla="*/ 100013 w 234"/>
              <a:gd name="T1" fmla="*/ 0 h 234"/>
              <a:gd name="T2" fmla="*/ 200025 w 234"/>
              <a:gd name="T3" fmla="*/ 100608 h 234"/>
              <a:gd name="T4" fmla="*/ 100013 w 234"/>
              <a:gd name="T5" fmla="*/ 201216 h 234"/>
              <a:gd name="T6" fmla="*/ 0 w 234"/>
              <a:gd name="T7" fmla="*/ 100608 h 234"/>
              <a:gd name="T8" fmla="*/ 100013 w 234"/>
              <a:gd name="T9" fmla="*/ 0 h 234"/>
              <a:gd name="T10" fmla="*/ 84626 w 234"/>
              <a:gd name="T11" fmla="*/ 171120 h 234"/>
              <a:gd name="T12" fmla="*/ 115399 w 234"/>
              <a:gd name="T13" fmla="*/ 171120 h 234"/>
              <a:gd name="T14" fmla="*/ 115399 w 234"/>
              <a:gd name="T15" fmla="*/ 116946 h 234"/>
              <a:gd name="T16" fmla="*/ 170107 w 234"/>
              <a:gd name="T17" fmla="*/ 116946 h 234"/>
              <a:gd name="T18" fmla="*/ 170107 w 234"/>
              <a:gd name="T19" fmla="*/ 84270 h 234"/>
              <a:gd name="T20" fmla="*/ 115399 w 234"/>
              <a:gd name="T21" fmla="*/ 84270 h 234"/>
              <a:gd name="T22" fmla="*/ 115399 w 234"/>
              <a:gd name="T23" fmla="*/ 30096 h 234"/>
              <a:gd name="T24" fmla="*/ 84626 w 234"/>
              <a:gd name="T25" fmla="*/ 30096 h 234"/>
              <a:gd name="T26" fmla="*/ 84626 w 234"/>
              <a:gd name="T27" fmla="*/ 84270 h 234"/>
              <a:gd name="T28" fmla="*/ 29918 w 234"/>
              <a:gd name="T29" fmla="*/ 84270 h 234"/>
              <a:gd name="T30" fmla="*/ 29918 w 234"/>
              <a:gd name="T31" fmla="*/ 116946 h 234"/>
              <a:gd name="T32" fmla="*/ 84626 w 234"/>
              <a:gd name="T33" fmla="*/ 116946 h 234"/>
              <a:gd name="T34" fmla="*/ 84626 w 234"/>
              <a:gd name="T35" fmla="*/ 171120 h 2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2DCD5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1"/>
          <p:cNvSpPr/>
          <p:nvPr/>
        </p:nvSpPr>
        <p:spPr>
          <a:xfrm>
            <a:off x="1181100" y="626918"/>
            <a:ext cx="6913563" cy="1800225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73952" y="2689060"/>
            <a:ext cx="6264696" cy="585887"/>
            <a:chOff x="1619672" y="3325841"/>
            <a:chExt cx="6264696" cy="585706"/>
          </a:xfrm>
          <a:solidFill>
            <a:srgbClr val="C42A13"/>
          </a:solidFill>
        </p:grpSpPr>
        <p:sp>
          <p:nvSpPr>
            <p:cNvPr id="29" name="圆角矩形 3"/>
            <p:cNvSpPr/>
            <p:nvPr/>
          </p:nvSpPr>
          <p:spPr>
            <a:xfrm>
              <a:off x="1619672" y="3325841"/>
              <a:ext cx="6264696" cy="46384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691680" y="3403873"/>
              <a:ext cx="6192688" cy="5076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请在此处输入您的文本，或者复制您的文本粘贴到此处请在此处请在此处输入您的文本，或者复制您的文本粘贴到此处请在此处</a:t>
              </a:r>
            </a:p>
            <a:p>
              <a:pPr>
                <a:defRPr/>
              </a:pP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1390650" y="723756"/>
            <a:ext cx="1377950" cy="1743075"/>
            <a:chOff x="1510934" y="1563638"/>
            <a:chExt cx="1377351" cy="1741822"/>
          </a:xfrm>
        </p:grpSpPr>
        <p:sp>
          <p:nvSpPr>
            <p:cNvPr id="32" name="矩形 31"/>
            <p:cNvSpPr/>
            <p:nvPr/>
          </p:nvSpPr>
          <p:spPr>
            <a:xfrm>
              <a:off x="1510934" y="2805756"/>
              <a:ext cx="1377351" cy="4997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输入文本</a:t>
              </a:r>
            </a:p>
          </p:txBody>
        </p:sp>
        <p:sp>
          <p:nvSpPr>
            <p:cNvPr id="33" name="椭圆 32"/>
            <p:cNvSpPr/>
            <p:nvPr/>
          </p:nvSpPr>
          <p:spPr>
            <a:xfrm>
              <a:off x="1568059" y="1563638"/>
              <a:ext cx="1245646" cy="124687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26" name="Freeform 80"/>
            <p:cNvSpPr>
              <a:spLocks noEditPoints="1"/>
            </p:cNvSpPr>
            <p:nvPr/>
          </p:nvSpPr>
          <p:spPr bwMode="auto">
            <a:xfrm>
              <a:off x="1868880" y="1994101"/>
              <a:ext cx="714523" cy="385548"/>
            </a:xfrm>
            <a:custGeom>
              <a:avLst/>
              <a:gdLst>
                <a:gd name="T0" fmla="*/ 74429 w 192"/>
                <a:gd name="T1" fmla="*/ 0 h 104"/>
                <a:gd name="T2" fmla="*/ 0 w 192"/>
                <a:gd name="T3" fmla="*/ 311404 h 104"/>
                <a:gd name="T4" fmla="*/ 640094 w 192"/>
                <a:gd name="T5" fmla="*/ 385548 h 104"/>
                <a:gd name="T6" fmla="*/ 714523 w 192"/>
                <a:gd name="T7" fmla="*/ 74144 h 104"/>
                <a:gd name="T8" fmla="*/ 342376 w 192"/>
                <a:gd name="T9" fmla="*/ 88973 h 104"/>
                <a:gd name="T10" fmla="*/ 387033 w 192"/>
                <a:gd name="T11" fmla="*/ 103801 h 104"/>
                <a:gd name="T12" fmla="*/ 342376 w 192"/>
                <a:gd name="T13" fmla="*/ 118630 h 104"/>
                <a:gd name="T14" fmla="*/ 342376 w 192"/>
                <a:gd name="T15" fmla="*/ 88973 h 104"/>
                <a:gd name="T16" fmla="*/ 372147 w 192"/>
                <a:gd name="T17" fmla="*/ 177945 h 104"/>
                <a:gd name="T18" fmla="*/ 372147 w 192"/>
                <a:gd name="T19" fmla="*/ 207603 h 104"/>
                <a:gd name="T20" fmla="*/ 327490 w 192"/>
                <a:gd name="T21" fmla="*/ 192774 h 104"/>
                <a:gd name="T22" fmla="*/ 253060 w 192"/>
                <a:gd name="T23" fmla="*/ 88973 h 104"/>
                <a:gd name="T24" fmla="*/ 297718 w 192"/>
                <a:gd name="T25" fmla="*/ 103801 h 104"/>
                <a:gd name="T26" fmla="*/ 253060 w 192"/>
                <a:gd name="T27" fmla="*/ 118630 h 104"/>
                <a:gd name="T28" fmla="*/ 253060 w 192"/>
                <a:gd name="T29" fmla="*/ 88973 h 104"/>
                <a:gd name="T30" fmla="*/ 282832 w 192"/>
                <a:gd name="T31" fmla="*/ 177945 h 104"/>
                <a:gd name="T32" fmla="*/ 282832 w 192"/>
                <a:gd name="T33" fmla="*/ 207603 h 104"/>
                <a:gd name="T34" fmla="*/ 238174 w 192"/>
                <a:gd name="T35" fmla="*/ 192774 h 104"/>
                <a:gd name="T36" fmla="*/ 193517 w 192"/>
                <a:gd name="T37" fmla="*/ 296575 h 104"/>
                <a:gd name="T38" fmla="*/ 148859 w 192"/>
                <a:gd name="T39" fmla="*/ 281747 h 104"/>
                <a:gd name="T40" fmla="*/ 193517 w 192"/>
                <a:gd name="T41" fmla="*/ 266918 h 104"/>
                <a:gd name="T42" fmla="*/ 193517 w 192"/>
                <a:gd name="T43" fmla="*/ 296575 h 104"/>
                <a:gd name="T44" fmla="*/ 163745 w 192"/>
                <a:gd name="T45" fmla="*/ 207603 h 104"/>
                <a:gd name="T46" fmla="*/ 163745 w 192"/>
                <a:gd name="T47" fmla="*/ 177945 h 104"/>
                <a:gd name="T48" fmla="*/ 208403 w 192"/>
                <a:gd name="T49" fmla="*/ 192774 h 104"/>
                <a:gd name="T50" fmla="*/ 193517 w 192"/>
                <a:gd name="T51" fmla="*/ 118630 h 104"/>
                <a:gd name="T52" fmla="*/ 148859 w 192"/>
                <a:gd name="T53" fmla="*/ 103801 h 104"/>
                <a:gd name="T54" fmla="*/ 193517 w 192"/>
                <a:gd name="T55" fmla="*/ 88973 h 104"/>
                <a:gd name="T56" fmla="*/ 193517 w 192"/>
                <a:gd name="T57" fmla="*/ 118630 h 104"/>
                <a:gd name="T58" fmla="*/ 253060 w 192"/>
                <a:gd name="T59" fmla="*/ 296575 h 104"/>
                <a:gd name="T60" fmla="*/ 253060 w 192"/>
                <a:gd name="T61" fmla="*/ 266918 h 104"/>
                <a:gd name="T62" fmla="*/ 476349 w 192"/>
                <a:gd name="T63" fmla="*/ 281747 h 104"/>
                <a:gd name="T64" fmla="*/ 461463 w 192"/>
                <a:gd name="T65" fmla="*/ 207603 h 104"/>
                <a:gd name="T66" fmla="*/ 416805 w 192"/>
                <a:gd name="T67" fmla="*/ 192774 h 104"/>
                <a:gd name="T68" fmla="*/ 461463 w 192"/>
                <a:gd name="T69" fmla="*/ 177945 h 104"/>
                <a:gd name="T70" fmla="*/ 461463 w 192"/>
                <a:gd name="T71" fmla="*/ 207603 h 104"/>
                <a:gd name="T72" fmla="*/ 431691 w 192"/>
                <a:gd name="T73" fmla="*/ 118630 h 104"/>
                <a:gd name="T74" fmla="*/ 431691 w 192"/>
                <a:gd name="T75" fmla="*/ 88973 h 104"/>
                <a:gd name="T76" fmla="*/ 476349 w 192"/>
                <a:gd name="T77" fmla="*/ 103801 h 104"/>
                <a:gd name="T78" fmla="*/ 550778 w 192"/>
                <a:gd name="T79" fmla="*/ 296575 h 104"/>
                <a:gd name="T80" fmla="*/ 506120 w 192"/>
                <a:gd name="T81" fmla="*/ 281747 h 104"/>
                <a:gd name="T82" fmla="*/ 550778 w 192"/>
                <a:gd name="T83" fmla="*/ 266918 h 104"/>
                <a:gd name="T84" fmla="*/ 550778 w 192"/>
                <a:gd name="T85" fmla="*/ 296575 h 104"/>
                <a:gd name="T86" fmla="*/ 521006 w 192"/>
                <a:gd name="T87" fmla="*/ 207603 h 104"/>
                <a:gd name="T88" fmla="*/ 521006 w 192"/>
                <a:gd name="T89" fmla="*/ 177945 h 104"/>
                <a:gd name="T90" fmla="*/ 565664 w 192"/>
                <a:gd name="T91" fmla="*/ 192774 h 104"/>
                <a:gd name="T92" fmla="*/ 550778 w 192"/>
                <a:gd name="T93" fmla="*/ 118630 h 104"/>
                <a:gd name="T94" fmla="*/ 506120 w 192"/>
                <a:gd name="T95" fmla="*/ 103801 h 104"/>
                <a:gd name="T96" fmla="*/ 550778 w 192"/>
                <a:gd name="T97" fmla="*/ 88973 h 104"/>
                <a:gd name="T98" fmla="*/ 550778 w 192"/>
                <a:gd name="T99" fmla="*/ 118630 h 1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2" h="104">
                  <a:moveTo>
                    <a:pt x="17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5"/>
                    <a:pt x="9" y="104"/>
                    <a:pt x="20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83" y="104"/>
                    <a:pt x="192" y="95"/>
                    <a:pt x="192" y="84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2" y="9"/>
                    <a:pt x="183" y="0"/>
                    <a:pt x="172" y="0"/>
                  </a:cubicBezTo>
                  <a:close/>
                  <a:moveTo>
                    <a:pt x="92" y="24"/>
                  </a:move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cubicBezTo>
                    <a:pt x="104" y="30"/>
                    <a:pt x="102" y="32"/>
                    <a:pt x="100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0" y="32"/>
                    <a:pt x="88" y="30"/>
                    <a:pt x="88" y="28"/>
                  </a:cubicBezTo>
                  <a:cubicBezTo>
                    <a:pt x="88" y="26"/>
                    <a:pt x="90" y="24"/>
                    <a:pt x="92" y="24"/>
                  </a:cubicBezTo>
                  <a:close/>
                  <a:moveTo>
                    <a:pt x="92" y="48"/>
                  </a:move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54"/>
                    <a:pt x="102" y="56"/>
                    <a:pt x="100" y="56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0" y="56"/>
                    <a:pt x="88" y="54"/>
                    <a:pt x="88" y="52"/>
                  </a:cubicBezTo>
                  <a:cubicBezTo>
                    <a:pt x="88" y="50"/>
                    <a:pt x="90" y="48"/>
                    <a:pt x="92" y="48"/>
                  </a:cubicBezTo>
                  <a:close/>
                  <a:moveTo>
                    <a:pt x="68" y="24"/>
                  </a:moveTo>
                  <a:cubicBezTo>
                    <a:pt x="76" y="24"/>
                    <a:pt x="76" y="24"/>
                    <a:pt x="76" y="24"/>
                  </a:cubicBezTo>
                  <a:cubicBezTo>
                    <a:pt x="78" y="24"/>
                    <a:pt x="80" y="26"/>
                    <a:pt x="80" y="28"/>
                  </a:cubicBezTo>
                  <a:cubicBezTo>
                    <a:pt x="80" y="30"/>
                    <a:pt x="78" y="32"/>
                    <a:pt x="76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6" y="32"/>
                    <a:pt x="64" y="30"/>
                    <a:pt x="64" y="28"/>
                  </a:cubicBezTo>
                  <a:cubicBezTo>
                    <a:pt x="64" y="26"/>
                    <a:pt x="66" y="24"/>
                    <a:pt x="68" y="24"/>
                  </a:cubicBezTo>
                  <a:close/>
                  <a:moveTo>
                    <a:pt x="68" y="48"/>
                  </a:moveTo>
                  <a:cubicBezTo>
                    <a:pt x="76" y="48"/>
                    <a:pt x="76" y="48"/>
                    <a:pt x="76" y="48"/>
                  </a:cubicBezTo>
                  <a:cubicBezTo>
                    <a:pt x="78" y="48"/>
                    <a:pt x="80" y="50"/>
                    <a:pt x="80" y="52"/>
                  </a:cubicBezTo>
                  <a:cubicBezTo>
                    <a:pt x="80" y="54"/>
                    <a:pt x="78" y="56"/>
                    <a:pt x="7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6" y="56"/>
                    <a:pt x="64" y="54"/>
                    <a:pt x="64" y="52"/>
                  </a:cubicBezTo>
                  <a:cubicBezTo>
                    <a:pt x="64" y="50"/>
                    <a:pt x="66" y="48"/>
                    <a:pt x="68" y="48"/>
                  </a:cubicBezTo>
                  <a:close/>
                  <a:moveTo>
                    <a:pt x="52" y="80"/>
                  </a:moveTo>
                  <a:cubicBezTo>
                    <a:pt x="44" y="80"/>
                    <a:pt x="44" y="80"/>
                    <a:pt x="44" y="80"/>
                  </a:cubicBezTo>
                  <a:cubicBezTo>
                    <a:pt x="42" y="80"/>
                    <a:pt x="40" y="78"/>
                    <a:pt x="40" y="76"/>
                  </a:cubicBezTo>
                  <a:cubicBezTo>
                    <a:pt x="40" y="74"/>
                    <a:pt x="42" y="72"/>
                    <a:pt x="44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4" y="72"/>
                    <a:pt x="56" y="74"/>
                    <a:pt x="56" y="76"/>
                  </a:cubicBezTo>
                  <a:cubicBezTo>
                    <a:pt x="56" y="78"/>
                    <a:pt x="54" y="80"/>
                    <a:pt x="52" y="80"/>
                  </a:cubicBezTo>
                  <a:close/>
                  <a:moveTo>
                    <a:pt x="52" y="56"/>
                  </a:moveTo>
                  <a:cubicBezTo>
                    <a:pt x="44" y="56"/>
                    <a:pt x="44" y="56"/>
                    <a:pt x="44" y="56"/>
                  </a:cubicBezTo>
                  <a:cubicBezTo>
                    <a:pt x="42" y="56"/>
                    <a:pt x="40" y="54"/>
                    <a:pt x="40" y="52"/>
                  </a:cubicBezTo>
                  <a:cubicBezTo>
                    <a:pt x="40" y="50"/>
                    <a:pt x="42" y="48"/>
                    <a:pt x="44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4" y="48"/>
                    <a:pt x="56" y="50"/>
                    <a:pt x="56" y="52"/>
                  </a:cubicBezTo>
                  <a:cubicBezTo>
                    <a:pt x="56" y="54"/>
                    <a:pt x="54" y="56"/>
                    <a:pt x="52" y="56"/>
                  </a:cubicBezTo>
                  <a:close/>
                  <a:moveTo>
                    <a:pt x="52" y="32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42" y="32"/>
                    <a:pt x="40" y="30"/>
                    <a:pt x="40" y="28"/>
                  </a:cubicBezTo>
                  <a:cubicBezTo>
                    <a:pt x="40" y="26"/>
                    <a:pt x="42" y="24"/>
                    <a:pt x="44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4" y="24"/>
                    <a:pt x="56" y="26"/>
                    <a:pt x="56" y="28"/>
                  </a:cubicBezTo>
                  <a:cubicBezTo>
                    <a:pt x="56" y="30"/>
                    <a:pt x="54" y="32"/>
                    <a:pt x="52" y="32"/>
                  </a:cubicBezTo>
                  <a:close/>
                  <a:moveTo>
                    <a:pt x="124" y="80"/>
                  </a:moveTo>
                  <a:cubicBezTo>
                    <a:pt x="68" y="80"/>
                    <a:pt x="68" y="80"/>
                    <a:pt x="68" y="80"/>
                  </a:cubicBezTo>
                  <a:cubicBezTo>
                    <a:pt x="66" y="80"/>
                    <a:pt x="64" y="78"/>
                    <a:pt x="64" y="76"/>
                  </a:cubicBezTo>
                  <a:cubicBezTo>
                    <a:pt x="64" y="74"/>
                    <a:pt x="66" y="72"/>
                    <a:pt x="68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6" y="72"/>
                    <a:pt x="128" y="74"/>
                    <a:pt x="128" y="76"/>
                  </a:cubicBezTo>
                  <a:cubicBezTo>
                    <a:pt x="128" y="78"/>
                    <a:pt x="126" y="80"/>
                    <a:pt x="124" y="80"/>
                  </a:cubicBezTo>
                  <a:close/>
                  <a:moveTo>
                    <a:pt x="124" y="56"/>
                  </a:moveTo>
                  <a:cubicBezTo>
                    <a:pt x="116" y="56"/>
                    <a:pt x="116" y="56"/>
                    <a:pt x="116" y="56"/>
                  </a:cubicBezTo>
                  <a:cubicBezTo>
                    <a:pt x="114" y="56"/>
                    <a:pt x="112" y="54"/>
                    <a:pt x="112" y="52"/>
                  </a:cubicBezTo>
                  <a:cubicBezTo>
                    <a:pt x="112" y="50"/>
                    <a:pt x="114" y="48"/>
                    <a:pt x="116" y="48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6" y="48"/>
                    <a:pt x="128" y="50"/>
                    <a:pt x="128" y="52"/>
                  </a:cubicBezTo>
                  <a:cubicBezTo>
                    <a:pt x="128" y="54"/>
                    <a:pt x="126" y="56"/>
                    <a:pt x="124" y="56"/>
                  </a:cubicBezTo>
                  <a:close/>
                  <a:moveTo>
                    <a:pt x="124" y="32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14" y="32"/>
                    <a:pt x="112" y="30"/>
                    <a:pt x="112" y="28"/>
                  </a:cubicBezTo>
                  <a:cubicBezTo>
                    <a:pt x="112" y="26"/>
                    <a:pt x="114" y="24"/>
                    <a:pt x="116" y="24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6" y="24"/>
                    <a:pt x="128" y="26"/>
                    <a:pt x="128" y="28"/>
                  </a:cubicBezTo>
                  <a:cubicBezTo>
                    <a:pt x="128" y="30"/>
                    <a:pt x="126" y="32"/>
                    <a:pt x="124" y="32"/>
                  </a:cubicBezTo>
                  <a:close/>
                  <a:moveTo>
                    <a:pt x="148" y="80"/>
                  </a:moveTo>
                  <a:cubicBezTo>
                    <a:pt x="140" y="80"/>
                    <a:pt x="140" y="80"/>
                    <a:pt x="140" y="80"/>
                  </a:cubicBezTo>
                  <a:cubicBezTo>
                    <a:pt x="138" y="80"/>
                    <a:pt x="136" y="78"/>
                    <a:pt x="136" y="76"/>
                  </a:cubicBezTo>
                  <a:cubicBezTo>
                    <a:pt x="136" y="74"/>
                    <a:pt x="138" y="72"/>
                    <a:pt x="140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0" y="72"/>
                    <a:pt x="152" y="74"/>
                    <a:pt x="152" y="76"/>
                  </a:cubicBezTo>
                  <a:cubicBezTo>
                    <a:pt x="152" y="78"/>
                    <a:pt x="150" y="80"/>
                    <a:pt x="148" y="80"/>
                  </a:cubicBezTo>
                  <a:close/>
                  <a:moveTo>
                    <a:pt x="148" y="5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138" y="56"/>
                    <a:pt x="136" y="54"/>
                    <a:pt x="136" y="52"/>
                  </a:cubicBezTo>
                  <a:cubicBezTo>
                    <a:pt x="136" y="50"/>
                    <a:pt x="138" y="48"/>
                    <a:pt x="140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50" y="48"/>
                    <a:pt x="152" y="50"/>
                    <a:pt x="152" y="52"/>
                  </a:cubicBezTo>
                  <a:cubicBezTo>
                    <a:pt x="152" y="54"/>
                    <a:pt x="150" y="56"/>
                    <a:pt x="148" y="56"/>
                  </a:cubicBezTo>
                  <a:close/>
                  <a:moveTo>
                    <a:pt x="148" y="32"/>
                  </a:moveTo>
                  <a:cubicBezTo>
                    <a:pt x="140" y="32"/>
                    <a:pt x="140" y="32"/>
                    <a:pt x="140" y="32"/>
                  </a:cubicBezTo>
                  <a:cubicBezTo>
                    <a:pt x="138" y="32"/>
                    <a:pt x="136" y="30"/>
                    <a:pt x="136" y="28"/>
                  </a:cubicBezTo>
                  <a:cubicBezTo>
                    <a:pt x="136" y="26"/>
                    <a:pt x="138" y="24"/>
                    <a:pt x="140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0" y="24"/>
                    <a:pt x="152" y="26"/>
                    <a:pt x="152" y="28"/>
                  </a:cubicBezTo>
                  <a:cubicBezTo>
                    <a:pt x="152" y="30"/>
                    <a:pt x="150" y="32"/>
                    <a:pt x="14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3186113" y="723756"/>
            <a:ext cx="1377950" cy="1743075"/>
            <a:chOff x="3305868" y="1563638"/>
            <a:chExt cx="1377351" cy="1741822"/>
          </a:xfrm>
        </p:grpSpPr>
        <p:sp>
          <p:nvSpPr>
            <p:cNvPr id="36" name="矩形 35"/>
            <p:cNvSpPr/>
            <p:nvPr/>
          </p:nvSpPr>
          <p:spPr>
            <a:xfrm>
              <a:off x="3305868" y="2805756"/>
              <a:ext cx="1377351" cy="4997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输入文本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3362993" y="1563638"/>
              <a:ext cx="1245645" cy="124687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5621" name="组合 37"/>
            <p:cNvGrpSpPr/>
            <p:nvPr/>
          </p:nvGrpSpPr>
          <p:grpSpPr bwMode="auto">
            <a:xfrm>
              <a:off x="3632043" y="1837032"/>
              <a:ext cx="724999" cy="716617"/>
              <a:chOff x="11145838" y="3187700"/>
              <a:chExt cx="549276" cy="542925"/>
            </a:xfrm>
          </p:grpSpPr>
          <p:sp>
            <p:nvSpPr>
              <p:cNvPr id="25622" name="Freeform 107"/>
              <p:cNvSpPr>
                <a:spLocks noEditPoints="1"/>
              </p:cNvSpPr>
              <p:nvPr/>
            </p:nvSpPr>
            <p:spPr bwMode="auto">
              <a:xfrm>
                <a:off x="11145838" y="3187700"/>
                <a:ext cx="369888" cy="363538"/>
              </a:xfrm>
              <a:custGeom>
                <a:avLst/>
                <a:gdLst>
                  <a:gd name="T0" fmla="*/ 283868 w 129"/>
                  <a:gd name="T1" fmla="*/ 332539 h 129"/>
                  <a:gd name="T2" fmla="*/ 272398 w 129"/>
                  <a:gd name="T3" fmla="*/ 287449 h 129"/>
                  <a:gd name="T4" fmla="*/ 289602 w 129"/>
                  <a:gd name="T5" fmla="*/ 270540 h 129"/>
                  <a:gd name="T6" fmla="*/ 335480 w 129"/>
                  <a:gd name="T7" fmla="*/ 281812 h 129"/>
                  <a:gd name="T8" fmla="*/ 349817 w 129"/>
                  <a:gd name="T9" fmla="*/ 276176 h 129"/>
                  <a:gd name="T10" fmla="*/ 367021 w 129"/>
                  <a:gd name="T11" fmla="*/ 233904 h 129"/>
                  <a:gd name="T12" fmla="*/ 361286 w 129"/>
                  <a:gd name="T13" fmla="*/ 219814 h 129"/>
                  <a:gd name="T14" fmla="*/ 321143 w 129"/>
                  <a:gd name="T15" fmla="*/ 197269 h 129"/>
                  <a:gd name="T16" fmla="*/ 324010 w 129"/>
                  <a:gd name="T17" fmla="*/ 183178 h 129"/>
                  <a:gd name="T18" fmla="*/ 321143 w 129"/>
                  <a:gd name="T19" fmla="*/ 171906 h 129"/>
                  <a:gd name="T20" fmla="*/ 361286 w 129"/>
                  <a:gd name="T21" fmla="*/ 146542 h 129"/>
                  <a:gd name="T22" fmla="*/ 367021 w 129"/>
                  <a:gd name="T23" fmla="*/ 132452 h 129"/>
                  <a:gd name="T24" fmla="*/ 349817 w 129"/>
                  <a:gd name="T25" fmla="*/ 92998 h 129"/>
                  <a:gd name="T26" fmla="*/ 335480 w 129"/>
                  <a:gd name="T27" fmla="*/ 84544 h 129"/>
                  <a:gd name="T28" fmla="*/ 292470 w 129"/>
                  <a:gd name="T29" fmla="*/ 95816 h 129"/>
                  <a:gd name="T30" fmla="*/ 272398 w 129"/>
                  <a:gd name="T31" fmla="*/ 78907 h 129"/>
                  <a:gd name="T32" fmla="*/ 283868 w 129"/>
                  <a:gd name="T33" fmla="*/ 33817 h 129"/>
                  <a:gd name="T34" fmla="*/ 278133 w 129"/>
                  <a:gd name="T35" fmla="*/ 22545 h 129"/>
                  <a:gd name="T36" fmla="*/ 235123 w 129"/>
                  <a:gd name="T37" fmla="*/ 2818 h 129"/>
                  <a:gd name="T38" fmla="*/ 220786 w 129"/>
                  <a:gd name="T39" fmla="*/ 8454 h 129"/>
                  <a:gd name="T40" fmla="*/ 197847 w 129"/>
                  <a:gd name="T41" fmla="*/ 47908 h 129"/>
                  <a:gd name="T42" fmla="*/ 172041 w 129"/>
                  <a:gd name="T43" fmla="*/ 47908 h 129"/>
                  <a:gd name="T44" fmla="*/ 149102 w 129"/>
                  <a:gd name="T45" fmla="*/ 8454 h 129"/>
                  <a:gd name="T46" fmla="*/ 134765 w 129"/>
                  <a:gd name="T47" fmla="*/ 2818 h 129"/>
                  <a:gd name="T48" fmla="*/ 91755 w 129"/>
                  <a:gd name="T49" fmla="*/ 19727 h 129"/>
                  <a:gd name="T50" fmla="*/ 86020 w 129"/>
                  <a:gd name="T51" fmla="*/ 33817 h 129"/>
                  <a:gd name="T52" fmla="*/ 97490 w 129"/>
                  <a:gd name="T53" fmla="*/ 76089 h 129"/>
                  <a:gd name="T54" fmla="*/ 77418 w 129"/>
                  <a:gd name="T55" fmla="*/ 95816 h 129"/>
                  <a:gd name="T56" fmla="*/ 34408 w 129"/>
                  <a:gd name="T57" fmla="*/ 84544 h 129"/>
                  <a:gd name="T58" fmla="*/ 20071 w 129"/>
                  <a:gd name="T59" fmla="*/ 90180 h 129"/>
                  <a:gd name="T60" fmla="*/ 2867 w 129"/>
                  <a:gd name="T61" fmla="*/ 132452 h 129"/>
                  <a:gd name="T62" fmla="*/ 5735 w 129"/>
                  <a:gd name="T63" fmla="*/ 146542 h 129"/>
                  <a:gd name="T64" fmla="*/ 45878 w 129"/>
                  <a:gd name="T65" fmla="*/ 169087 h 129"/>
                  <a:gd name="T66" fmla="*/ 45878 w 129"/>
                  <a:gd name="T67" fmla="*/ 183178 h 129"/>
                  <a:gd name="T68" fmla="*/ 45878 w 129"/>
                  <a:gd name="T69" fmla="*/ 194451 h 129"/>
                  <a:gd name="T70" fmla="*/ 5735 w 129"/>
                  <a:gd name="T71" fmla="*/ 216996 h 129"/>
                  <a:gd name="T72" fmla="*/ 0 w 129"/>
                  <a:gd name="T73" fmla="*/ 231086 h 129"/>
                  <a:gd name="T74" fmla="*/ 20071 w 129"/>
                  <a:gd name="T75" fmla="*/ 273358 h 129"/>
                  <a:gd name="T76" fmla="*/ 31541 w 129"/>
                  <a:gd name="T77" fmla="*/ 278994 h 129"/>
                  <a:gd name="T78" fmla="*/ 77418 w 129"/>
                  <a:gd name="T79" fmla="*/ 267722 h 129"/>
                  <a:gd name="T80" fmla="*/ 94623 w 129"/>
                  <a:gd name="T81" fmla="*/ 287449 h 129"/>
                  <a:gd name="T82" fmla="*/ 83153 w 129"/>
                  <a:gd name="T83" fmla="*/ 332539 h 129"/>
                  <a:gd name="T84" fmla="*/ 88888 w 129"/>
                  <a:gd name="T85" fmla="*/ 343811 h 129"/>
                  <a:gd name="T86" fmla="*/ 131898 w 129"/>
                  <a:gd name="T87" fmla="*/ 360720 h 129"/>
                  <a:gd name="T88" fmla="*/ 146235 w 129"/>
                  <a:gd name="T89" fmla="*/ 357902 h 129"/>
                  <a:gd name="T90" fmla="*/ 169174 w 129"/>
                  <a:gd name="T91" fmla="*/ 318448 h 129"/>
                  <a:gd name="T92" fmla="*/ 194980 w 129"/>
                  <a:gd name="T93" fmla="*/ 318448 h 129"/>
                  <a:gd name="T94" fmla="*/ 220786 w 129"/>
                  <a:gd name="T95" fmla="*/ 357902 h 129"/>
                  <a:gd name="T96" fmla="*/ 229388 w 129"/>
                  <a:gd name="T97" fmla="*/ 363538 h 129"/>
                  <a:gd name="T98" fmla="*/ 235123 w 129"/>
                  <a:gd name="T99" fmla="*/ 363538 h 129"/>
                  <a:gd name="T100" fmla="*/ 275265 w 129"/>
                  <a:gd name="T101" fmla="*/ 346629 h 129"/>
                  <a:gd name="T102" fmla="*/ 283868 w 129"/>
                  <a:gd name="T103" fmla="*/ 332539 h 129"/>
                  <a:gd name="T104" fmla="*/ 215051 w 129"/>
                  <a:gd name="T105" fmla="*/ 214177 h 129"/>
                  <a:gd name="T106" fmla="*/ 151969 w 129"/>
                  <a:gd name="T107" fmla="*/ 214177 h 129"/>
                  <a:gd name="T108" fmla="*/ 137633 w 129"/>
                  <a:gd name="T109" fmla="*/ 183178 h 129"/>
                  <a:gd name="T110" fmla="*/ 151969 w 129"/>
                  <a:gd name="T111" fmla="*/ 152179 h 129"/>
                  <a:gd name="T112" fmla="*/ 183510 w 129"/>
                  <a:gd name="T113" fmla="*/ 138088 h 129"/>
                  <a:gd name="T114" fmla="*/ 215051 w 129"/>
                  <a:gd name="T115" fmla="*/ 152179 h 129"/>
                  <a:gd name="T116" fmla="*/ 229388 w 129"/>
                  <a:gd name="T117" fmla="*/ 183178 h 129"/>
                  <a:gd name="T118" fmla="*/ 215051 w 129"/>
                  <a:gd name="T119" fmla="*/ 214177 h 1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29" h="129">
                    <a:moveTo>
                      <a:pt x="99" y="118"/>
                    </a:moveTo>
                    <a:cubicBezTo>
                      <a:pt x="95" y="102"/>
                      <a:pt x="95" y="102"/>
                      <a:pt x="95" y="102"/>
                    </a:cubicBezTo>
                    <a:cubicBezTo>
                      <a:pt x="97" y="100"/>
                      <a:pt x="99" y="98"/>
                      <a:pt x="101" y="96"/>
                    </a:cubicBezTo>
                    <a:cubicBezTo>
                      <a:pt x="117" y="100"/>
                      <a:pt x="117" y="100"/>
                      <a:pt x="117" y="100"/>
                    </a:cubicBezTo>
                    <a:cubicBezTo>
                      <a:pt x="119" y="100"/>
                      <a:pt x="121" y="99"/>
                      <a:pt x="122" y="98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28" y="81"/>
                      <a:pt x="128" y="79"/>
                      <a:pt x="126" y="78"/>
                    </a:cubicBezTo>
                    <a:cubicBezTo>
                      <a:pt x="112" y="70"/>
                      <a:pt x="112" y="70"/>
                      <a:pt x="112" y="70"/>
                    </a:cubicBezTo>
                    <a:cubicBezTo>
                      <a:pt x="112" y="68"/>
                      <a:pt x="113" y="66"/>
                      <a:pt x="113" y="65"/>
                    </a:cubicBezTo>
                    <a:cubicBezTo>
                      <a:pt x="113" y="64"/>
                      <a:pt x="112" y="62"/>
                      <a:pt x="112" y="61"/>
                    </a:cubicBezTo>
                    <a:cubicBezTo>
                      <a:pt x="126" y="52"/>
                      <a:pt x="126" y="52"/>
                      <a:pt x="126" y="52"/>
                    </a:cubicBezTo>
                    <a:cubicBezTo>
                      <a:pt x="128" y="51"/>
                      <a:pt x="129" y="49"/>
                      <a:pt x="128" y="47"/>
                    </a:cubicBezTo>
                    <a:cubicBezTo>
                      <a:pt x="122" y="33"/>
                      <a:pt x="122" y="33"/>
                      <a:pt x="122" y="33"/>
                    </a:cubicBezTo>
                    <a:cubicBezTo>
                      <a:pt x="121" y="31"/>
                      <a:pt x="119" y="30"/>
                      <a:pt x="117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100" y="32"/>
                      <a:pt x="97" y="30"/>
                      <a:pt x="95" y="28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100" y="10"/>
                      <a:pt x="99" y="8"/>
                      <a:pt x="97" y="8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0" y="1"/>
                      <a:pt x="78" y="1"/>
                      <a:pt x="77" y="3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6" y="16"/>
                      <a:pt x="63" y="16"/>
                      <a:pt x="60" y="17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1" y="1"/>
                      <a:pt x="49" y="0"/>
                      <a:pt x="47" y="1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8"/>
                      <a:pt x="29" y="10"/>
                      <a:pt x="30" y="12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1" y="29"/>
                      <a:pt x="29" y="32"/>
                      <a:pt x="27" y="3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29"/>
                      <a:pt x="8" y="30"/>
                      <a:pt x="7" y="32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0" y="49"/>
                      <a:pt x="1" y="51"/>
                      <a:pt x="2" y="52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2"/>
                      <a:pt x="16" y="63"/>
                      <a:pt x="16" y="65"/>
                    </a:cubicBezTo>
                    <a:cubicBezTo>
                      <a:pt x="16" y="66"/>
                      <a:pt x="16" y="68"/>
                      <a:pt x="16" y="69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78"/>
                      <a:pt x="0" y="80"/>
                      <a:pt x="0" y="82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99"/>
                      <a:pt x="9" y="100"/>
                      <a:pt x="11" y="99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9" y="98"/>
                      <a:pt x="31" y="100"/>
                      <a:pt x="33" y="102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29" y="119"/>
                      <a:pt x="30" y="121"/>
                      <a:pt x="31" y="122"/>
                    </a:cubicBezTo>
                    <a:cubicBezTo>
                      <a:pt x="46" y="128"/>
                      <a:pt x="46" y="128"/>
                      <a:pt x="46" y="128"/>
                    </a:cubicBezTo>
                    <a:cubicBezTo>
                      <a:pt x="48" y="129"/>
                      <a:pt x="50" y="129"/>
                      <a:pt x="51" y="127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62" y="113"/>
                      <a:pt x="65" y="113"/>
                      <a:pt x="68" y="113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7" y="128"/>
                      <a:pt x="79" y="129"/>
                      <a:pt x="80" y="129"/>
                    </a:cubicBezTo>
                    <a:cubicBezTo>
                      <a:pt x="81" y="129"/>
                      <a:pt x="81" y="129"/>
                      <a:pt x="82" y="129"/>
                    </a:cubicBezTo>
                    <a:cubicBezTo>
                      <a:pt x="96" y="123"/>
                      <a:pt x="96" y="123"/>
                      <a:pt x="96" y="123"/>
                    </a:cubicBezTo>
                    <a:cubicBezTo>
                      <a:pt x="98" y="122"/>
                      <a:pt x="99" y="120"/>
                      <a:pt x="99" y="118"/>
                    </a:cubicBezTo>
                    <a:close/>
                    <a:moveTo>
                      <a:pt x="75" y="76"/>
                    </a:moveTo>
                    <a:cubicBezTo>
                      <a:pt x="69" y="82"/>
                      <a:pt x="59" y="82"/>
                      <a:pt x="53" y="76"/>
                    </a:cubicBezTo>
                    <a:cubicBezTo>
                      <a:pt x="50" y="73"/>
                      <a:pt x="48" y="69"/>
                      <a:pt x="48" y="65"/>
                    </a:cubicBezTo>
                    <a:cubicBezTo>
                      <a:pt x="48" y="61"/>
                      <a:pt x="50" y="57"/>
                      <a:pt x="53" y="54"/>
                    </a:cubicBezTo>
                    <a:cubicBezTo>
                      <a:pt x="56" y="51"/>
                      <a:pt x="60" y="49"/>
                      <a:pt x="64" y="49"/>
                    </a:cubicBezTo>
                    <a:cubicBezTo>
                      <a:pt x="68" y="49"/>
                      <a:pt x="72" y="51"/>
                      <a:pt x="75" y="54"/>
                    </a:cubicBezTo>
                    <a:cubicBezTo>
                      <a:pt x="78" y="57"/>
                      <a:pt x="80" y="61"/>
                      <a:pt x="80" y="65"/>
                    </a:cubicBezTo>
                    <a:cubicBezTo>
                      <a:pt x="80" y="69"/>
                      <a:pt x="78" y="73"/>
                      <a:pt x="75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3" name="Freeform 108"/>
              <p:cNvSpPr>
                <a:spLocks noEditPoints="1"/>
              </p:cNvSpPr>
              <p:nvPr/>
            </p:nvSpPr>
            <p:spPr bwMode="auto">
              <a:xfrm>
                <a:off x="11420476" y="3460750"/>
                <a:ext cx="274638" cy="269875"/>
              </a:xfrm>
              <a:custGeom>
                <a:avLst/>
                <a:gdLst>
                  <a:gd name="T0" fmla="*/ 274638 w 96"/>
                  <a:gd name="T1" fmla="*/ 118070 h 96"/>
                  <a:gd name="T2" fmla="*/ 266056 w 96"/>
                  <a:gd name="T3" fmla="*/ 106826 h 96"/>
                  <a:gd name="T4" fmla="*/ 234587 w 96"/>
                  <a:gd name="T5" fmla="*/ 101203 h 96"/>
                  <a:gd name="T6" fmla="*/ 231726 w 96"/>
                  <a:gd name="T7" fmla="*/ 95581 h 96"/>
                  <a:gd name="T8" fmla="*/ 228865 w 96"/>
                  <a:gd name="T9" fmla="*/ 89958 h 96"/>
                  <a:gd name="T10" fmla="*/ 246030 w 96"/>
                  <a:gd name="T11" fmla="*/ 64658 h 96"/>
                  <a:gd name="T12" fmla="*/ 246030 w 96"/>
                  <a:gd name="T13" fmla="*/ 50602 h 96"/>
                  <a:gd name="T14" fmla="*/ 223143 w 96"/>
                  <a:gd name="T15" fmla="*/ 28112 h 96"/>
                  <a:gd name="T16" fmla="*/ 208839 w 96"/>
                  <a:gd name="T17" fmla="*/ 25301 h 96"/>
                  <a:gd name="T18" fmla="*/ 183092 w 96"/>
                  <a:gd name="T19" fmla="*/ 44979 h 96"/>
                  <a:gd name="T20" fmla="*/ 168788 w 96"/>
                  <a:gd name="T21" fmla="*/ 39357 h 96"/>
                  <a:gd name="T22" fmla="*/ 165927 w 96"/>
                  <a:gd name="T23" fmla="*/ 8434 h 96"/>
                  <a:gd name="T24" fmla="*/ 154484 w 96"/>
                  <a:gd name="T25" fmla="*/ 0 h 96"/>
                  <a:gd name="T26" fmla="*/ 120154 w 96"/>
                  <a:gd name="T27" fmla="*/ 0 h 96"/>
                  <a:gd name="T28" fmla="*/ 108711 w 96"/>
                  <a:gd name="T29" fmla="*/ 8434 h 96"/>
                  <a:gd name="T30" fmla="*/ 105850 w 96"/>
                  <a:gd name="T31" fmla="*/ 39357 h 96"/>
                  <a:gd name="T32" fmla="*/ 97268 w 96"/>
                  <a:gd name="T33" fmla="*/ 42168 h 96"/>
                  <a:gd name="T34" fmla="*/ 91546 w 96"/>
                  <a:gd name="T35" fmla="*/ 44979 h 96"/>
                  <a:gd name="T36" fmla="*/ 65799 w 96"/>
                  <a:gd name="T37" fmla="*/ 28112 h 96"/>
                  <a:gd name="T38" fmla="*/ 51495 w 96"/>
                  <a:gd name="T39" fmla="*/ 28112 h 96"/>
                  <a:gd name="T40" fmla="*/ 28608 w 96"/>
                  <a:gd name="T41" fmla="*/ 50602 h 96"/>
                  <a:gd name="T42" fmla="*/ 28608 w 96"/>
                  <a:gd name="T43" fmla="*/ 67469 h 96"/>
                  <a:gd name="T44" fmla="*/ 45773 w 96"/>
                  <a:gd name="T45" fmla="*/ 89958 h 96"/>
                  <a:gd name="T46" fmla="*/ 40051 w 96"/>
                  <a:gd name="T47" fmla="*/ 104014 h 96"/>
                  <a:gd name="T48" fmla="*/ 11443 w 96"/>
                  <a:gd name="T49" fmla="*/ 106826 h 96"/>
                  <a:gd name="T50" fmla="*/ 0 w 96"/>
                  <a:gd name="T51" fmla="*/ 118070 h 96"/>
                  <a:gd name="T52" fmla="*/ 0 w 96"/>
                  <a:gd name="T53" fmla="*/ 151805 h 96"/>
                  <a:gd name="T54" fmla="*/ 11443 w 96"/>
                  <a:gd name="T55" fmla="*/ 163049 h 96"/>
                  <a:gd name="T56" fmla="*/ 40051 w 96"/>
                  <a:gd name="T57" fmla="*/ 165861 h 96"/>
                  <a:gd name="T58" fmla="*/ 42912 w 96"/>
                  <a:gd name="T59" fmla="*/ 174294 h 96"/>
                  <a:gd name="T60" fmla="*/ 45773 w 96"/>
                  <a:gd name="T61" fmla="*/ 179917 h 96"/>
                  <a:gd name="T62" fmla="*/ 28608 w 96"/>
                  <a:gd name="T63" fmla="*/ 205217 h 96"/>
                  <a:gd name="T64" fmla="*/ 28608 w 96"/>
                  <a:gd name="T65" fmla="*/ 219273 h 96"/>
                  <a:gd name="T66" fmla="*/ 54355 w 96"/>
                  <a:gd name="T67" fmla="*/ 241763 h 96"/>
                  <a:gd name="T68" fmla="*/ 68660 w 96"/>
                  <a:gd name="T69" fmla="*/ 241763 h 96"/>
                  <a:gd name="T70" fmla="*/ 91546 w 96"/>
                  <a:gd name="T71" fmla="*/ 224896 h 96"/>
                  <a:gd name="T72" fmla="*/ 105850 w 96"/>
                  <a:gd name="T73" fmla="*/ 230518 h 96"/>
                  <a:gd name="T74" fmla="*/ 111572 w 96"/>
                  <a:gd name="T75" fmla="*/ 261441 h 96"/>
                  <a:gd name="T76" fmla="*/ 123015 w 96"/>
                  <a:gd name="T77" fmla="*/ 269875 h 96"/>
                  <a:gd name="T78" fmla="*/ 123015 w 96"/>
                  <a:gd name="T79" fmla="*/ 269875 h 96"/>
                  <a:gd name="T80" fmla="*/ 154484 w 96"/>
                  <a:gd name="T81" fmla="*/ 269875 h 96"/>
                  <a:gd name="T82" fmla="*/ 165927 w 96"/>
                  <a:gd name="T83" fmla="*/ 258630 h 96"/>
                  <a:gd name="T84" fmla="*/ 171649 w 96"/>
                  <a:gd name="T85" fmla="*/ 230518 h 96"/>
                  <a:gd name="T86" fmla="*/ 177370 w 96"/>
                  <a:gd name="T87" fmla="*/ 227707 h 96"/>
                  <a:gd name="T88" fmla="*/ 183092 w 96"/>
                  <a:gd name="T89" fmla="*/ 224896 h 96"/>
                  <a:gd name="T90" fmla="*/ 208839 w 96"/>
                  <a:gd name="T91" fmla="*/ 241763 h 96"/>
                  <a:gd name="T92" fmla="*/ 223143 w 96"/>
                  <a:gd name="T93" fmla="*/ 241763 h 96"/>
                  <a:gd name="T94" fmla="*/ 246030 w 96"/>
                  <a:gd name="T95" fmla="*/ 216462 h 96"/>
                  <a:gd name="T96" fmla="*/ 248891 w 96"/>
                  <a:gd name="T97" fmla="*/ 202406 h 96"/>
                  <a:gd name="T98" fmla="*/ 228865 w 96"/>
                  <a:gd name="T99" fmla="*/ 179917 h 96"/>
                  <a:gd name="T100" fmla="*/ 234587 w 96"/>
                  <a:gd name="T101" fmla="*/ 165861 h 96"/>
                  <a:gd name="T102" fmla="*/ 266056 w 96"/>
                  <a:gd name="T103" fmla="*/ 160238 h 96"/>
                  <a:gd name="T104" fmla="*/ 274638 w 96"/>
                  <a:gd name="T105" fmla="*/ 148993 h 96"/>
                  <a:gd name="T106" fmla="*/ 274638 w 96"/>
                  <a:gd name="T107" fmla="*/ 118070 h 96"/>
                  <a:gd name="T108" fmla="*/ 160206 w 96"/>
                  <a:gd name="T109" fmla="*/ 143371 h 96"/>
                  <a:gd name="T110" fmla="*/ 128737 w 96"/>
                  <a:gd name="T111" fmla="*/ 154616 h 96"/>
                  <a:gd name="T112" fmla="*/ 117293 w 96"/>
                  <a:gd name="T113" fmla="*/ 126504 h 96"/>
                  <a:gd name="T114" fmla="*/ 137319 w 96"/>
                  <a:gd name="T115" fmla="*/ 112448 h 96"/>
                  <a:gd name="T116" fmla="*/ 145901 w 96"/>
                  <a:gd name="T117" fmla="*/ 112448 h 96"/>
                  <a:gd name="T118" fmla="*/ 160206 w 96"/>
                  <a:gd name="T119" fmla="*/ 126504 h 96"/>
                  <a:gd name="T120" fmla="*/ 160206 w 96"/>
                  <a:gd name="T121" fmla="*/ 143371 h 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6" h="96">
                    <a:moveTo>
                      <a:pt x="96" y="42"/>
                    </a:moveTo>
                    <a:cubicBezTo>
                      <a:pt x="96" y="40"/>
                      <a:pt x="95" y="38"/>
                      <a:pt x="93" y="38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6"/>
                      <a:pt x="81" y="35"/>
                      <a:pt x="81" y="34"/>
                    </a:cubicBezTo>
                    <a:cubicBezTo>
                      <a:pt x="81" y="33"/>
                      <a:pt x="80" y="32"/>
                      <a:pt x="80" y="32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8" y="21"/>
                      <a:pt x="87" y="19"/>
                      <a:pt x="86" y="1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6" y="8"/>
                      <a:pt x="74" y="8"/>
                      <a:pt x="73" y="9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2" y="15"/>
                      <a:pt x="61" y="14"/>
                      <a:pt x="59" y="1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1"/>
                      <a:pt x="55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0" y="0"/>
                      <a:pt x="38" y="1"/>
                      <a:pt x="38" y="3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6" y="14"/>
                      <a:pt x="35" y="15"/>
                      <a:pt x="34" y="15"/>
                    </a:cubicBezTo>
                    <a:cubicBezTo>
                      <a:pt x="33" y="15"/>
                      <a:pt x="33" y="16"/>
                      <a:pt x="32" y="16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2" y="9"/>
                      <a:pt x="19" y="9"/>
                      <a:pt x="18" y="1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20"/>
                      <a:pt x="8" y="22"/>
                      <a:pt x="10" y="24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5" y="35"/>
                      <a:pt x="14" y="37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9"/>
                      <a:pt x="0" y="40"/>
                      <a:pt x="0" y="4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2" y="58"/>
                      <a:pt x="4" y="58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60"/>
                      <a:pt x="15" y="61"/>
                      <a:pt x="15" y="62"/>
                    </a:cubicBezTo>
                    <a:cubicBezTo>
                      <a:pt x="16" y="63"/>
                      <a:pt x="16" y="63"/>
                      <a:pt x="16" y="64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4"/>
                      <a:pt x="9" y="77"/>
                      <a:pt x="10" y="78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0" y="87"/>
                      <a:pt x="22" y="88"/>
                      <a:pt x="24" y="86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4" y="81"/>
                      <a:pt x="35" y="81"/>
                      <a:pt x="37" y="82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39" y="94"/>
                      <a:pt x="41" y="96"/>
                      <a:pt x="43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6" y="96"/>
                      <a:pt x="58" y="94"/>
                      <a:pt x="58" y="92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0" y="81"/>
                      <a:pt x="61" y="81"/>
                      <a:pt x="62" y="81"/>
                    </a:cubicBezTo>
                    <a:cubicBezTo>
                      <a:pt x="63" y="80"/>
                      <a:pt x="64" y="80"/>
                      <a:pt x="64" y="80"/>
                    </a:cubicBezTo>
                    <a:cubicBezTo>
                      <a:pt x="73" y="86"/>
                      <a:pt x="73" y="86"/>
                      <a:pt x="73" y="86"/>
                    </a:cubicBezTo>
                    <a:cubicBezTo>
                      <a:pt x="75" y="87"/>
                      <a:pt x="77" y="87"/>
                      <a:pt x="78" y="86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88" y="76"/>
                      <a:pt x="88" y="74"/>
                      <a:pt x="87" y="72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1" y="62"/>
                      <a:pt x="82" y="61"/>
                      <a:pt x="82" y="59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5" y="57"/>
                      <a:pt x="96" y="55"/>
                      <a:pt x="96" y="53"/>
                    </a:cubicBezTo>
                    <a:lnTo>
                      <a:pt x="96" y="42"/>
                    </a:lnTo>
                    <a:close/>
                    <a:moveTo>
                      <a:pt x="56" y="51"/>
                    </a:moveTo>
                    <a:cubicBezTo>
                      <a:pt x="54" y="55"/>
                      <a:pt x="49" y="57"/>
                      <a:pt x="45" y="55"/>
                    </a:cubicBezTo>
                    <a:cubicBezTo>
                      <a:pt x="41" y="54"/>
                      <a:pt x="39" y="49"/>
                      <a:pt x="41" y="45"/>
                    </a:cubicBezTo>
                    <a:cubicBezTo>
                      <a:pt x="42" y="42"/>
                      <a:pt x="45" y="40"/>
                      <a:pt x="48" y="40"/>
                    </a:cubicBezTo>
                    <a:cubicBezTo>
                      <a:pt x="49" y="40"/>
                      <a:pt x="50" y="40"/>
                      <a:pt x="51" y="40"/>
                    </a:cubicBezTo>
                    <a:cubicBezTo>
                      <a:pt x="53" y="41"/>
                      <a:pt x="55" y="43"/>
                      <a:pt x="56" y="45"/>
                    </a:cubicBezTo>
                    <a:cubicBezTo>
                      <a:pt x="56" y="47"/>
                      <a:pt x="56" y="49"/>
                      <a:pt x="56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1" name="组合 40"/>
          <p:cNvGrpSpPr/>
          <p:nvPr/>
        </p:nvGrpSpPr>
        <p:grpSpPr bwMode="auto">
          <a:xfrm>
            <a:off x="5022850" y="723756"/>
            <a:ext cx="1377950" cy="1743075"/>
            <a:chOff x="5143134" y="1563638"/>
            <a:chExt cx="1377351" cy="1741822"/>
          </a:xfrm>
        </p:grpSpPr>
        <p:sp>
          <p:nvSpPr>
            <p:cNvPr id="42" name="矩形 41"/>
            <p:cNvSpPr/>
            <p:nvPr/>
          </p:nvSpPr>
          <p:spPr>
            <a:xfrm>
              <a:off x="5143134" y="2805756"/>
              <a:ext cx="1377351" cy="4997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输入文本</a:t>
              </a:r>
            </a:p>
          </p:txBody>
        </p:sp>
        <p:sp>
          <p:nvSpPr>
            <p:cNvPr id="43" name="椭圆 42"/>
            <p:cNvSpPr/>
            <p:nvPr/>
          </p:nvSpPr>
          <p:spPr>
            <a:xfrm>
              <a:off x="5200259" y="1563638"/>
              <a:ext cx="1245646" cy="124687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5616" name="组合 43"/>
            <p:cNvGrpSpPr/>
            <p:nvPr/>
          </p:nvGrpSpPr>
          <p:grpSpPr bwMode="auto">
            <a:xfrm>
              <a:off x="5475618" y="1967415"/>
              <a:ext cx="714523" cy="592990"/>
              <a:chOff x="7150101" y="5892800"/>
              <a:chExt cx="541338" cy="449263"/>
            </a:xfrm>
          </p:grpSpPr>
          <p:sp>
            <p:nvSpPr>
              <p:cNvPr id="25617" name="Freeform 64"/>
              <p:cNvSpPr/>
              <p:nvPr/>
            </p:nvSpPr>
            <p:spPr bwMode="auto">
              <a:xfrm>
                <a:off x="7240588" y="6027738"/>
                <a:ext cx="112713" cy="157163"/>
              </a:xfrm>
              <a:custGeom>
                <a:avLst/>
                <a:gdLst>
                  <a:gd name="T0" fmla="*/ 78899 w 40"/>
                  <a:gd name="T1" fmla="*/ 64549 h 56"/>
                  <a:gd name="T2" fmla="*/ 78899 w 40"/>
                  <a:gd name="T3" fmla="*/ 22452 h 56"/>
                  <a:gd name="T4" fmla="*/ 56357 w 40"/>
                  <a:gd name="T5" fmla="*/ 0 h 56"/>
                  <a:gd name="T6" fmla="*/ 33814 w 40"/>
                  <a:gd name="T7" fmla="*/ 22452 h 56"/>
                  <a:gd name="T8" fmla="*/ 33814 w 40"/>
                  <a:gd name="T9" fmla="*/ 64549 h 56"/>
                  <a:gd name="T10" fmla="*/ 45085 w 40"/>
                  <a:gd name="T11" fmla="*/ 84194 h 56"/>
                  <a:gd name="T12" fmla="*/ 45085 w 40"/>
                  <a:gd name="T13" fmla="*/ 92614 h 56"/>
                  <a:gd name="T14" fmla="*/ 39450 w 40"/>
                  <a:gd name="T15" fmla="*/ 98227 h 56"/>
                  <a:gd name="T16" fmla="*/ 0 w 40"/>
                  <a:gd name="T17" fmla="*/ 117872 h 56"/>
                  <a:gd name="T18" fmla="*/ 0 w 40"/>
                  <a:gd name="T19" fmla="*/ 145937 h 56"/>
                  <a:gd name="T20" fmla="*/ 11271 w 40"/>
                  <a:gd name="T21" fmla="*/ 157163 h 56"/>
                  <a:gd name="T22" fmla="*/ 101442 w 40"/>
                  <a:gd name="T23" fmla="*/ 157163 h 56"/>
                  <a:gd name="T24" fmla="*/ 112713 w 40"/>
                  <a:gd name="T25" fmla="*/ 145937 h 56"/>
                  <a:gd name="T26" fmla="*/ 112713 w 40"/>
                  <a:gd name="T27" fmla="*/ 117872 h 56"/>
                  <a:gd name="T28" fmla="*/ 67628 w 40"/>
                  <a:gd name="T29" fmla="*/ 84194 h 56"/>
                  <a:gd name="T30" fmla="*/ 78899 w 40"/>
                  <a:gd name="T31" fmla="*/ 64549 h 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0" h="56">
                    <a:moveTo>
                      <a:pt x="28" y="23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3"/>
                      <a:pt x="25" y="0"/>
                      <a:pt x="20" y="0"/>
                    </a:cubicBezTo>
                    <a:cubicBezTo>
                      <a:pt x="16" y="0"/>
                      <a:pt x="12" y="3"/>
                      <a:pt x="12" y="8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1"/>
                      <a:pt x="17" y="32"/>
                      <a:pt x="16" y="33"/>
                    </a:cubicBezTo>
                    <a:cubicBezTo>
                      <a:pt x="16" y="34"/>
                      <a:pt x="15" y="35"/>
                      <a:pt x="14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2" y="56"/>
                      <a:pt x="4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8" y="56"/>
                      <a:pt x="40" y="54"/>
                      <a:pt x="40" y="5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24" y="30"/>
                      <a:pt x="24" y="30"/>
                      <a:pt x="24" y="30"/>
                    </a:cubicBezTo>
                    <a:lnTo>
                      <a:pt x="28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18" name="Freeform 65"/>
              <p:cNvSpPr>
                <a:spLocks noEditPoints="1"/>
              </p:cNvSpPr>
              <p:nvPr/>
            </p:nvSpPr>
            <p:spPr bwMode="auto">
              <a:xfrm>
                <a:off x="7150101" y="5892800"/>
                <a:ext cx="541338" cy="449263"/>
              </a:xfrm>
              <a:custGeom>
                <a:avLst/>
                <a:gdLst>
                  <a:gd name="T0" fmla="*/ 530060 w 192"/>
                  <a:gd name="T1" fmla="*/ 67389 h 160"/>
                  <a:gd name="T2" fmla="*/ 293225 w 192"/>
                  <a:gd name="T3" fmla="*/ 67389 h 160"/>
                  <a:gd name="T4" fmla="*/ 293225 w 192"/>
                  <a:gd name="T5" fmla="*/ 11232 h 160"/>
                  <a:gd name="T6" fmla="*/ 281947 w 192"/>
                  <a:gd name="T7" fmla="*/ 0 h 160"/>
                  <a:gd name="T8" fmla="*/ 11278 w 192"/>
                  <a:gd name="T9" fmla="*/ 0 h 160"/>
                  <a:gd name="T10" fmla="*/ 0 w 192"/>
                  <a:gd name="T11" fmla="*/ 11232 h 160"/>
                  <a:gd name="T12" fmla="*/ 0 w 192"/>
                  <a:gd name="T13" fmla="*/ 438031 h 160"/>
                  <a:gd name="T14" fmla="*/ 11278 w 192"/>
                  <a:gd name="T15" fmla="*/ 449263 h 160"/>
                  <a:gd name="T16" fmla="*/ 169168 w 192"/>
                  <a:gd name="T17" fmla="*/ 449263 h 160"/>
                  <a:gd name="T18" fmla="*/ 180446 w 192"/>
                  <a:gd name="T19" fmla="*/ 438031 h 160"/>
                  <a:gd name="T20" fmla="*/ 180446 w 192"/>
                  <a:gd name="T21" fmla="*/ 381874 h 160"/>
                  <a:gd name="T22" fmla="*/ 203002 w 192"/>
                  <a:gd name="T23" fmla="*/ 381874 h 160"/>
                  <a:gd name="T24" fmla="*/ 203002 w 192"/>
                  <a:gd name="T25" fmla="*/ 438031 h 160"/>
                  <a:gd name="T26" fmla="*/ 214280 w 192"/>
                  <a:gd name="T27" fmla="*/ 449263 h 160"/>
                  <a:gd name="T28" fmla="*/ 327058 w 192"/>
                  <a:gd name="T29" fmla="*/ 449263 h 160"/>
                  <a:gd name="T30" fmla="*/ 338336 w 192"/>
                  <a:gd name="T31" fmla="*/ 438031 h 160"/>
                  <a:gd name="T32" fmla="*/ 338336 w 192"/>
                  <a:gd name="T33" fmla="*/ 381874 h 160"/>
                  <a:gd name="T34" fmla="*/ 360892 w 192"/>
                  <a:gd name="T35" fmla="*/ 381874 h 160"/>
                  <a:gd name="T36" fmla="*/ 360892 w 192"/>
                  <a:gd name="T37" fmla="*/ 438031 h 160"/>
                  <a:gd name="T38" fmla="*/ 372170 w 192"/>
                  <a:gd name="T39" fmla="*/ 449263 h 160"/>
                  <a:gd name="T40" fmla="*/ 530060 w 192"/>
                  <a:gd name="T41" fmla="*/ 449263 h 160"/>
                  <a:gd name="T42" fmla="*/ 541338 w 192"/>
                  <a:gd name="T43" fmla="*/ 438031 h 160"/>
                  <a:gd name="T44" fmla="*/ 541338 w 192"/>
                  <a:gd name="T45" fmla="*/ 78621 h 160"/>
                  <a:gd name="T46" fmla="*/ 530060 w 192"/>
                  <a:gd name="T47" fmla="*/ 67389 h 160"/>
                  <a:gd name="T48" fmla="*/ 225558 w 192"/>
                  <a:gd name="T49" fmla="*/ 280789 h 160"/>
                  <a:gd name="T50" fmla="*/ 191724 w 192"/>
                  <a:gd name="T51" fmla="*/ 314484 h 160"/>
                  <a:gd name="T52" fmla="*/ 101501 w 192"/>
                  <a:gd name="T53" fmla="*/ 314484 h 160"/>
                  <a:gd name="T54" fmla="*/ 67667 w 192"/>
                  <a:gd name="T55" fmla="*/ 280789 h 160"/>
                  <a:gd name="T56" fmla="*/ 67667 w 192"/>
                  <a:gd name="T57" fmla="*/ 247095 h 160"/>
                  <a:gd name="T58" fmla="*/ 73306 w 192"/>
                  <a:gd name="T59" fmla="*/ 235863 h 160"/>
                  <a:gd name="T60" fmla="*/ 109959 w 192"/>
                  <a:gd name="T61" fmla="*/ 219016 h 160"/>
                  <a:gd name="T62" fmla="*/ 104320 w 192"/>
                  <a:gd name="T63" fmla="*/ 207784 h 160"/>
                  <a:gd name="T64" fmla="*/ 101501 w 192"/>
                  <a:gd name="T65" fmla="*/ 202168 h 160"/>
                  <a:gd name="T66" fmla="*/ 101501 w 192"/>
                  <a:gd name="T67" fmla="*/ 157242 h 160"/>
                  <a:gd name="T68" fmla="*/ 146612 w 192"/>
                  <a:gd name="T69" fmla="*/ 112316 h 160"/>
                  <a:gd name="T70" fmla="*/ 191724 w 192"/>
                  <a:gd name="T71" fmla="*/ 157242 h 160"/>
                  <a:gd name="T72" fmla="*/ 191724 w 192"/>
                  <a:gd name="T73" fmla="*/ 202168 h 160"/>
                  <a:gd name="T74" fmla="*/ 191724 w 192"/>
                  <a:gd name="T75" fmla="*/ 207784 h 160"/>
                  <a:gd name="T76" fmla="*/ 183265 w 192"/>
                  <a:gd name="T77" fmla="*/ 219016 h 160"/>
                  <a:gd name="T78" fmla="*/ 219919 w 192"/>
                  <a:gd name="T79" fmla="*/ 235863 h 160"/>
                  <a:gd name="T80" fmla="*/ 225558 w 192"/>
                  <a:gd name="T81" fmla="*/ 247095 h 160"/>
                  <a:gd name="T82" fmla="*/ 225558 w 192"/>
                  <a:gd name="T83" fmla="*/ 280789 h 160"/>
                  <a:gd name="T84" fmla="*/ 462393 w 192"/>
                  <a:gd name="T85" fmla="*/ 314484 h 160"/>
                  <a:gd name="T86" fmla="*/ 281947 w 192"/>
                  <a:gd name="T87" fmla="*/ 314484 h 160"/>
                  <a:gd name="T88" fmla="*/ 270669 w 192"/>
                  <a:gd name="T89" fmla="*/ 303253 h 160"/>
                  <a:gd name="T90" fmla="*/ 281947 w 192"/>
                  <a:gd name="T91" fmla="*/ 292021 h 160"/>
                  <a:gd name="T92" fmla="*/ 462393 w 192"/>
                  <a:gd name="T93" fmla="*/ 292021 h 160"/>
                  <a:gd name="T94" fmla="*/ 473671 w 192"/>
                  <a:gd name="T95" fmla="*/ 303253 h 160"/>
                  <a:gd name="T96" fmla="*/ 462393 w 192"/>
                  <a:gd name="T97" fmla="*/ 314484 h 160"/>
                  <a:gd name="T98" fmla="*/ 462393 w 192"/>
                  <a:gd name="T99" fmla="*/ 247095 h 160"/>
                  <a:gd name="T100" fmla="*/ 281947 w 192"/>
                  <a:gd name="T101" fmla="*/ 247095 h 160"/>
                  <a:gd name="T102" fmla="*/ 270669 w 192"/>
                  <a:gd name="T103" fmla="*/ 235863 h 160"/>
                  <a:gd name="T104" fmla="*/ 281947 w 192"/>
                  <a:gd name="T105" fmla="*/ 224632 h 160"/>
                  <a:gd name="T106" fmla="*/ 462393 w 192"/>
                  <a:gd name="T107" fmla="*/ 224632 h 160"/>
                  <a:gd name="T108" fmla="*/ 473671 w 192"/>
                  <a:gd name="T109" fmla="*/ 235863 h 160"/>
                  <a:gd name="T110" fmla="*/ 462393 w 192"/>
                  <a:gd name="T111" fmla="*/ 247095 h 160"/>
                  <a:gd name="T112" fmla="*/ 462393 w 192"/>
                  <a:gd name="T113" fmla="*/ 179705 h 160"/>
                  <a:gd name="T114" fmla="*/ 281947 w 192"/>
                  <a:gd name="T115" fmla="*/ 179705 h 160"/>
                  <a:gd name="T116" fmla="*/ 270669 w 192"/>
                  <a:gd name="T117" fmla="*/ 168474 h 160"/>
                  <a:gd name="T118" fmla="*/ 281947 w 192"/>
                  <a:gd name="T119" fmla="*/ 157242 h 160"/>
                  <a:gd name="T120" fmla="*/ 462393 w 192"/>
                  <a:gd name="T121" fmla="*/ 157242 h 160"/>
                  <a:gd name="T122" fmla="*/ 473671 w 192"/>
                  <a:gd name="T123" fmla="*/ 168474 h 160"/>
                  <a:gd name="T124" fmla="*/ 462393 w 192"/>
                  <a:gd name="T125" fmla="*/ 179705 h 1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2" h="160">
                    <a:moveTo>
                      <a:pt x="188" y="24"/>
                    </a:move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2"/>
                      <a:pt x="102" y="0"/>
                      <a:pt x="10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8"/>
                      <a:pt x="2" y="160"/>
                      <a:pt x="4" y="160"/>
                    </a:cubicBezTo>
                    <a:cubicBezTo>
                      <a:pt x="60" y="160"/>
                      <a:pt x="60" y="160"/>
                      <a:pt x="60" y="160"/>
                    </a:cubicBezTo>
                    <a:cubicBezTo>
                      <a:pt x="62" y="160"/>
                      <a:pt x="64" y="158"/>
                      <a:pt x="64" y="156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72" y="136"/>
                      <a:pt x="72" y="136"/>
                      <a:pt x="72" y="136"/>
                    </a:cubicBezTo>
                    <a:cubicBezTo>
                      <a:pt x="72" y="156"/>
                      <a:pt x="72" y="156"/>
                      <a:pt x="72" y="156"/>
                    </a:cubicBezTo>
                    <a:cubicBezTo>
                      <a:pt x="72" y="158"/>
                      <a:pt x="74" y="160"/>
                      <a:pt x="76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18" y="160"/>
                      <a:pt x="120" y="158"/>
                      <a:pt x="120" y="156"/>
                    </a:cubicBezTo>
                    <a:cubicBezTo>
                      <a:pt x="120" y="136"/>
                      <a:pt x="120" y="136"/>
                      <a:pt x="120" y="136"/>
                    </a:cubicBezTo>
                    <a:cubicBezTo>
                      <a:pt x="128" y="136"/>
                      <a:pt x="128" y="136"/>
                      <a:pt x="128" y="136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128" y="158"/>
                      <a:pt x="130" y="160"/>
                      <a:pt x="132" y="160"/>
                    </a:cubicBezTo>
                    <a:cubicBezTo>
                      <a:pt x="188" y="160"/>
                      <a:pt x="188" y="160"/>
                      <a:pt x="188" y="160"/>
                    </a:cubicBezTo>
                    <a:cubicBezTo>
                      <a:pt x="190" y="160"/>
                      <a:pt x="192" y="158"/>
                      <a:pt x="192" y="156"/>
                    </a:cubicBezTo>
                    <a:cubicBezTo>
                      <a:pt x="192" y="28"/>
                      <a:pt x="192" y="28"/>
                      <a:pt x="192" y="28"/>
                    </a:cubicBezTo>
                    <a:cubicBezTo>
                      <a:pt x="192" y="26"/>
                      <a:pt x="190" y="24"/>
                      <a:pt x="188" y="24"/>
                    </a:cubicBezTo>
                    <a:close/>
                    <a:moveTo>
                      <a:pt x="80" y="100"/>
                    </a:moveTo>
                    <a:cubicBezTo>
                      <a:pt x="80" y="106"/>
                      <a:pt x="75" y="112"/>
                      <a:pt x="68" y="112"/>
                    </a:cubicBezTo>
                    <a:cubicBezTo>
                      <a:pt x="36" y="112"/>
                      <a:pt x="36" y="112"/>
                      <a:pt x="36" y="112"/>
                    </a:cubicBezTo>
                    <a:cubicBezTo>
                      <a:pt x="30" y="112"/>
                      <a:pt x="24" y="106"/>
                      <a:pt x="24" y="100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24" y="86"/>
                      <a:pt x="25" y="85"/>
                      <a:pt x="26" y="84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6" y="73"/>
                      <a:pt x="36" y="73"/>
                      <a:pt x="36" y="72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47"/>
                      <a:pt x="43" y="40"/>
                      <a:pt x="52" y="40"/>
                    </a:cubicBezTo>
                    <a:cubicBezTo>
                      <a:pt x="61" y="40"/>
                      <a:pt x="68" y="47"/>
                      <a:pt x="68" y="56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8" y="73"/>
                      <a:pt x="68" y="73"/>
                      <a:pt x="68" y="74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9" y="85"/>
                      <a:pt x="80" y="86"/>
                      <a:pt x="80" y="88"/>
                    </a:cubicBezTo>
                    <a:lnTo>
                      <a:pt x="80" y="100"/>
                    </a:lnTo>
                    <a:close/>
                    <a:moveTo>
                      <a:pt x="164" y="112"/>
                    </a:moveTo>
                    <a:cubicBezTo>
                      <a:pt x="100" y="112"/>
                      <a:pt x="100" y="112"/>
                      <a:pt x="100" y="112"/>
                    </a:cubicBezTo>
                    <a:cubicBezTo>
                      <a:pt x="98" y="112"/>
                      <a:pt x="96" y="110"/>
                      <a:pt x="96" y="108"/>
                    </a:cubicBezTo>
                    <a:cubicBezTo>
                      <a:pt x="96" y="106"/>
                      <a:pt x="98" y="104"/>
                      <a:pt x="100" y="104"/>
                    </a:cubicBezTo>
                    <a:cubicBezTo>
                      <a:pt x="164" y="104"/>
                      <a:pt x="164" y="104"/>
                      <a:pt x="164" y="104"/>
                    </a:cubicBezTo>
                    <a:cubicBezTo>
                      <a:pt x="166" y="104"/>
                      <a:pt x="168" y="106"/>
                      <a:pt x="168" y="108"/>
                    </a:cubicBezTo>
                    <a:cubicBezTo>
                      <a:pt x="168" y="110"/>
                      <a:pt x="166" y="112"/>
                      <a:pt x="164" y="112"/>
                    </a:cubicBezTo>
                    <a:close/>
                    <a:moveTo>
                      <a:pt x="164" y="88"/>
                    </a:moveTo>
                    <a:cubicBezTo>
                      <a:pt x="100" y="88"/>
                      <a:pt x="100" y="88"/>
                      <a:pt x="100" y="88"/>
                    </a:cubicBezTo>
                    <a:cubicBezTo>
                      <a:pt x="98" y="88"/>
                      <a:pt x="96" y="86"/>
                      <a:pt x="96" y="84"/>
                    </a:cubicBezTo>
                    <a:cubicBezTo>
                      <a:pt x="96" y="82"/>
                      <a:pt x="98" y="80"/>
                      <a:pt x="100" y="80"/>
                    </a:cubicBezTo>
                    <a:cubicBezTo>
                      <a:pt x="164" y="80"/>
                      <a:pt x="164" y="80"/>
                      <a:pt x="164" y="80"/>
                    </a:cubicBezTo>
                    <a:cubicBezTo>
                      <a:pt x="166" y="80"/>
                      <a:pt x="168" y="82"/>
                      <a:pt x="168" y="84"/>
                    </a:cubicBezTo>
                    <a:cubicBezTo>
                      <a:pt x="168" y="86"/>
                      <a:pt x="166" y="88"/>
                      <a:pt x="164" y="88"/>
                    </a:cubicBezTo>
                    <a:close/>
                    <a:moveTo>
                      <a:pt x="164" y="64"/>
                    </a:moveTo>
                    <a:cubicBezTo>
                      <a:pt x="100" y="64"/>
                      <a:pt x="100" y="64"/>
                      <a:pt x="100" y="64"/>
                    </a:cubicBezTo>
                    <a:cubicBezTo>
                      <a:pt x="98" y="64"/>
                      <a:pt x="96" y="62"/>
                      <a:pt x="96" y="60"/>
                    </a:cubicBezTo>
                    <a:cubicBezTo>
                      <a:pt x="96" y="58"/>
                      <a:pt x="98" y="56"/>
                      <a:pt x="100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6" y="56"/>
                      <a:pt x="168" y="58"/>
                      <a:pt x="168" y="60"/>
                    </a:cubicBezTo>
                    <a:cubicBezTo>
                      <a:pt x="168" y="62"/>
                      <a:pt x="166" y="64"/>
                      <a:pt x="164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7" name="组合 46"/>
          <p:cNvGrpSpPr/>
          <p:nvPr/>
        </p:nvGrpSpPr>
        <p:grpSpPr bwMode="auto">
          <a:xfrm>
            <a:off x="6665913" y="731693"/>
            <a:ext cx="1377950" cy="1743075"/>
            <a:chOff x="6785667" y="1572104"/>
            <a:chExt cx="1377351" cy="1741822"/>
          </a:xfrm>
        </p:grpSpPr>
        <p:sp>
          <p:nvSpPr>
            <p:cNvPr id="48" name="矩形 47"/>
            <p:cNvSpPr/>
            <p:nvPr/>
          </p:nvSpPr>
          <p:spPr>
            <a:xfrm>
              <a:off x="6785667" y="2814223"/>
              <a:ext cx="1377351" cy="499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输入文本</a:t>
              </a:r>
            </a:p>
          </p:txBody>
        </p:sp>
        <p:sp>
          <p:nvSpPr>
            <p:cNvPr id="49" name="椭圆 48"/>
            <p:cNvSpPr/>
            <p:nvPr/>
          </p:nvSpPr>
          <p:spPr>
            <a:xfrm>
              <a:off x="6842792" y="1572104"/>
              <a:ext cx="1245645" cy="124687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5611" name="组合 49"/>
            <p:cNvGrpSpPr/>
            <p:nvPr/>
          </p:nvGrpSpPr>
          <p:grpSpPr bwMode="auto">
            <a:xfrm>
              <a:off x="7228150" y="1853158"/>
              <a:ext cx="475649" cy="712427"/>
              <a:chOff x="658813" y="3189288"/>
              <a:chExt cx="360363" cy="539750"/>
            </a:xfrm>
          </p:grpSpPr>
          <p:sp>
            <p:nvSpPr>
              <p:cNvPr id="25612" name="Freeform 35"/>
              <p:cNvSpPr/>
              <p:nvPr/>
            </p:nvSpPr>
            <p:spPr bwMode="auto">
              <a:xfrm>
                <a:off x="749300" y="3594100"/>
                <a:ext cx="179388" cy="134938"/>
              </a:xfrm>
              <a:custGeom>
                <a:avLst/>
                <a:gdLst>
                  <a:gd name="T0" fmla="*/ 0 w 64"/>
                  <a:gd name="T1" fmla="*/ 11245 h 48"/>
                  <a:gd name="T2" fmla="*/ 0 w 64"/>
                  <a:gd name="T3" fmla="*/ 78714 h 48"/>
                  <a:gd name="T4" fmla="*/ 11212 w 64"/>
                  <a:gd name="T5" fmla="*/ 89959 h 48"/>
                  <a:gd name="T6" fmla="*/ 22424 w 64"/>
                  <a:gd name="T7" fmla="*/ 89959 h 48"/>
                  <a:gd name="T8" fmla="*/ 22424 w 64"/>
                  <a:gd name="T9" fmla="*/ 101204 h 48"/>
                  <a:gd name="T10" fmla="*/ 56059 w 64"/>
                  <a:gd name="T11" fmla="*/ 134938 h 48"/>
                  <a:gd name="T12" fmla="*/ 123329 w 64"/>
                  <a:gd name="T13" fmla="*/ 134938 h 48"/>
                  <a:gd name="T14" fmla="*/ 156965 w 64"/>
                  <a:gd name="T15" fmla="*/ 101204 h 48"/>
                  <a:gd name="T16" fmla="*/ 156965 w 64"/>
                  <a:gd name="T17" fmla="*/ 89959 h 48"/>
                  <a:gd name="T18" fmla="*/ 168176 w 64"/>
                  <a:gd name="T19" fmla="*/ 89959 h 48"/>
                  <a:gd name="T20" fmla="*/ 179388 w 64"/>
                  <a:gd name="T21" fmla="*/ 78714 h 48"/>
                  <a:gd name="T22" fmla="*/ 179388 w 64"/>
                  <a:gd name="T23" fmla="*/ 11245 h 48"/>
                  <a:gd name="T24" fmla="*/ 179388 w 64"/>
                  <a:gd name="T25" fmla="*/ 0 h 48"/>
                  <a:gd name="T26" fmla="*/ 0 w 64"/>
                  <a:gd name="T27" fmla="*/ 0 h 48"/>
                  <a:gd name="T28" fmla="*/ 0 w 64"/>
                  <a:gd name="T29" fmla="*/ 11245 h 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4" h="48">
                    <a:moveTo>
                      <a:pt x="0" y="4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2"/>
                      <a:pt x="4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42"/>
                      <a:pt x="14" y="48"/>
                      <a:pt x="20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51" y="48"/>
                      <a:pt x="56" y="42"/>
                      <a:pt x="56" y="36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2" y="32"/>
                      <a:pt x="64" y="30"/>
                      <a:pt x="64" y="28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4" y="1"/>
                      <a:pt x="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13" name="Freeform 36"/>
              <p:cNvSpPr>
                <a:spLocks noEditPoints="1"/>
              </p:cNvSpPr>
              <p:nvPr/>
            </p:nvSpPr>
            <p:spPr bwMode="auto">
              <a:xfrm>
                <a:off x="658813" y="3189288"/>
                <a:ext cx="360363" cy="382588"/>
              </a:xfrm>
              <a:custGeom>
                <a:avLst/>
                <a:gdLst>
                  <a:gd name="T0" fmla="*/ 180182 w 128"/>
                  <a:gd name="T1" fmla="*/ 0 h 136"/>
                  <a:gd name="T2" fmla="*/ 0 w 128"/>
                  <a:gd name="T3" fmla="*/ 180041 h 136"/>
                  <a:gd name="T4" fmla="*/ 53491 w 128"/>
                  <a:gd name="T5" fmla="*/ 323512 h 136"/>
                  <a:gd name="T6" fmla="*/ 84460 w 128"/>
                  <a:gd name="T7" fmla="*/ 382588 h 136"/>
                  <a:gd name="T8" fmla="*/ 278718 w 128"/>
                  <a:gd name="T9" fmla="*/ 382588 h 136"/>
                  <a:gd name="T10" fmla="*/ 309687 w 128"/>
                  <a:gd name="T11" fmla="*/ 323512 h 136"/>
                  <a:gd name="T12" fmla="*/ 360363 w 128"/>
                  <a:gd name="T13" fmla="*/ 180041 h 136"/>
                  <a:gd name="T14" fmla="*/ 180182 w 128"/>
                  <a:gd name="T15" fmla="*/ 0 h 136"/>
                  <a:gd name="T16" fmla="*/ 171735 w 128"/>
                  <a:gd name="T17" fmla="*/ 90021 h 136"/>
                  <a:gd name="T18" fmla="*/ 90091 w 128"/>
                  <a:gd name="T19" fmla="*/ 180041 h 136"/>
                  <a:gd name="T20" fmla="*/ 126690 w 128"/>
                  <a:gd name="T21" fmla="*/ 264436 h 136"/>
                  <a:gd name="T22" fmla="*/ 135136 w 128"/>
                  <a:gd name="T23" fmla="*/ 275688 h 136"/>
                  <a:gd name="T24" fmla="*/ 129505 w 128"/>
                  <a:gd name="T25" fmla="*/ 292567 h 136"/>
                  <a:gd name="T26" fmla="*/ 123875 w 128"/>
                  <a:gd name="T27" fmla="*/ 292567 h 136"/>
                  <a:gd name="T28" fmla="*/ 115429 w 128"/>
                  <a:gd name="T29" fmla="*/ 286941 h 136"/>
                  <a:gd name="T30" fmla="*/ 106983 w 128"/>
                  <a:gd name="T31" fmla="*/ 275688 h 136"/>
                  <a:gd name="T32" fmla="*/ 67568 w 128"/>
                  <a:gd name="T33" fmla="*/ 180041 h 136"/>
                  <a:gd name="T34" fmla="*/ 168920 w 128"/>
                  <a:gd name="T35" fmla="*/ 67516 h 136"/>
                  <a:gd name="T36" fmla="*/ 180182 w 128"/>
                  <a:gd name="T37" fmla="*/ 78768 h 136"/>
                  <a:gd name="T38" fmla="*/ 171735 w 128"/>
                  <a:gd name="T39" fmla="*/ 90021 h 1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8" h="136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cubicBezTo>
                      <a:pt x="0" y="83"/>
                      <a:pt x="10" y="100"/>
                      <a:pt x="19" y="115"/>
                    </a:cubicBezTo>
                    <a:cubicBezTo>
                      <a:pt x="23" y="122"/>
                      <a:pt x="27" y="129"/>
                      <a:pt x="30" y="136"/>
                    </a:cubicBezTo>
                    <a:cubicBezTo>
                      <a:pt x="99" y="136"/>
                      <a:pt x="99" y="136"/>
                      <a:pt x="99" y="136"/>
                    </a:cubicBezTo>
                    <a:cubicBezTo>
                      <a:pt x="101" y="129"/>
                      <a:pt x="105" y="122"/>
                      <a:pt x="110" y="115"/>
                    </a:cubicBezTo>
                    <a:cubicBezTo>
                      <a:pt x="118" y="100"/>
                      <a:pt x="128" y="83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lose/>
                    <a:moveTo>
                      <a:pt x="61" y="32"/>
                    </a:moveTo>
                    <a:cubicBezTo>
                      <a:pt x="44" y="34"/>
                      <a:pt x="32" y="47"/>
                      <a:pt x="32" y="64"/>
                    </a:cubicBezTo>
                    <a:cubicBezTo>
                      <a:pt x="32" y="72"/>
                      <a:pt x="39" y="84"/>
                      <a:pt x="45" y="94"/>
                    </a:cubicBezTo>
                    <a:cubicBezTo>
                      <a:pt x="46" y="95"/>
                      <a:pt x="47" y="97"/>
                      <a:pt x="48" y="98"/>
                    </a:cubicBezTo>
                    <a:cubicBezTo>
                      <a:pt x="49" y="100"/>
                      <a:pt x="48" y="102"/>
                      <a:pt x="46" y="104"/>
                    </a:cubicBezTo>
                    <a:cubicBezTo>
                      <a:pt x="45" y="104"/>
                      <a:pt x="45" y="104"/>
                      <a:pt x="44" y="104"/>
                    </a:cubicBezTo>
                    <a:cubicBezTo>
                      <a:pt x="43" y="104"/>
                      <a:pt x="41" y="103"/>
                      <a:pt x="41" y="102"/>
                    </a:cubicBezTo>
                    <a:cubicBezTo>
                      <a:pt x="40" y="101"/>
                      <a:pt x="39" y="99"/>
                      <a:pt x="38" y="98"/>
                    </a:cubicBezTo>
                    <a:cubicBezTo>
                      <a:pt x="32" y="87"/>
                      <a:pt x="24" y="74"/>
                      <a:pt x="24" y="64"/>
                    </a:cubicBezTo>
                    <a:cubicBezTo>
                      <a:pt x="24" y="43"/>
                      <a:pt x="39" y="26"/>
                      <a:pt x="60" y="24"/>
                    </a:cubicBezTo>
                    <a:cubicBezTo>
                      <a:pt x="62" y="24"/>
                      <a:pt x="64" y="25"/>
                      <a:pt x="64" y="28"/>
                    </a:cubicBezTo>
                    <a:cubicBezTo>
                      <a:pt x="64" y="30"/>
                      <a:pt x="63" y="32"/>
                      <a:pt x="6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3" name="TextBox 80"/>
          <p:cNvSpPr>
            <a:spLocks noChangeArrowheads="1"/>
          </p:cNvSpPr>
          <p:nvPr/>
        </p:nvSpPr>
        <p:spPr bwMode="auto">
          <a:xfrm>
            <a:off x="1246188" y="3489181"/>
            <a:ext cx="679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Clr>
                <a:srgbClr val="074AA1"/>
              </a:buClr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请在此处输入您的文本，或者复制您的文本粘贴到此处请在此处输入您的文本，或者复制您的文本粘贴到此处请在此处输入您的文本，或者复制您的文本粘贴到此处</a:t>
            </a:r>
            <a:endParaRPr lang="en-US" altLang="zh-CN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4767263"/>
            <a:ext cx="9144000" cy="376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0" y="4732338"/>
            <a:ext cx="9144000" cy="71437"/>
          </a:xfrm>
          <a:prstGeom prst="rect">
            <a:avLst/>
          </a:prstGeom>
          <a:solidFill>
            <a:srgbClr val="F0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圆角矩形 6"/>
          <p:cNvSpPr/>
          <p:nvPr/>
        </p:nvSpPr>
        <p:spPr>
          <a:xfrm>
            <a:off x="1054100" y="4750618"/>
            <a:ext cx="7035800" cy="184134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rgbClr val="E77B27"/>
              </a:gs>
              <a:gs pos="58000">
                <a:srgbClr val="E17725"/>
              </a:gs>
              <a:gs pos="0">
                <a:srgbClr val="F0812B"/>
              </a:gs>
              <a:gs pos="100000">
                <a:srgbClr val="99480B"/>
              </a:gs>
            </a:gsLst>
            <a:lin ang="5400000" scaled="0"/>
          </a:gradFill>
          <a:ln>
            <a:noFill/>
          </a:ln>
          <a:effectLst>
            <a:innerShdw dist="38100" dir="5400000">
              <a:srgbClr val="99480B">
                <a:alpha val="79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圆角矩形 7"/>
          <p:cNvSpPr/>
          <p:nvPr/>
        </p:nvSpPr>
        <p:spPr>
          <a:xfrm>
            <a:off x="5957888" y="4675188"/>
            <a:ext cx="558800" cy="74612"/>
          </a:xfrm>
          <a:prstGeom prst="roundRect">
            <a:avLst>
              <a:gd name="adj" fmla="val 25199"/>
            </a:avLst>
          </a:prstGeom>
          <a:gradFill>
            <a:gsLst>
              <a:gs pos="22510">
                <a:srgbClr val="F8F8F8"/>
              </a:gs>
              <a:gs pos="35806">
                <a:srgbClr val="F1F1F1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4" name="组合 10"/>
          <p:cNvGrpSpPr/>
          <p:nvPr/>
        </p:nvGrpSpPr>
        <p:grpSpPr bwMode="auto">
          <a:xfrm>
            <a:off x="6732588" y="4435475"/>
            <a:ext cx="650875" cy="319088"/>
            <a:chOff x="5867312" y="2754634"/>
            <a:chExt cx="721088" cy="354311"/>
          </a:xfrm>
        </p:grpSpPr>
        <p:sp>
          <p:nvSpPr>
            <p:cNvPr id="45" name="圆角矩形 8"/>
            <p:cNvSpPr/>
            <p:nvPr/>
          </p:nvSpPr>
          <p:spPr>
            <a:xfrm>
              <a:off x="5867312" y="2821618"/>
              <a:ext cx="721088" cy="287327"/>
            </a:xfrm>
            <a:prstGeom prst="roundRect">
              <a:avLst>
                <a:gd name="adj" fmla="val 36508"/>
              </a:avLst>
            </a:prstGeom>
            <a:gradFill>
              <a:gsLst>
                <a:gs pos="33000">
                  <a:srgbClr val="E7DD0F">
                    <a:lumMod val="97000"/>
                  </a:srgbClr>
                </a:gs>
                <a:gs pos="100000">
                  <a:srgbClr val="E7DD0F">
                    <a:lumMod val="81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9"/>
            <p:cNvSpPr/>
            <p:nvPr/>
          </p:nvSpPr>
          <p:spPr>
            <a:xfrm>
              <a:off x="5867312" y="2754634"/>
              <a:ext cx="721088" cy="253928"/>
            </a:xfrm>
            <a:custGeom>
              <a:avLst/>
              <a:gdLst>
                <a:gd name="connsiteX0" fmla="*/ 0 w 720080"/>
                <a:gd name="connsiteY0" fmla="*/ 124582 h 249163"/>
                <a:gd name="connsiteX1" fmla="*/ 360040 w 720080"/>
                <a:gd name="connsiteY1" fmla="*/ 0 h 249163"/>
                <a:gd name="connsiteX2" fmla="*/ 720080 w 720080"/>
                <a:gd name="connsiteY2" fmla="*/ 124582 h 249163"/>
                <a:gd name="connsiteX3" fmla="*/ 360040 w 720080"/>
                <a:gd name="connsiteY3" fmla="*/ 249164 h 249163"/>
                <a:gd name="connsiteX4" fmla="*/ 0 w 720080"/>
                <a:gd name="connsiteY4" fmla="*/ 124582 h 249163"/>
                <a:gd name="connsiteX0-1" fmla="*/ 0 w 720080"/>
                <a:gd name="connsiteY0-2" fmla="*/ 124582 h 257959"/>
                <a:gd name="connsiteX1-3" fmla="*/ 360040 w 720080"/>
                <a:gd name="connsiteY1-4" fmla="*/ 0 h 257959"/>
                <a:gd name="connsiteX2-5" fmla="*/ 720080 w 720080"/>
                <a:gd name="connsiteY2-6" fmla="*/ 124582 h 257959"/>
                <a:gd name="connsiteX3-7" fmla="*/ 360040 w 720080"/>
                <a:gd name="connsiteY3-8" fmla="*/ 249164 h 257959"/>
                <a:gd name="connsiteX4-9" fmla="*/ 0 w 720080"/>
                <a:gd name="connsiteY4-10" fmla="*/ 124582 h 257959"/>
                <a:gd name="connsiteX0-11" fmla="*/ 0 w 720080"/>
                <a:gd name="connsiteY0-12" fmla="*/ 124582 h 253928"/>
                <a:gd name="connsiteX1-13" fmla="*/ 360040 w 720080"/>
                <a:gd name="connsiteY1-14" fmla="*/ 0 h 253928"/>
                <a:gd name="connsiteX2-15" fmla="*/ 720080 w 720080"/>
                <a:gd name="connsiteY2-16" fmla="*/ 124582 h 253928"/>
                <a:gd name="connsiteX3-17" fmla="*/ 360040 w 720080"/>
                <a:gd name="connsiteY3-18" fmla="*/ 249164 h 253928"/>
                <a:gd name="connsiteX4-19" fmla="*/ 0 w 720080"/>
                <a:gd name="connsiteY4-20" fmla="*/ 124582 h 253928"/>
                <a:gd name="connsiteX0-21" fmla="*/ 0 w 720080"/>
                <a:gd name="connsiteY0-22" fmla="*/ 124582 h 253928"/>
                <a:gd name="connsiteX1-23" fmla="*/ 360040 w 720080"/>
                <a:gd name="connsiteY1-24" fmla="*/ 0 h 253928"/>
                <a:gd name="connsiteX2-25" fmla="*/ 720080 w 720080"/>
                <a:gd name="connsiteY2-26" fmla="*/ 124582 h 253928"/>
                <a:gd name="connsiteX3-27" fmla="*/ 360040 w 720080"/>
                <a:gd name="connsiteY3-28" fmla="*/ 249164 h 253928"/>
                <a:gd name="connsiteX4-29" fmla="*/ 0 w 720080"/>
                <a:gd name="connsiteY4-30" fmla="*/ 124582 h 253928"/>
                <a:gd name="connsiteX0-31" fmla="*/ 0 w 720080"/>
                <a:gd name="connsiteY0-32" fmla="*/ 124582 h 263606"/>
                <a:gd name="connsiteX1-33" fmla="*/ 360040 w 720080"/>
                <a:gd name="connsiteY1-34" fmla="*/ 0 h 263606"/>
                <a:gd name="connsiteX2-35" fmla="*/ 720080 w 720080"/>
                <a:gd name="connsiteY2-36" fmla="*/ 124582 h 263606"/>
                <a:gd name="connsiteX3-37" fmla="*/ 360040 w 720080"/>
                <a:gd name="connsiteY3-38" fmla="*/ 249164 h 263606"/>
                <a:gd name="connsiteX4-39" fmla="*/ 0 w 720080"/>
                <a:gd name="connsiteY4-40" fmla="*/ 124582 h 263606"/>
                <a:gd name="connsiteX0-41" fmla="*/ 0 w 720911"/>
                <a:gd name="connsiteY0-42" fmla="*/ 124582 h 263606"/>
                <a:gd name="connsiteX1-43" fmla="*/ 360040 w 720911"/>
                <a:gd name="connsiteY1-44" fmla="*/ 0 h 263606"/>
                <a:gd name="connsiteX2-45" fmla="*/ 720080 w 720911"/>
                <a:gd name="connsiteY2-46" fmla="*/ 124582 h 263606"/>
                <a:gd name="connsiteX3-47" fmla="*/ 360040 w 720911"/>
                <a:gd name="connsiteY3-48" fmla="*/ 249164 h 263606"/>
                <a:gd name="connsiteX4-49" fmla="*/ 0 w 720911"/>
                <a:gd name="connsiteY4-50" fmla="*/ 124582 h 263606"/>
                <a:gd name="connsiteX0-51" fmla="*/ 4749 w 725660"/>
                <a:gd name="connsiteY0-52" fmla="*/ 124582 h 260155"/>
                <a:gd name="connsiteX1-53" fmla="*/ 364789 w 725660"/>
                <a:gd name="connsiteY1-54" fmla="*/ 0 h 260155"/>
                <a:gd name="connsiteX2-55" fmla="*/ 724829 w 725660"/>
                <a:gd name="connsiteY2-56" fmla="*/ 124582 h 260155"/>
                <a:gd name="connsiteX3-57" fmla="*/ 364789 w 725660"/>
                <a:gd name="connsiteY3-58" fmla="*/ 249164 h 260155"/>
                <a:gd name="connsiteX4-59" fmla="*/ 4749 w 725660"/>
                <a:gd name="connsiteY4-60" fmla="*/ 124582 h 260155"/>
                <a:gd name="connsiteX0-61" fmla="*/ 4749 w 725005"/>
                <a:gd name="connsiteY0-62" fmla="*/ 124582 h 260155"/>
                <a:gd name="connsiteX1-63" fmla="*/ 364789 w 725005"/>
                <a:gd name="connsiteY1-64" fmla="*/ 0 h 260155"/>
                <a:gd name="connsiteX2-65" fmla="*/ 724829 w 725005"/>
                <a:gd name="connsiteY2-66" fmla="*/ 124582 h 260155"/>
                <a:gd name="connsiteX3-67" fmla="*/ 364789 w 725005"/>
                <a:gd name="connsiteY3-68" fmla="*/ 249164 h 260155"/>
                <a:gd name="connsiteX4-69" fmla="*/ 4749 w 725005"/>
                <a:gd name="connsiteY4-70" fmla="*/ 124582 h 260155"/>
                <a:gd name="connsiteX0-71" fmla="*/ 832 w 721088"/>
                <a:gd name="connsiteY0-72" fmla="*/ 124582 h 253928"/>
                <a:gd name="connsiteX1-73" fmla="*/ 360872 w 721088"/>
                <a:gd name="connsiteY1-74" fmla="*/ 0 h 253928"/>
                <a:gd name="connsiteX2-75" fmla="*/ 720912 w 721088"/>
                <a:gd name="connsiteY2-76" fmla="*/ 124582 h 253928"/>
                <a:gd name="connsiteX3-77" fmla="*/ 360872 w 721088"/>
                <a:gd name="connsiteY3-78" fmla="*/ 249164 h 253928"/>
                <a:gd name="connsiteX4-79" fmla="*/ 832 w 721088"/>
                <a:gd name="connsiteY4-80" fmla="*/ 124582 h 253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1088" h="253928">
                  <a:moveTo>
                    <a:pt x="832" y="124582"/>
                  </a:moveTo>
                  <a:cubicBezTo>
                    <a:pt x="832" y="55777"/>
                    <a:pt x="162027" y="0"/>
                    <a:pt x="360872" y="0"/>
                  </a:cubicBezTo>
                  <a:cubicBezTo>
                    <a:pt x="559717" y="0"/>
                    <a:pt x="720912" y="55777"/>
                    <a:pt x="720912" y="124582"/>
                  </a:cubicBezTo>
                  <a:cubicBezTo>
                    <a:pt x="720912" y="193387"/>
                    <a:pt x="740692" y="252339"/>
                    <a:pt x="360872" y="249164"/>
                  </a:cubicBezTo>
                  <a:cubicBezTo>
                    <a:pt x="-34823" y="274564"/>
                    <a:pt x="832" y="193387"/>
                    <a:pt x="832" y="124582"/>
                  </a:cubicBezTo>
                  <a:close/>
                </a:path>
              </a:pathLst>
            </a:custGeom>
            <a:gradFill>
              <a:gsLst>
                <a:gs pos="99000">
                  <a:srgbClr val="884E22"/>
                </a:gs>
                <a:gs pos="0">
                  <a:srgbClr val="D1B8A4"/>
                </a:gs>
                <a:gs pos="57000">
                  <a:srgbClr val="743200">
                    <a:lumMod val="90000"/>
                  </a:srgbClr>
                </a:gs>
              </a:gsLst>
              <a:lin ang="5400000" scaled="0"/>
            </a:gradFill>
            <a:ln w="12700">
              <a:gradFill>
                <a:gsLst>
                  <a:gs pos="0">
                    <a:schemeClr val="bg2">
                      <a:lumMod val="75000"/>
                      <a:alpha val="0"/>
                    </a:schemeClr>
                  </a:gs>
                  <a:gs pos="57000">
                    <a:srgbClr val="743200">
                      <a:alpha val="57000"/>
                    </a:srgbClr>
                  </a:gs>
                  <a:gs pos="100000">
                    <a:srgbClr val="743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3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 bwMode="auto">
          <a:xfrm>
            <a:off x="580015" y="1383291"/>
            <a:ext cx="1830387" cy="550862"/>
            <a:chOff x="533400" y="1528997"/>
            <a:chExt cx="1829490" cy="550887"/>
          </a:xfrm>
        </p:grpSpPr>
        <p:sp>
          <p:nvSpPr>
            <p:cNvPr id="7" name="五边形 6"/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27681" name="文本框 17"/>
            <p:cNvSpPr txBox="1">
              <a:spLocks noChangeArrowheads="1"/>
            </p:cNvSpPr>
            <p:nvPr/>
          </p:nvSpPr>
          <p:spPr bwMode="auto">
            <a:xfrm>
              <a:off x="861747" y="1648179"/>
              <a:ext cx="1081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步骤一</a:t>
              </a: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2331027" y="1383291"/>
            <a:ext cx="1641475" cy="550862"/>
            <a:chOff x="2283957" y="1528997"/>
            <a:chExt cx="1640420" cy="550887"/>
          </a:xfrm>
        </p:grpSpPr>
        <p:sp>
          <p:nvSpPr>
            <p:cNvPr id="11" name="任意多边形 10"/>
            <p:cNvSpPr/>
            <p:nvPr/>
          </p:nvSpPr>
          <p:spPr>
            <a:xfrm>
              <a:off x="2283957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rgbClr val="06417E"/>
                </a:solidFill>
              </a:endParaRPr>
            </a:p>
          </p:txBody>
        </p:sp>
        <p:sp>
          <p:nvSpPr>
            <p:cNvPr id="27679" name="文本框 18"/>
            <p:cNvSpPr txBox="1">
              <a:spLocks noChangeArrowheads="1"/>
            </p:cNvSpPr>
            <p:nvPr/>
          </p:nvSpPr>
          <p:spPr bwMode="auto">
            <a:xfrm>
              <a:off x="2720597" y="1652040"/>
              <a:ext cx="9459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步骤二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3832802" y="1383291"/>
            <a:ext cx="1639888" cy="550862"/>
            <a:chOff x="3785566" y="1528997"/>
            <a:chExt cx="1640420" cy="550887"/>
          </a:xfrm>
        </p:grpSpPr>
        <p:sp>
          <p:nvSpPr>
            <p:cNvPr id="13" name="任意多边形 12"/>
            <p:cNvSpPr/>
            <p:nvPr/>
          </p:nvSpPr>
          <p:spPr>
            <a:xfrm>
              <a:off x="3785566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27677" name="文本框 19"/>
            <p:cNvSpPr txBox="1">
              <a:spLocks noChangeArrowheads="1"/>
            </p:cNvSpPr>
            <p:nvPr/>
          </p:nvSpPr>
          <p:spPr bwMode="auto">
            <a:xfrm>
              <a:off x="4265266" y="1652040"/>
              <a:ext cx="9458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步骤三</a:t>
              </a: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5347277" y="1383291"/>
            <a:ext cx="1639888" cy="550862"/>
            <a:chOff x="5299151" y="1528997"/>
            <a:chExt cx="1640420" cy="550887"/>
          </a:xfrm>
        </p:grpSpPr>
        <p:sp>
          <p:nvSpPr>
            <p:cNvPr id="14" name="任意多边形 13"/>
            <p:cNvSpPr/>
            <p:nvPr/>
          </p:nvSpPr>
          <p:spPr>
            <a:xfrm>
              <a:off x="5299151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27675" name="文本框 20"/>
            <p:cNvSpPr txBox="1">
              <a:spLocks noChangeArrowheads="1"/>
            </p:cNvSpPr>
            <p:nvPr/>
          </p:nvSpPr>
          <p:spPr bwMode="auto">
            <a:xfrm>
              <a:off x="5735042" y="1652040"/>
              <a:ext cx="9346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步骤四</a:t>
              </a: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823652" y="1383291"/>
            <a:ext cx="1641475" cy="550862"/>
            <a:chOff x="6776809" y="1528997"/>
            <a:chExt cx="1640420" cy="550887"/>
          </a:xfrm>
        </p:grpSpPr>
        <p:sp>
          <p:nvSpPr>
            <p:cNvPr id="15" name="任意多边形 14"/>
            <p:cNvSpPr/>
            <p:nvPr/>
          </p:nvSpPr>
          <p:spPr>
            <a:xfrm>
              <a:off x="6776809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27673" name="文本框 21"/>
            <p:cNvSpPr txBox="1">
              <a:spLocks noChangeArrowheads="1"/>
            </p:cNvSpPr>
            <p:nvPr/>
          </p:nvSpPr>
          <p:spPr bwMode="auto">
            <a:xfrm>
              <a:off x="7242600" y="1652040"/>
              <a:ext cx="921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9pPr>
            </a:lstStyle>
            <a:p>
              <a:pPr eaLnBrk="1" hangingPunct="1"/>
              <a:r>
                <a:rPr lang="zh-CN" altLang="en-US" sz="180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步骤五</a:t>
              </a: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580015" y="2210378"/>
            <a:ext cx="1519237" cy="1560513"/>
            <a:chOff x="1034229" y="1255861"/>
            <a:chExt cx="1789697" cy="1559865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2259590" y="2210378"/>
            <a:ext cx="1519237" cy="1560513"/>
            <a:chOff x="1034229" y="1255861"/>
            <a:chExt cx="1789697" cy="1559865"/>
          </a:xfrm>
        </p:grpSpPr>
        <p:sp>
          <p:nvSpPr>
            <p:cNvPr id="45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3955040" y="2210378"/>
            <a:ext cx="1519237" cy="1560513"/>
            <a:chOff x="1034229" y="1255861"/>
            <a:chExt cx="1789697" cy="1559865"/>
          </a:xfrm>
        </p:grpSpPr>
        <p:sp>
          <p:nvSpPr>
            <p:cNvPr id="48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</p:grpSp>
      <p:grpSp>
        <p:nvGrpSpPr>
          <p:cNvPr id="50" name="组合 49"/>
          <p:cNvGrpSpPr/>
          <p:nvPr/>
        </p:nvGrpSpPr>
        <p:grpSpPr bwMode="auto">
          <a:xfrm>
            <a:off x="5459990" y="2227841"/>
            <a:ext cx="1517650" cy="1558925"/>
            <a:chOff x="1034229" y="1255861"/>
            <a:chExt cx="1789697" cy="1559865"/>
          </a:xfrm>
        </p:grpSpPr>
        <p:sp>
          <p:nvSpPr>
            <p:cNvPr id="51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30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6885565" y="2227841"/>
            <a:ext cx="1517650" cy="1558925"/>
            <a:chOff x="1034229" y="1255861"/>
            <a:chExt cx="1789697" cy="1559865"/>
          </a:xfrm>
        </p:grpSpPr>
        <p:sp>
          <p:nvSpPr>
            <p:cNvPr id="54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68453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1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30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3080"/>
              <a:lvl2pPr marL="742950" indent="-285750" defTabSz="513080"/>
              <a:lvl3pPr marL="1143000" indent="-228600" defTabSz="513080"/>
              <a:lvl4pPr marL="1600200" indent="-228600" defTabSz="513080"/>
              <a:lvl5pPr marL="2057400" indent="-228600" defTabSz="513080"/>
              <a:lvl6pPr marL="2514600" indent="-228600" defTabSz="513080"/>
              <a:lvl7pPr marL="2971800" indent="-228600" defTabSz="513080"/>
              <a:lvl8pPr marL="3429000" indent="-228600" defTabSz="513080"/>
              <a:lvl9pPr marL="3886200" indent="-228600" defTabSz="513080"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</p:grpSp>
      <p:pic>
        <p:nvPicPr>
          <p:cNvPr id="27660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: 圆角 33"/>
          <p:cNvSpPr/>
          <p:nvPr/>
        </p:nvSpPr>
        <p:spPr>
          <a:xfrm>
            <a:off x="873310" y="356297"/>
            <a:ext cx="2258435" cy="4771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172770" y="325627"/>
            <a:ext cx="17605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研究步骤</a:t>
            </a:r>
          </a:p>
        </p:txBody>
      </p:sp>
      <p:sp>
        <p:nvSpPr>
          <p:cNvPr id="36" name="矩形 35"/>
          <p:cNvSpPr/>
          <p:nvPr/>
        </p:nvSpPr>
        <p:spPr>
          <a:xfrm>
            <a:off x="0" y="4767263"/>
            <a:ext cx="9144000" cy="37623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0" y="4732338"/>
            <a:ext cx="9144000" cy="71437"/>
          </a:xfrm>
          <a:prstGeom prst="rect">
            <a:avLst/>
          </a:prstGeom>
          <a:solidFill>
            <a:srgbClr val="F0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圆角矩形 6"/>
          <p:cNvSpPr/>
          <p:nvPr/>
        </p:nvSpPr>
        <p:spPr>
          <a:xfrm>
            <a:off x="1054100" y="4750618"/>
            <a:ext cx="7035800" cy="184134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rgbClr val="E77B27"/>
              </a:gs>
              <a:gs pos="58000">
                <a:srgbClr val="E17725"/>
              </a:gs>
              <a:gs pos="0">
                <a:srgbClr val="F0812B"/>
              </a:gs>
              <a:gs pos="100000">
                <a:srgbClr val="99480B"/>
              </a:gs>
            </a:gsLst>
            <a:lin ang="5400000" scaled="0"/>
          </a:gradFill>
          <a:ln>
            <a:noFill/>
          </a:ln>
          <a:effectLst>
            <a:innerShdw dist="38100" dir="5400000">
              <a:srgbClr val="99480B">
                <a:alpha val="79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圆角矩形 7"/>
          <p:cNvSpPr/>
          <p:nvPr/>
        </p:nvSpPr>
        <p:spPr>
          <a:xfrm>
            <a:off x="5957888" y="4675188"/>
            <a:ext cx="558800" cy="74612"/>
          </a:xfrm>
          <a:prstGeom prst="roundRect">
            <a:avLst>
              <a:gd name="adj" fmla="val 25199"/>
            </a:avLst>
          </a:prstGeom>
          <a:gradFill>
            <a:gsLst>
              <a:gs pos="22510">
                <a:srgbClr val="F8F8F8"/>
              </a:gs>
              <a:gs pos="35806">
                <a:srgbClr val="F1F1F1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0" name="组合 10"/>
          <p:cNvGrpSpPr/>
          <p:nvPr/>
        </p:nvGrpSpPr>
        <p:grpSpPr bwMode="auto">
          <a:xfrm>
            <a:off x="6732588" y="4435475"/>
            <a:ext cx="650875" cy="319088"/>
            <a:chOff x="5867312" y="2754634"/>
            <a:chExt cx="721088" cy="354311"/>
          </a:xfrm>
        </p:grpSpPr>
        <p:sp>
          <p:nvSpPr>
            <p:cNvPr id="56" name="圆角矩形 8"/>
            <p:cNvSpPr/>
            <p:nvPr/>
          </p:nvSpPr>
          <p:spPr>
            <a:xfrm>
              <a:off x="5867312" y="2821618"/>
              <a:ext cx="721088" cy="287327"/>
            </a:xfrm>
            <a:prstGeom prst="roundRect">
              <a:avLst>
                <a:gd name="adj" fmla="val 36508"/>
              </a:avLst>
            </a:prstGeom>
            <a:gradFill>
              <a:gsLst>
                <a:gs pos="33000">
                  <a:srgbClr val="E7DD0F">
                    <a:lumMod val="97000"/>
                  </a:srgbClr>
                </a:gs>
                <a:gs pos="100000">
                  <a:srgbClr val="E7DD0F">
                    <a:lumMod val="81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椭圆 9"/>
            <p:cNvSpPr/>
            <p:nvPr/>
          </p:nvSpPr>
          <p:spPr>
            <a:xfrm>
              <a:off x="5867312" y="2754634"/>
              <a:ext cx="721088" cy="253928"/>
            </a:xfrm>
            <a:custGeom>
              <a:avLst/>
              <a:gdLst>
                <a:gd name="connsiteX0" fmla="*/ 0 w 720080"/>
                <a:gd name="connsiteY0" fmla="*/ 124582 h 249163"/>
                <a:gd name="connsiteX1" fmla="*/ 360040 w 720080"/>
                <a:gd name="connsiteY1" fmla="*/ 0 h 249163"/>
                <a:gd name="connsiteX2" fmla="*/ 720080 w 720080"/>
                <a:gd name="connsiteY2" fmla="*/ 124582 h 249163"/>
                <a:gd name="connsiteX3" fmla="*/ 360040 w 720080"/>
                <a:gd name="connsiteY3" fmla="*/ 249164 h 249163"/>
                <a:gd name="connsiteX4" fmla="*/ 0 w 720080"/>
                <a:gd name="connsiteY4" fmla="*/ 124582 h 249163"/>
                <a:gd name="connsiteX0-1" fmla="*/ 0 w 720080"/>
                <a:gd name="connsiteY0-2" fmla="*/ 124582 h 257959"/>
                <a:gd name="connsiteX1-3" fmla="*/ 360040 w 720080"/>
                <a:gd name="connsiteY1-4" fmla="*/ 0 h 257959"/>
                <a:gd name="connsiteX2-5" fmla="*/ 720080 w 720080"/>
                <a:gd name="connsiteY2-6" fmla="*/ 124582 h 257959"/>
                <a:gd name="connsiteX3-7" fmla="*/ 360040 w 720080"/>
                <a:gd name="connsiteY3-8" fmla="*/ 249164 h 257959"/>
                <a:gd name="connsiteX4-9" fmla="*/ 0 w 720080"/>
                <a:gd name="connsiteY4-10" fmla="*/ 124582 h 257959"/>
                <a:gd name="connsiteX0-11" fmla="*/ 0 w 720080"/>
                <a:gd name="connsiteY0-12" fmla="*/ 124582 h 253928"/>
                <a:gd name="connsiteX1-13" fmla="*/ 360040 w 720080"/>
                <a:gd name="connsiteY1-14" fmla="*/ 0 h 253928"/>
                <a:gd name="connsiteX2-15" fmla="*/ 720080 w 720080"/>
                <a:gd name="connsiteY2-16" fmla="*/ 124582 h 253928"/>
                <a:gd name="connsiteX3-17" fmla="*/ 360040 w 720080"/>
                <a:gd name="connsiteY3-18" fmla="*/ 249164 h 253928"/>
                <a:gd name="connsiteX4-19" fmla="*/ 0 w 720080"/>
                <a:gd name="connsiteY4-20" fmla="*/ 124582 h 253928"/>
                <a:gd name="connsiteX0-21" fmla="*/ 0 w 720080"/>
                <a:gd name="connsiteY0-22" fmla="*/ 124582 h 253928"/>
                <a:gd name="connsiteX1-23" fmla="*/ 360040 w 720080"/>
                <a:gd name="connsiteY1-24" fmla="*/ 0 h 253928"/>
                <a:gd name="connsiteX2-25" fmla="*/ 720080 w 720080"/>
                <a:gd name="connsiteY2-26" fmla="*/ 124582 h 253928"/>
                <a:gd name="connsiteX3-27" fmla="*/ 360040 w 720080"/>
                <a:gd name="connsiteY3-28" fmla="*/ 249164 h 253928"/>
                <a:gd name="connsiteX4-29" fmla="*/ 0 w 720080"/>
                <a:gd name="connsiteY4-30" fmla="*/ 124582 h 253928"/>
                <a:gd name="connsiteX0-31" fmla="*/ 0 w 720080"/>
                <a:gd name="connsiteY0-32" fmla="*/ 124582 h 263606"/>
                <a:gd name="connsiteX1-33" fmla="*/ 360040 w 720080"/>
                <a:gd name="connsiteY1-34" fmla="*/ 0 h 263606"/>
                <a:gd name="connsiteX2-35" fmla="*/ 720080 w 720080"/>
                <a:gd name="connsiteY2-36" fmla="*/ 124582 h 263606"/>
                <a:gd name="connsiteX3-37" fmla="*/ 360040 w 720080"/>
                <a:gd name="connsiteY3-38" fmla="*/ 249164 h 263606"/>
                <a:gd name="connsiteX4-39" fmla="*/ 0 w 720080"/>
                <a:gd name="connsiteY4-40" fmla="*/ 124582 h 263606"/>
                <a:gd name="connsiteX0-41" fmla="*/ 0 w 720911"/>
                <a:gd name="connsiteY0-42" fmla="*/ 124582 h 263606"/>
                <a:gd name="connsiteX1-43" fmla="*/ 360040 w 720911"/>
                <a:gd name="connsiteY1-44" fmla="*/ 0 h 263606"/>
                <a:gd name="connsiteX2-45" fmla="*/ 720080 w 720911"/>
                <a:gd name="connsiteY2-46" fmla="*/ 124582 h 263606"/>
                <a:gd name="connsiteX3-47" fmla="*/ 360040 w 720911"/>
                <a:gd name="connsiteY3-48" fmla="*/ 249164 h 263606"/>
                <a:gd name="connsiteX4-49" fmla="*/ 0 w 720911"/>
                <a:gd name="connsiteY4-50" fmla="*/ 124582 h 263606"/>
                <a:gd name="connsiteX0-51" fmla="*/ 4749 w 725660"/>
                <a:gd name="connsiteY0-52" fmla="*/ 124582 h 260155"/>
                <a:gd name="connsiteX1-53" fmla="*/ 364789 w 725660"/>
                <a:gd name="connsiteY1-54" fmla="*/ 0 h 260155"/>
                <a:gd name="connsiteX2-55" fmla="*/ 724829 w 725660"/>
                <a:gd name="connsiteY2-56" fmla="*/ 124582 h 260155"/>
                <a:gd name="connsiteX3-57" fmla="*/ 364789 w 725660"/>
                <a:gd name="connsiteY3-58" fmla="*/ 249164 h 260155"/>
                <a:gd name="connsiteX4-59" fmla="*/ 4749 w 725660"/>
                <a:gd name="connsiteY4-60" fmla="*/ 124582 h 260155"/>
                <a:gd name="connsiteX0-61" fmla="*/ 4749 w 725005"/>
                <a:gd name="connsiteY0-62" fmla="*/ 124582 h 260155"/>
                <a:gd name="connsiteX1-63" fmla="*/ 364789 w 725005"/>
                <a:gd name="connsiteY1-64" fmla="*/ 0 h 260155"/>
                <a:gd name="connsiteX2-65" fmla="*/ 724829 w 725005"/>
                <a:gd name="connsiteY2-66" fmla="*/ 124582 h 260155"/>
                <a:gd name="connsiteX3-67" fmla="*/ 364789 w 725005"/>
                <a:gd name="connsiteY3-68" fmla="*/ 249164 h 260155"/>
                <a:gd name="connsiteX4-69" fmla="*/ 4749 w 725005"/>
                <a:gd name="connsiteY4-70" fmla="*/ 124582 h 260155"/>
                <a:gd name="connsiteX0-71" fmla="*/ 832 w 721088"/>
                <a:gd name="connsiteY0-72" fmla="*/ 124582 h 253928"/>
                <a:gd name="connsiteX1-73" fmla="*/ 360872 w 721088"/>
                <a:gd name="connsiteY1-74" fmla="*/ 0 h 253928"/>
                <a:gd name="connsiteX2-75" fmla="*/ 720912 w 721088"/>
                <a:gd name="connsiteY2-76" fmla="*/ 124582 h 253928"/>
                <a:gd name="connsiteX3-77" fmla="*/ 360872 w 721088"/>
                <a:gd name="connsiteY3-78" fmla="*/ 249164 h 253928"/>
                <a:gd name="connsiteX4-79" fmla="*/ 832 w 721088"/>
                <a:gd name="connsiteY4-80" fmla="*/ 124582 h 253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1088" h="253928">
                  <a:moveTo>
                    <a:pt x="832" y="124582"/>
                  </a:moveTo>
                  <a:cubicBezTo>
                    <a:pt x="832" y="55777"/>
                    <a:pt x="162027" y="0"/>
                    <a:pt x="360872" y="0"/>
                  </a:cubicBezTo>
                  <a:cubicBezTo>
                    <a:pt x="559717" y="0"/>
                    <a:pt x="720912" y="55777"/>
                    <a:pt x="720912" y="124582"/>
                  </a:cubicBezTo>
                  <a:cubicBezTo>
                    <a:pt x="720912" y="193387"/>
                    <a:pt x="740692" y="252339"/>
                    <a:pt x="360872" y="249164"/>
                  </a:cubicBezTo>
                  <a:cubicBezTo>
                    <a:pt x="-34823" y="274564"/>
                    <a:pt x="832" y="193387"/>
                    <a:pt x="832" y="124582"/>
                  </a:cubicBezTo>
                  <a:close/>
                </a:path>
              </a:pathLst>
            </a:custGeom>
            <a:gradFill>
              <a:gsLst>
                <a:gs pos="99000">
                  <a:srgbClr val="884E22"/>
                </a:gs>
                <a:gs pos="0">
                  <a:srgbClr val="D1B8A4"/>
                </a:gs>
                <a:gs pos="57000">
                  <a:srgbClr val="743200">
                    <a:lumMod val="90000"/>
                  </a:srgbClr>
                </a:gs>
              </a:gsLst>
              <a:lin ang="5400000" scaled="0"/>
            </a:gradFill>
            <a:ln w="12700">
              <a:gradFill>
                <a:gsLst>
                  <a:gs pos="0">
                    <a:schemeClr val="bg2">
                      <a:lumMod val="75000"/>
                      <a:alpha val="0"/>
                    </a:schemeClr>
                  </a:gs>
                  <a:gs pos="57000">
                    <a:srgbClr val="743200">
                      <a:alpha val="57000"/>
                    </a:srgbClr>
                  </a:gs>
                  <a:gs pos="100000">
                    <a:srgbClr val="743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等腰三角形 15"/>
          <p:cNvSpPr/>
          <p:nvPr/>
        </p:nvSpPr>
        <p:spPr>
          <a:xfrm>
            <a:off x="1068388" y="1252393"/>
            <a:ext cx="2673350" cy="2674938"/>
          </a:xfrm>
          <a:prstGeom prst="triangle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1" name="任意多边形 20"/>
          <p:cNvSpPr/>
          <p:nvPr/>
        </p:nvSpPr>
        <p:spPr>
          <a:xfrm>
            <a:off x="2411413" y="1693718"/>
            <a:ext cx="5341937" cy="631825"/>
          </a:xfrm>
          <a:custGeom>
            <a:avLst/>
            <a:gdLst>
              <a:gd name="connsiteX0" fmla="*/ 0 w 7123696"/>
              <a:gd name="connsiteY0" fmla="*/ 140674 h 844026"/>
              <a:gd name="connsiteX1" fmla="*/ 140674 w 7123696"/>
              <a:gd name="connsiteY1" fmla="*/ 0 h 844026"/>
              <a:gd name="connsiteX2" fmla="*/ 6983022 w 7123696"/>
              <a:gd name="connsiteY2" fmla="*/ 0 h 844026"/>
              <a:gd name="connsiteX3" fmla="*/ 7123696 w 7123696"/>
              <a:gd name="connsiteY3" fmla="*/ 140674 h 844026"/>
              <a:gd name="connsiteX4" fmla="*/ 7123696 w 7123696"/>
              <a:gd name="connsiteY4" fmla="*/ 703352 h 844026"/>
              <a:gd name="connsiteX5" fmla="*/ 6983022 w 7123696"/>
              <a:gd name="connsiteY5" fmla="*/ 844026 h 844026"/>
              <a:gd name="connsiteX6" fmla="*/ 140674 w 7123696"/>
              <a:gd name="connsiteY6" fmla="*/ 844026 h 844026"/>
              <a:gd name="connsiteX7" fmla="*/ 0 w 7123696"/>
              <a:gd name="connsiteY7" fmla="*/ 703352 h 844026"/>
              <a:gd name="connsiteX8" fmla="*/ 0 w 7123696"/>
              <a:gd name="connsiteY8" fmla="*/ 140674 h 84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3696" h="844026">
                <a:moveTo>
                  <a:pt x="0" y="140674"/>
                </a:moveTo>
                <a:cubicBezTo>
                  <a:pt x="0" y="62982"/>
                  <a:pt x="62982" y="0"/>
                  <a:pt x="140674" y="0"/>
                </a:cubicBezTo>
                <a:lnTo>
                  <a:pt x="6983022" y="0"/>
                </a:lnTo>
                <a:cubicBezTo>
                  <a:pt x="7060714" y="0"/>
                  <a:pt x="7123696" y="62982"/>
                  <a:pt x="7123696" y="140674"/>
                </a:cubicBezTo>
                <a:lnTo>
                  <a:pt x="7123696" y="703352"/>
                </a:lnTo>
                <a:cubicBezTo>
                  <a:pt x="7123696" y="781044"/>
                  <a:pt x="7060714" y="844026"/>
                  <a:pt x="6983022" y="844026"/>
                </a:cubicBezTo>
                <a:lnTo>
                  <a:pt x="140674" y="844026"/>
                </a:lnTo>
                <a:cubicBezTo>
                  <a:pt x="62982" y="844026"/>
                  <a:pt x="0" y="781044"/>
                  <a:pt x="0" y="703352"/>
                </a:cubicBezTo>
                <a:lnTo>
                  <a:pt x="0" y="140674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62902" tIns="65192" rIns="65192" bIns="65192" spcCol="1270" anchor="ctr"/>
          <a:lstStyle/>
          <a:p>
            <a:pPr defTabSz="40005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</a:t>
            </a:r>
          </a:p>
        </p:txBody>
      </p:sp>
      <p:sp>
        <p:nvSpPr>
          <p:cNvPr id="22" name="任意多边形 21"/>
          <p:cNvSpPr/>
          <p:nvPr/>
        </p:nvSpPr>
        <p:spPr>
          <a:xfrm>
            <a:off x="2411413" y="2411268"/>
            <a:ext cx="5341937" cy="633413"/>
          </a:xfrm>
          <a:custGeom>
            <a:avLst/>
            <a:gdLst>
              <a:gd name="connsiteX0" fmla="*/ 0 w 7123696"/>
              <a:gd name="connsiteY0" fmla="*/ 140674 h 844026"/>
              <a:gd name="connsiteX1" fmla="*/ 140674 w 7123696"/>
              <a:gd name="connsiteY1" fmla="*/ 0 h 844026"/>
              <a:gd name="connsiteX2" fmla="*/ 6983022 w 7123696"/>
              <a:gd name="connsiteY2" fmla="*/ 0 h 844026"/>
              <a:gd name="connsiteX3" fmla="*/ 7123696 w 7123696"/>
              <a:gd name="connsiteY3" fmla="*/ 140674 h 844026"/>
              <a:gd name="connsiteX4" fmla="*/ 7123696 w 7123696"/>
              <a:gd name="connsiteY4" fmla="*/ 703352 h 844026"/>
              <a:gd name="connsiteX5" fmla="*/ 6983022 w 7123696"/>
              <a:gd name="connsiteY5" fmla="*/ 844026 h 844026"/>
              <a:gd name="connsiteX6" fmla="*/ 140674 w 7123696"/>
              <a:gd name="connsiteY6" fmla="*/ 844026 h 844026"/>
              <a:gd name="connsiteX7" fmla="*/ 0 w 7123696"/>
              <a:gd name="connsiteY7" fmla="*/ 703352 h 844026"/>
              <a:gd name="connsiteX8" fmla="*/ 0 w 7123696"/>
              <a:gd name="connsiteY8" fmla="*/ 140674 h 84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3696" h="844026">
                <a:moveTo>
                  <a:pt x="0" y="140674"/>
                </a:moveTo>
                <a:cubicBezTo>
                  <a:pt x="0" y="62982"/>
                  <a:pt x="62982" y="0"/>
                  <a:pt x="140674" y="0"/>
                </a:cubicBezTo>
                <a:lnTo>
                  <a:pt x="6983022" y="0"/>
                </a:lnTo>
                <a:cubicBezTo>
                  <a:pt x="7060714" y="0"/>
                  <a:pt x="7123696" y="62982"/>
                  <a:pt x="7123696" y="140674"/>
                </a:cubicBezTo>
                <a:lnTo>
                  <a:pt x="7123696" y="703352"/>
                </a:lnTo>
                <a:cubicBezTo>
                  <a:pt x="7123696" y="781044"/>
                  <a:pt x="7060714" y="844026"/>
                  <a:pt x="6983022" y="844026"/>
                </a:cubicBezTo>
                <a:lnTo>
                  <a:pt x="140674" y="844026"/>
                </a:lnTo>
                <a:cubicBezTo>
                  <a:pt x="62982" y="844026"/>
                  <a:pt x="0" y="781044"/>
                  <a:pt x="0" y="703352"/>
                </a:cubicBezTo>
                <a:lnTo>
                  <a:pt x="0" y="140674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62902" tIns="65192" rIns="65192" bIns="65192" spcCol="1270" anchor="ctr"/>
          <a:lstStyle/>
          <a:p>
            <a:pPr defTabSz="40005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2411413" y="3117706"/>
            <a:ext cx="5341937" cy="631825"/>
          </a:xfrm>
          <a:custGeom>
            <a:avLst/>
            <a:gdLst>
              <a:gd name="connsiteX0" fmla="*/ 0 w 7123696"/>
              <a:gd name="connsiteY0" fmla="*/ 140674 h 844026"/>
              <a:gd name="connsiteX1" fmla="*/ 140674 w 7123696"/>
              <a:gd name="connsiteY1" fmla="*/ 0 h 844026"/>
              <a:gd name="connsiteX2" fmla="*/ 6983022 w 7123696"/>
              <a:gd name="connsiteY2" fmla="*/ 0 h 844026"/>
              <a:gd name="connsiteX3" fmla="*/ 7123696 w 7123696"/>
              <a:gd name="connsiteY3" fmla="*/ 140674 h 844026"/>
              <a:gd name="connsiteX4" fmla="*/ 7123696 w 7123696"/>
              <a:gd name="connsiteY4" fmla="*/ 703352 h 844026"/>
              <a:gd name="connsiteX5" fmla="*/ 6983022 w 7123696"/>
              <a:gd name="connsiteY5" fmla="*/ 844026 h 844026"/>
              <a:gd name="connsiteX6" fmla="*/ 140674 w 7123696"/>
              <a:gd name="connsiteY6" fmla="*/ 844026 h 844026"/>
              <a:gd name="connsiteX7" fmla="*/ 0 w 7123696"/>
              <a:gd name="connsiteY7" fmla="*/ 703352 h 844026"/>
              <a:gd name="connsiteX8" fmla="*/ 0 w 7123696"/>
              <a:gd name="connsiteY8" fmla="*/ 140674 h 84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3696" h="844026">
                <a:moveTo>
                  <a:pt x="0" y="140674"/>
                </a:moveTo>
                <a:cubicBezTo>
                  <a:pt x="0" y="62982"/>
                  <a:pt x="62982" y="0"/>
                  <a:pt x="140674" y="0"/>
                </a:cubicBezTo>
                <a:lnTo>
                  <a:pt x="6983022" y="0"/>
                </a:lnTo>
                <a:cubicBezTo>
                  <a:pt x="7060714" y="0"/>
                  <a:pt x="7123696" y="62982"/>
                  <a:pt x="7123696" y="140674"/>
                </a:cubicBezTo>
                <a:lnTo>
                  <a:pt x="7123696" y="703352"/>
                </a:lnTo>
                <a:cubicBezTo>
                  <a:pt x="7123696" y="781044"/>
                  <a:pt x="7060714" y="844026"/>
                  <a:pt x="6983022" y="844026"/>
                </a:cubicBezTo>
                <a:lnTo>
                  <a:pt x="140674" y="844026"/>
                </a:lnTo>
                <a:cubicBezTo>
                  <a:pt x="62982" y="844026"/>
                  <a:pt x="0" y="781044"/>
                  <a:pt x="0" y="703352"/>
                </a:cubicBezTo>
                <a:lnTo>
                  <a:pt x="0" y="140674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62902" tIns="65192" rIns="65192" bIns="65192" spcCol="1270" anchor="ctr"/>
          <a:lstStyle/>
          <a:p>
            <a:pPr defTabSz="40005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</a:t>
            </a:r>
          </a:p>
        </p:txBody>
      </p:sp>
      <p:sp>
        <p:nvSpPr>
          <p:cNvPr id="24" name="TextBox 29"/>
          <p:cNvSpPr txBox="1"/>
          <p:nvPr/>
        </p:nvSpPr>
        <p:spPr>
          <a:xfrm>
            <a:off x="544513" y="644381"/>
            <a:ext cx="8267700" cy="482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882775" y="2325543"/>
            <a:ext cx="4619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4767263"/>
            <a:ext cx="9144000" cy="376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732338"/>
            <a:ext cx="9144000" cy="71437"/>
          </a:xfrm>
          <a:prstGeom prst="rect">
            <a:avLst/>
          </a:prstGeom>
          <a:solidFill>
            <a:srgbClr val="F0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圆角矩形 6"/>
          <p:cNvSpPr/>
          <p:nvPr/>
        </p:nvSpPr>
        <p:spPr>
          <a:xfrm>
            <a:off x="1054100" y="4750618"/>
            <a:ext cx="7035800" cy="184134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rgbClr val="E77B27"/>
              </a:gs>
              <a:gs pos="58000">
                <a:srgbClr val="E17725"/>
              </a:gs>
              <a:gs pos="0">
                <a:srgbClr val="F0812B"/>
              </a:gs>
              <a:gs pos="100000">
                <a:srgbClr val="99480B"/>
              </a:gs>
            </a:gsLst>
            <a:lin ang="5400000" scaled="0"/>
          </a:gradFill>
          <a:ln>
            <a:noFill/>
          </a:ln>
          <a:effectLst>
            <a:innerShdw dist="38100" dir="5400000">
              <a:srgbClr val="99480B">
                <a:alpha val="79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圆角矩形 7"/>
          <p:cNvSpPr/>
          <p:nvPr/>
        </p:nvSpPr>
        <p:spPr>
          <a:xfrm>
            <a:off x="5957888" y="4675188"/>
            <a:ext cx="558800" cy="74612"/>
          </a:xfrm>
          <a:prstGeom prst="roundRect">
            <a:avLst>
              <a:gd name="adj" fmla="val 25199"/>
            </a:avLst>
          </a:prstGeom>
          <a:gradFill>
            <a:gsLst>
              <a:gs pos="22510">
                <a:srgbClr val="F8F8F8"/>
              </a:gs>
              <a:gs pos="35806">
                <a:srgbClr val="F1F1F1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0"/>
          <p:cNvGrpSpPr/>
          <p:nvPr/>
        </p:nvGrpSpPr>
        <p:grpSpPr bwMode="auto">
          <a:xfrm>
            <a:off x="6732588" y="4435475"/>
            <a:ext cx="650875" cy="319088"/>
            <a:chOff x="5867312" y="2754634"/>
            <a:chExt cx="721088" cy="354311"/>
          </a:xfrm>
        </p:grpSpPr>
        <p:sp>
          <p:nvSpPr>
            <p:cNvPr id="13" name="圆角矩形 8"/>
            <p:cNvSpPr/>
            <p:nvPr/>
          </p:nvSpPr>
          <p:spPr>
            <a:xfrm>
              <a:off x="5867312" y="2821618"/>
              <a:ext cx="721088" cy="287327"/>
            </a:xfrm>
            <a:prstGeom prst="roundRect">
              <a:avLst>
                <a:gd name="adj" fmla="val 36508"/>
              </a:avLst>
            </a:prstGeom>
            <a:gradFill>
              <a:gsLst>
                <a:gs pos="33000">
                  <a:srgbClr val="E7DD0F">
                    <a:lumMod val="97000"/>
                  </a:srgbClr>
                </a:gs>
                <a:gs pos="100000">
                  <a:srgbClr val="E7DD0F">
                    <a:lumMod val="81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9"/>
            <p:cNvSpPr/>
            <p:nvPr/>
          </p:nvSpPr>
          <p:spPr>
            <a:xfrm>
              <a:off x="5867312" y="2754634"/>
              <a:ext cx="721088" cy="253928"/>
            </a:xfrm>
            <a:custGeom>
              <a:avLst/>
              <a:gdLst>
                <a:gd name="connsiteX0" fmla="*/ 0 w 720080"/>
                <a:gd name="connsiteY0" fmla="*/ 124582 h 249163"/>
                <a:gd name="connsiteX1" fmla="*/ 360040 w 720080"/>
                <a:gd name="connsiteY1" fmla="*/ 0 h 249163"/>
                <a:gd name="connsiteX2" fmla="*/ 720080 w 720080"/>
                <a:gd name="connsiteY2" fmla="*/ 124582 h 249163"/>
                <a:gd name="connsiteX3" fmla="*/ 360040 w 720080"/>
                <a:gd name="connsiteY3" fmla="*/ 249164 h 249163"/>
                <a:gd name="connsiteX4" fmla="*/ 0 w 720080"/>
                <a:gd name="connsiteY4" fmla="*/ 124582 h 249163"/>
                <a:gd name="connsiteX0-1" fmla="*/ 0 w 720080"/>
                <a:gd name="connsiteY0-2" fmla="*/ 124582 h 257959"/>
                <a:gd name="connsiteX1-3" fmla="*/ 360040 w 720080"/>
                <a:gd name="connsiteY1-4" fmla="*/ 0 h 257959"/>
                <a:gd name="connsiteX2-5" fmla="*/ 720080 w 720080"/>
                <a:gd name="connsiteY2-6" fmla="*/ 124582 h 257959"/>
                <a:gd name="connsiteX3-7" fmla="*/ 360040 w 720080"/>
                <a:gd name="connsiteY3-8" fmla="*/ 249164 h 257959"/>
                <a:gd name="connsiteX4-9" fmla="*/ 0 w 720080"/>
                <a:gd name="connsiteY4-10" fmla="*/ 124582 h 257959"/>
                <a:gd name="connsiteX0-11" fmla="*/ 0 w 720080"/>
                <a:gd name="connsiteY0-12" fmla="*/ 124582 h 253928"/>
                <a:gd name="connsiteX1-13" fmla="*/ 360040 w 720080"/>
                <a:gd name="connsiteY1-14" fmla="*/ 0 h 253928"/>
                <a:gd name="connsiteX2-15" fmla="*/ 720080 w 720080"/>
                <a:gd name="connsiteY2-16" fmla="*/ 124582 h 253928"/>
                <a:gd name="connsiteX3-17" fmla="*/ 360040 w 720080"/>
                <a:gd name="connsiteY3-18" fmla="*/ 249164 h 253928"/>
                <a:gd name="connsiteX4-19" fmla="*/ 0 w 720080"/>
                <a:gd name="connsiteY4-20" fmla="*/ 124582 h 253928"/>
                <a:gd name="connsiteX0-21" fmla="*/ 0 w 720080"/>
                <a:gd name="connsiteY0-22" fmla="*/ 124582 h 253928"/>
                <a:gd name="connsiteX1-23" fmla="*/ 360040 w 720080"/>
                <a:gd name="connsiteY1-24" fmla="*/ 0 h 253928"/>
                <a:gd name="connsiteX2-25" fmla="*/ 720080 w 720080"/>
                <a:gd name="connsiteY2-26" fmla="*/ 124582 h 253928"/>
                <a:gd name="connsiteX3-27" fmla="*/ 360040 w 720080"/>
                <a:gd name="connsiteY3-28" fmla="*/ 249164 h 253928"/>
                <a:gd name="connsiteX4-29" fmla="*/ 0 w 720080"/>
                <a:gd name="connsiteY4-30" fmla="*/ 124582 h 253928"/>
                <a:gd name="connsiteX0-31" fmla="*/ 0 w 720080"/>
                <a:gd name="connsiteY0-32" fmla="*/ 124582 h 263606"/>
                <a:gd name="connsiteX1-33" fmla="*/ 360040 w 720080"/>
                <a:gd name="connsiteY1-34" fmla="*/ 0 h 263606"/>
                <a:gd name="connsiteX2-35" fmla="*/ 720080 w 720080"/>
                <a:gd name="connsiteY2-36" fmla="*/ 124582 h 263606"/>
                <a:gd name="connsiteX3-37" fmla="*/ 360040 w 720080"/>
                <a:gd name="connsiteY3-38" fmla="*/ 249164 h 263606"/>
                <a:gd name="connsiteX4-39" fmla="*/ 0 w 720080"/>
                <a:gd name="connsiteY4-40" fmla="*/ 124582 h 263606"/>
                <a:gd name="connsiteX0-41" fmla="*/ 0 w 720911"/>
                <a:gd name="connsiteY0-42" fmla="*/ 124582 h 263606"/>
                <a:gd name="connsiteX1-43" fmla="*/ 360040 w 720911"/>
                <a:gd name="connsiteY1-44" fmla="*/ 0 h 263606"/>
                <a:gd name="connsiteX2-45" fmla="*/ 720080 w 720911"/>
                <a:gd name="connsiteY2-46" fmla="*/ 124582 h 263606"/>
                <a:gd name="connsiteX3-47" fmla="*/ 360040 w 720911"/>
                <a:gd name="connsiteY3-48" fmla="*/ 249164 h 263606"/>
                <a:gd name="connsiteX4-49" fmla="*/ 0 w 720911"/>
                <a:gd name="connsiteY4-50" fmla="*/ 124582 h 263606"/>
                <a:gd name="connsiteX0-51" fmla="*/ 4749 w 725660"/>
                <a:gd name="connsiteY0-52" fmla="*/ 124582 h 260155"/>
                <a:gd name="connsiteX1-53" fmla="*/ 364789 w 725660"/>
                <a:gd name="connsiteY1-54" fmla="*/ 0 h 260155"/>
                <a:gd name="connsiteX2-55" fmla="*/ 724829 w 725660"/>
                <a:gd name="connsiteY2-56" fmla="*/ 124582 h 260155"/>
                <a:gd name="connsiteX3-57" fmla="*/ 364789 w 725660"/>
                <a:gd name="connsiteY3-58" fmla="*/ 249164 h 260155"/>
                <a:gd name="connsiteX4-59" fmla="*/ 4749 w 725660"/>
                <a:gd name="connsiteY4-60" fmla="*/ 124582 h 260155"/>
                <a:gd name="connsiteX0-61" fmla="*/ 4749 w 725005"/>
                <a:gd name="connsiteY0-62" fmla="*/ 124582 h 260155"/>
                <a:gd name="connsiteX1-63" fmla="*/ 364789 w 725005"/>
                <a:gd name="connsiteY1-64" fmla="*/ 0 h 260155"/>
                <a:gd name="connsiteX2-65" fmla="*/ 724829 w 725005"/>
                <a:gd name="connsiteY2-66" fmla="*/ 124582 h 260155"/>
                <a:gd name="connsiteX3-67" fmla="*/ 364789 w 725005"/>
                <a:gd name="connsiteY3-68" fmla="*/ 249164 h 260155"/>
                <a:gd name="connsiteX4-69" fmla="*/ 4749 w 725005"/>
                <a:gd name="connsiteY4-70" fmla="*/ 124582 h 260155"/>
                <a:gd name="connsiteX0-71" fmla="*/ 832 w 721088"/>
                <a:gd name="connsiteY0-72" fmla="*/ 124582 h 253928"/>
                <a:gd name="connsiteX1-73" fmla="*/ 360872 w 721088"/>
                <a:gd name="connsiteY1-74" fmla="*/ 0 h 253928"/>
                <a:gd name="connsiteX2-75" fmla="*/ 720912 w 721088"/>
                <a:gd name="connsiteY2-76" fmla="*/ 124582 h 253928"/>
                <a:gd name="connsiteX3-77" fmla="*/ 360872 w 721088"/>
                <a:gd name="connsiteY3-78" fmla="*/ 249164 h 253928"/>
                <a:gd name="connsiteX4-79" fmla="*/ 832 w 721088"/>
                <a:gd name="connsiteY4-80" fmla="*/ 124582 h 253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1088" h="253928">
                  <a:moveTo>
                    <a:pt x="832" y="124582"/>
                  </a:moveTo>
                  <a:cubicBezTo>
                    <a:pt x="832" y="55777"/>
                    <a:pt x="162027" y="0"/>
                    <a:pt x="360872" y="0"/>
                  </a:cubicBezTo>
                  <a:cubicBezTo>
                    <a:pt x="559717" y="0"/>
                    <a:pt x="720912" y="55777"/>
                    <a:pt x="720912" y="124582"/>
                  </a:cubicBezTo>
                  <a:cubicBezTo>
                    <a:pt x="720912" y="193387"/>
                    <a:pt x="740692" y="252339"/>
                    <a:pt x="360872" y="249164"/>
                  </a:cubicBezTo>
                  <a:cubicBezTo>
                    <a:pt x="-34823" y="274564"/>
                    <a:pt x="832" y="193387"/>
                    <a:pt x="832" y="124582"/>
                  </a:cubicBezTo>
                  <a:close/>
                </a:path>
              </a:pathLst>
            </a:custGeom>
            <a:gradFill>
              <a:gsLst>
                <a:gs pos="99000">
                  <a:srgbClr val="884E22"/>
                </a:gs>
                <a:gs pos="0">
                  <a:srgbClr val="D1B8A4"/>
                </a:gs>
                <a:gs pos="57000">
                  <a:srgbClr val="743200">
                    <a:lumMod val="90000"/>
                  </a:srgbClr>
                </a:gs>
              </a:gsLst>
              <a:lin ang="5400000" scaled="0"/>
            </a:gradFill>
            <a:ln w="12700">
              <a:gradFill>
                <a:gsLst>
                  <a:gs pos="0">
                    <a:schemeClr val="bg2">
                      <a:lumMod val="75000"/>
                      <a:alpha val="0"/>
                    </a:schemeClr>
                  </a:gs>
                  <a:gs pos="57000">
                    <a:srgbClr val="743200">
                      <a:alpha val="57000"/>
                    </a:srgbClr>
                  </a:gs>
                  <a:gs pos="100000">
                    <a:srgbClr val="743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decel="66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666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666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5" grpId="1"/>
      <p:bldP spid="2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Chart 38"/>
          <p:cNvGraphicFramePr/>
          <p:nvPr/>
        </p:nvGraphicFramePr>
        <p:xfrm>
          <a:off x="862013" y="1219922"/>
          <a:ext cx="1381125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1390015" imgH="1920240" progId="Excel.Chart.8">
                  <p:embed/>
                </p:oleObj>
              </mc:Choice>
              <mc:Fallback>
                <p:oleObj name="Chart" r:id="rId3" imgW="1390015" imgH="1920240" progId="Excel.Chart.8">
                  <p:embed/>
                  <p:pic>
                    <p:nvPicPr>
                      <p:cNvPr id="0" name="Chart 3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219922"/>
                        <a:ext cx="1381125" cy="191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Chart 39"/>
          <p:cNvGraphicFramePr/>
          <p:nvPr/>
        </p:nvGraphicFramePr>
        <p:xfrm>
          <a:off x="2439988" y="1219922"/>
          <a:ext cx="1382712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1390015" imgH="1920240" progId="Excel.Chart.8">
                  <p:embed/>
                </p:oleObj>
              </mc:Choice>
              <mc:Fallback>
                <p:oleObj name="Chart" r:id="rId5" imgW="1390015" imgH="1920240" progId="Excel.Chart.8">
                  <p:embed/>
                  <p:pic>
                    <p:nvPicPr>
                      <p:cNvPr id="0" name="Chart 3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88" y="1219922"/>
                        <a:ext cx="1382712" cy="191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Chart 41"/>
          <p:cNvGraphicFramePr/>
          <p:nvPr/>
        </p:nvGraphicFramePr>
        <p:xfrm>
          <a:off x="4030663" y="1219922"/>
          <a:ext cx="1382712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7" imgW="1383665" imgH="1920240" progId="Excel.Chart.8">
                  <p:embed/>
                </p:oleObj>
              </mc:Choice>
              <mc:Fallback>
                <p:oleObj name="Chart" r:id="rId7" imgW="1383665" imgH="1920240" progId="Excel.Chart.8">
                  <p:embed/>
                  <p:pic>
                    <p:nvPicPr>
                      <p:cNvPr id="0" name="Chart 4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1219922"/>
                        <a:ext cx="1382712" cy="191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Chart 43"/>
          <p:cNvGraphicFramePr/>
          <p:nvPr/>
        </p:nvGraphicFramePr>
        <p:xfrm>
          <a:off x="5610225" y="1219922"/>
          <a:ext cx="1382713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9" imgW="1390015" imgH="1920240" progId="Excel.Chart.8">
                  <p:embed/>
                </p:oleObj>
              </mc:Choice>
              <mc:Fallback>
                <p:oleObj name="Chart" r:id="rId9" imgW="1390015" imgH="1920240" progId="Excel.Chart.8">
                  <p:embed/>
                  <p:pic>
                    <p:nvPicPr>
                      <p:cNvPr id="0" name="Chart 4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1219922"/>
                        <a:ext cx="1382713" cy="191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Chart 45"/>
          <p:cNvGraphicFramePr/>
          <p:nvPr/>
        </p:nvGraphicFramePr>
        <p:xfrm>
          <a:off x="7191375" y="1219922"/>
          <a:ext cx="1382713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11" imgW="1390015" imgH="1920240" progId="Excel.Chart.8">
                  <p:embed/>
                </p:oleObj>
              </mc:Choice>
              <mc:Fallback>
                <p:oleObj name="Chart" r:id="rId11" imgW="1390015" imgH="1920240" progId="Excel.Chart.8">
                  <p:embed/>
                  <p:pic>
                    <p:nvPicPr>
                      <p:cNvPr id="0" name="Chart 45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1219922"/>
                        <a:ext cx="1382713" cy="191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32"/>
          <p:cNvSpPr txBox="1"/>
          <p:nvPr/>
        </p:nvSpPr>
        <p:spPr>
          <a:xfrm>
            <a:off x="1738313" y="3699597"/>
            <a:ext cx="990600" cy="28733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675" dirty="0">
                <a:solidFill>
                  <a:schemeClr val="bg1"/>
                </a:solidFill>
                <a:latin typeface="+mn-ea"/>
                <a:cs typeface="+mn-ea"/>
              </a:rPr>
              <a:t>单击此处添加副标题或详细文本描述</a:t>
            </a:r>
            <a:endParaRPr lang="en-US" sz="675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0" name="Text Placeholder 33"/>
          <p:cNvSpPr txBox="1"/>
          <p:nvPr/>
        </p:nvSpPr>
        <p:spPr>
          <a:xfrm>
            <a:off x="1738313" y="3572597"/>
            <a:ext cx="990600" cy="41433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750" dirty="0">
                <a:solidFill>
                  <a:schemeClr val="bg1"/>
                </a:solidFill>
              </a:rPr>
              <a:t>输入标题</a:t>
            </a:r>
          </a:p>
        </p:txBody>
      </p:sp>
      <p:sp>
        <p:nvSpPr>
          <p:cNvPr id="21" name="Oval 53"/>
          <p:cNvSpPr>
            <a:spLocks noChangeAspect="1"/>
          </p:cNvSpPr>
          <p:nvPr/>
        </p:nvSpPr>
        <p:spPr>
          <a:xfrm>
            <a:off x="1192213" y="3572597"/>
            <a:ext cx="415925" cy="4159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U" sz="1350" dirty="0">
                <a:solidFill>
                  <a:schemeClr val="bg1"/>
                </a:solidFill>
                <a:latin typeface="+mn-ea"/>
                <a:cs typeface="+mn-ea"/>
              </a:rPr>
              <a:t>1</a:t>
            </a:r>
          </a:p>
        </p:txBody>
      </p:sp>
      <p:sp>
        <p:nvSpPr>
          <p:cNvPr id="22" name="Text Placeholder 32"/>
          <p:cNvSpPr txBox="1"/>
          <p:nvPr/>
        </p:nvSpPr>
        <p:spPr>
          <a:xfrm>
            <a:off x="3594100" y="3699597"/>
            <a:ext cx="992188" cy="28733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675" dirty="0">
                <a:solidFill>
                  <a:schemeClr val="bg1"/>
                </a:solidFill>
                <a:latin typeface="+mn-ea"/>
                <a:cs typeface="+mn-ea"/>
              </a:rPr>
              <a:t>单击此处添加副标题或详细文本描述</a:t>
            </a:r>
            <a:endParaRPr lang="en-US" sz="675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3" name="Text Placeholder 33"/>
          <p:cNvSpPr txBox="1"/>
          <p:nvPr/>
        </p:nvSpPr>
        <p:spPr>
          <a:xfrm>
            <a:off x="3594100" y="3556722"/>
            <a:ext cx="992188" cy="23971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750" dirty="0">
                <a:solidFill>
                  <a:schemeClr val="bg1"/>
                </a:solidFill>
              </a:rPr>
              <a:t>输入标题</a:t>
            </a:r>
          </a:p>
        </p:txBody>
      </p:sp>
      <p:sp>
        <p:nvSpPr>
          <p:cNvPr id="24" name="Oval 68"/>
          <p:cNvSpPr>
            <a:spLocks noChangeAspect="1"/>
          </p:cNvSpPr>
          <p:nvPr/>
        </p:nvSpPr>
        <p:spPr>
          <a:xfrm>
            <a:off x="3048000" y="3572597"/>
            <a:ext cx="417513" cy="4159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U" sz="1350" dirty="0">
                <a:solidFill>
                  <a:schemeClr val="bg1"/>
                </a:solidFill>
                <a:latin typeface="+mn-ea"/>
                <a:cs typeface="+mn-ea"/>
              </a:rPr>
              <a:t>2</a:t>
            </a:r>
            <a:endParaRPr lang="en-US" sz="135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5" name="Text Placeholder 32"/>
          <p:cNvSpPr txBox="1"/>
          <p:nvPr/>
        </p:nvSpPr>
        <p:spPr>
          <a:xfrm>
            <a:off x="5451475" y="3699597"/>
            <a:ext cx="990600" cy="28733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675" dirty="0">
                <a:solidFill>
                  <a:schemeClr val="bg1"/>
                </a:solidFill>
                <a:latin typeface="+mn-ea"/>
                <a:cs typeface="+mn-ea"/>
              </a:rPr>
              <a:t>单击此处添加副标题或详细文本描述</a:t>
            </a:r>
            <a:endParaRPr lang="en-US" sz="675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7" name="Text Placeholder 33"/>
          <p:cNvSpPr txBox="1"/>
          <p:nvPr/>
        </p:nvSpPr>
        <p:spPr>
          <a:xfrm>
            <a:off x="5451475" y="3556722"/>
            <a:ext cx="990600" cy="23971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750" dirty="0">
                <a:solidFill>
                  <a:schemeClr val="bg1"/>
                </a:solidFill>
              </a:rPr>
              <a:t>输入标题</a:t>
            </a:r>
          </a:p>
        </p:txBody>
      </p:sp>
      <p:sp>
        <p:nvSpPr>
          <p:cNvPr id="28" name="Oval 71"/>
          <p:cNvSpPr>
            <a:spLocks noChangeAspect="1"/>
          </p:cNvSpPr>
          <p:nvPr/>
        </p:nvSpPr>
        <p:spPr>
          <a:xfrm>
            <a:off x="4903788" y="3572597"/>
            <a:ext cx="417512" cy="4159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U" sz="1350" dirty="0">
                <a:solidFill>
                  <a:schemeClr val="bg1"/>
                </a:solidFill>
                <a:latin typeface="+mn-ea"/>
                <a:cs typeface="+mn-ea"/>
              </a:rPr>
              <a:t>3</a:t>
            </a:r>
            <a:endParaRPr lang="en-US" sz="135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7307263" y="3699597"/>
            <a:ext cx="990600" cy="28733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675" dirty="0">
                <a:solidFill>
                  <a:schemeClr val="bg1"/>
                </a:solidFill>
                <a:latin typeface="+mn-ea"/>
                <a:cs typeface="+mn-ea"/>
              </a:rPr>
              <a:t>单击此处添加副标题或详细文本描述</a:t>
            </a:r>
            <a:endParaRPr lang="en-US" sz="675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7307263" y="3556722"/>
            <a:ext cx="990600" cy="23971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750" dirty="0">
                <a:solidFill>
                  <a:schemeClr val="bg1"/>
                </a:solidFill>
              </a:rPr>
              <a:t>输入标题</a:t>
            </a:r>
          </a:p>
        </p:txBody>
      </p:sp>
      <p:sp>
        <p:nvSpPr>
          <p:cNvPr id="31" name="Oval 74"/>
          <p:cNvSpPr>
            <a:spLocks noChangeAspect="1"/>
          </p:cNvSpPr>
          <p:nvPr/>
        </p:nvSpPr>
        <p:spPr>
          <a:xfrm>
            <a:off x="6761163" y="3572597"/>
            <a:ext cx="415925" cy="4159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U" sz="1350" dirty="0">
                <a:solidFill>
                  <a:schemeClr val="bg1"/>
                </a:solidFill>
                <a:latin typeface="+mn-ea"/>
                <a:cs typeface="+mn-ea"/>
              </a:rPr>
              <a:t>4</a:t>
            </a:r>
            <a:endParaRPr lang="en-US" sz="135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4435475"/>
            <a:ext cx="9144000" cy="708025"/>
            <a:chOff x="0" y="4435475"/>
            <a:chExt cx="9144000" cy="708025"/>
          </a:xfrm>
        </p:grpSpPr>
        <p:sp>
          <p:nvSpPr>
            <p:cNvPr id="26" name="矩形 25"/>
            <p:cNvSpPr/>
            <p:nvPr/>
          </p:nvSpPr>
          <p:spPr>
            <a:xfrm>
              <a:off x="0" y="4767263"/>
              <a:ext cx="9144000" cy="376237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4732338"/>
              <a:ext cx="9144000" cy="71437"/>
            </a:xfrm>
            <a:prstGeom prst="rect">
              <a:avLst/>
            </a:prstGeom>
            <a:solidFill>
              <a:srgbClr val="F08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圆角矩形 6"/>
            <p:cNvSpPr/>
            <p:nvPr/>
          </p:nvSpPr>
          <p:spPr>
            <a:xfrm>
              <a:off x="1054100" y="4750618"/>
              <a:ext cx="7035800" cy="184134"/>
            </a:xfrm>
            <a:prstGeom prst="roundRect">
              <a:avLst>
                <a:gd name="adj" fmla="val 50000"/>
              </a:avLst>
            </a:prstGeom>
            <a:gradFill>
              <a:gsLst>
                <a:gs pos="20000">
                  <a:srgbClr val="E77B27"/>
                </a:gs>
                <a:gs pos="58000">
                  <a:srgbClr val="E17725"/>
                </a:gs>
                <a:gs pos="0">
                  <a:srgbClr val="F0812B"/>
                </a:gs>
                <a:gs pos="100000">
                  <a:srgbClr val="99480B"/>
                </a:gs>
              </a:gsLst>
              <a:lin ang="5400000" scaled="0"/>
            </a:gradFill>
            <a:ln>
              <a:noFill/>
            </a:ln>
            <a:effectLst>
              <a:innerShdw dist="38100" dir="5400000">
                <a:srgbClr val="99480B">
                  <a:alpha val="7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圆角矩形 7"/>
            <p:cNvSpPr/>
            <p:nvPr/>
          </p:nvSpPr>
          <p:spPr>
            <a:xfrm>
              <a:off x="5957888" y="4675188"/>
              <a:ext cx="558800" cy="74612"/>
            </a:xfrm>
            <a:prstGeom prst="roundRect">
              <a:avLst>
                <a:gd name="adj" fmla="val 25199"/>
              </a:avLst>
            </a:prstGeom>
            <a:gradFill>
              <a:gsLst>
                <a:gs pos="22510">
                  <a:srgbClr val="F8F8F8"/>
                </a:gs>
                <a:gs pos="35806">
                  <a:srgbClr val="F1F1F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35" name="组合 10"/>
            <p:cNvGrpSpPr/>
            <p:nvPr/>
          </p:nvGrpSpPr>
          <p:grpSpPr bwMode="auto">
            <a:xfrm>
              <a:off x="6732588" y="4435475"/>
              <a:ext cx="650875" cy="319088"/>
              <a:chOff x="5867312" y="2754634"/>
              <a:chExt cx="721088" cy="354311"/>
            </a:xfrm>
          </p:grpSpPr>
          <p:sp>
            <p:nvSpPr>
              <p:cNvPr id="36" name="圆角矩形 8"/>
              <p:cNvSpPr/>
              <p:nvPr/>
            </p:nvSpPr>
            <p:spPr>
              <a:xfrm>
                <a:off x="5867312" y="2821618"/>
                <a:ext cx="721088" cy="287327"/>
              </a:xfrm>
              <a:prstGeom prst="roundRect">
                <a:avLst>
                  <a:gd name="adj" fmla="val 36508"/>
                </a:avLst>
              </a:prstGeom>
              <a:gradFill>
                <a:gsLst>
                  <a:gs pos="33000">
                    <a:srgbClr val="E7DD0F">
                      <a:lumMod val="97000"/>
                    </a:srgbClr>
                  </a:gs>
                  <a:gs pos="100000">
                    <a:srgbClr val="E7DD0F">
                      <a:lumMod val="81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7" name="椭圆 9"/>
              <p:cNvSpPr/>
              <p:nvPr/>
            </p:nvSpPr>
            <p:spPr>
              <a:xfrm>
                <a:off x="5867312" y="2754634"/>
                <a:ext cx="721088" cy="253928"/>
              </a:xfrm>
              <a:custGeom>
                <a:avLst/>
                <a:gdLst>
                  <a:gd name="connsiteX0" fmla="*/ 0 w 720080"/>
                  <a:gd name="connsiteY0" fmla="*/ 124582 h 249163"/>
                  <a:gd name="connsiteX1" fmla="*/ 360040 w 720080"/>
                  <a:gd name="connsiteY1" fmla="*/ 0 h 249163"/>
                  <a:gd name="connsiteX2" fmla="*/ 720080 w 720080"/>
                  <a:gd name="connsiteY2" fmla="*/ 124582 h 249163"/>
                  <a:gd name="connsiteX3" fmla="*/ 360040 w 720080"/>
                  <a:gd name="connsiteY3" fmla="*/ 249164 h 249163"/>
                  <a:gd name="connsiteX4" fmla="*/ 0 w 720080"/>
                  <a:gd name="connsiteY4" fmla="*/ 124582 h 249163"/>
                  <a:gd name="connsiteX0-1" fmla="*/ 0 w 720080"/>
                  <a:gd name="connsiteY0-2" fmla="*/ 124582 h 257959"/>
                  <a:gd name="connsiteX1-3" fmla="*/ 360040 w 720080"/>
                  <a:gd name="connsiteY1-4" fmla="*/ 0 h 257959"/>
                  <a:gd name="connsiteX2-5" fmla="*/ 720080 w 720080"/>
                  <a:gd name="connsiteY2-6" fmla="*/ 124582 h 257959"/>
                  <a:gd name="connsiteX3-7" fmla="*/ 360040 w 720080"/>
                  <a:gd name="connsiteY3-8" fmla="*/ 249164 h 257959"/>
                  <a:gd name="connsiteX4-9" fmla="*/ 0 w 720080"/>
                  <a:gd name="connsiteY4-10" fmla="*/ 124582 h 257959"/>
                  <a:gd name="connsiteX0-11" fmla="*/ 0 w 720080"/>
                  <a:gd name="connsiteY0-12" fmla="*/ 124582 h 253928"/>
                  <a:gd name="connsiteX1-13" fmla="*/ 360040 w 720080"/>
                  <a:gd name="connsiteY1-14" fmla="*/ 0 h 253928"/>
                  <a:gd name="connsiteX2-15" fmla="*/ 720080 w 720080"/>
                  <a:gd name="connsiteY2-16" fmla="*/ 124582 h 253928"/>
                  <a:gd name="connsiteX3-17" fmla="*/ 360040 w 720080"/>
                  <a:gd name="connsiteY3-18" fmla="*/ 249164 h 253928"/>
                  <a:gd name="connsiteX4-19" fmla="*/ 0 w 720080"/>
                  <a:gd name="connsiteY4-20" fmla="*/ 124582 h 253928"/>
                  <a:gd name="connsiteX0-21" fmla="*/ 0 w 720080"/>
                  <a:gd name="connsiteY0-22" fmla="*/ 124582 h 253928"/>
                  <a:gd name="connsiteX1-23" fmla="*/ 360040 w 720080"/>
                  <a:gd name="connsiteY1-24" fmla="*/ 0 h 253928"/>
                  <a:gd name="connsiteX2-25" fmla="*/ 720080 w 720080"/>
                  <a:gd name="connsiteY2-26" fmla="*/ 124582 h 253928"/>
                  <a:gd name="connsiteX3-27" fmla="*/ 360040 w 720080"/>
                  <a:gd name="connsiteY3-28" fmla="*/ 249164 h 253928"/>
                  <a:gd name="connsiteX4-29" fmla="*/ 0 w 720080"/>
                  <a:gd name="connsiteY4-30" fmla="*/ 124582 h 253928"/>
                  <a:gd name="connsiteX0-31" fmla="*/ 0 w 720080"/>
                  <a:gd name="connsiteY0-32" fmla="*/ 124582 h 263606"/>
                  <a:gd name="connsiteX1-33" fmla="*/ 360040 w 720080"/>
                  <a:gd name="connsiteY1-34" fmla="*/ 0 h 263606"/>
                  <a:gd name="connsiteX2-35" fmla="*/ 720080 w 720080"/>
                  <a:gd name="connsiteY2-36" fmla="*/ 124582 h 263606"/>
                  <a:gd name="connsiteX3-37" fmla="*/ 360040 w 720080"/>
                  <a:gd name="connsiteY3-38" fmla="*/ 249164 h 263606"/>
                  <a:gd name="connsiteX4-39" fmla="*/ 0 w 720080"/>
                  <a:gd name="connsiteY4-40" fmla="*/ 124582 h 263606"/>
                  <a:gd name="connsiteX0-41" fmla="*/ 0 w 720911"/>
                  <a:gd name="connsiteY0-42" fmla="*/ 124582 h 263606"/>
                  <a:gd name="connsiteX1-43" fmla="*/ 360040 w 720911"/>
                  <a:gd name="connsiteY1-44" fmla="*/ 0 h 263606"/>
                  <a:gd name="connsiteX2-45" fmla="*/ 720080 w 720911"/>
                  <a:gd name="connsiteY2-46" fmla="*/ 124582 h 263606"/>
                  <a:gd name="connsiteX3-47" fmla="*/ 360040 w 720911"/>
                  <a:gd name="connsiteY3-48" fmla="*/ 249164 h 263606"/>
                  <a:gd name="connsiteX4-49" fmla="*/ 0 w 720911"/>
                  <a:gd name="connsiteY4-50" fmla="*/ 124582 h 263606"/>
                  <a:gd name="connsiteX0-51" fmla="*/ 4749 w 725660"/>
                  <a:gd name="connsiteY0-52" fmla="*/ 124582 h 260155"/>
                  <a:gd name="connsiteX1-53" fmla="*/ 364789 w 725660"/>
                  <a:gd name="connsiteY1-54" fmla="*/ 0 h 260155"/>
                  <a:gd name="connsiteX2-55" fmla="*/ 724829 w 725660"/>
                  <a:gd name="connsiteY2-56" fmla="*/ 124582 h 260155"/>
                  <a:gd name="connsiteX3-57" fmla="*/ 364789 w 725660"/>
                  <a:gd name="connsiteY3-58" fmla="*/ 249164 h 260155"/>
                  <a:gd name="connsiteX4-59" fmla="*/ 4749 w 725660"/>
                  <a:gd name="connsiteY4-60" fmla="*/ 124582 h 260155"/>
                  <a:gd name="connsiteX0-61" fmla="*/ 4749 w 725005"/>
                  <a:gd name="connsiteY0-62" fmla="*/ 124582 h 260155"/>
                  <a:gd name="connsiteX1-63" fmla="*/ 364789 w 725005"/>
                  <a:gd name="connsiteY1-64" fmla="*/ 0 h 260155"/>
                  <a:gd name="connsiteX2-65" fmla="*/ 724829 w 725005"/>
                  <a:gd name="connsiteY2-66" fmla="*/ 124582 h 260155"/>
                  <a:gd name="connsiteX3-67" fmla="*/ 364789 w 725005"/>
                  <a:gd name="connsiteY3-68" fmla="*/ 249164 h 260155"/>
                  <a:gd name="connsiteX4-69" fmla="*/ 4749 w 725005"/>
                  <a:gd name="connsiteY4-70" fmla="*/ 124582 h 260155"/>
                  <a:gd name="connsiteX0-71" fmla="*/ 832 w 721088"/>
                  <a:gd name="connsiteY0-72" fmla="*/ 124582 h 253928"/>
                  <a:gd name="connsiteX1-73" fmla="*/ 360872 w 721088"/>
                  <a:gd name="connsiteY1-74" fmla="*/ 0 h 253928"/>
                  <a:gd name="connsiteX2-75" fmla="*/ 720912 w 721088"/>
                  <a:gd name="connsiteY2-76" fmla="*/ 124582 h 253928"/>
                  <a:gd name="connsiteX3-77" fmla="*/ 360872 w 721088"/>
                  <a:gd name="connsiteY3-78" fmla="*/ 249164 h 253928"/>
                  <a:gd name="connsiteX4-79" fmla="*/ 832 w 721088"/>
                  <a:gd name="connsiteY4-80" fmla="*/ 124582 h 2539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21088" h="253928">
                    <a:moveTo>
                      <a:pt x="832" y="124582"/>
                    </a:moveTo>
                    <a:cubicBezTo>
                      <a:pt x="832" y="55777"/>
                      <a:pt x="162027" y="0"/>
                      <a:pt x="360872" y="0"/>
                    </a:cubicBezTo>
                    <a:cubicBezTo>
                      <a:pt x="559717" y="0"/>
                      <a:pt x="720912" y="55777"/>
                      <a:pt x="720912" y="124582"/>
                    </a:cubicBezTo>
                    <a:cubicBezTo>
                      <a:pt x="720912" y="193387"/>
                      <a:pt x="740692" y="252339"/>
                      <a:pt x="360872" y="249164"/>
                    </a:cubicBezTo>
                    <a:cubicBezTo>
                      <a:pt x="-34823" y="274564"/>
                      <a:pt x="832" y="193387"/>
                      <a:pt x="832" y="124582"/>
                    </a:cubicBezTo>
                    <a:close/>
                  </a:path>
                </a:pathLst>
              </a:custGeom>
              <a:gradFill>
                <a:gsLst>
                  <a:gs pos="99000">
                    <a:srgbClr val="884E22"/>
                  </a:gs>
                  <a:gs pos="0">
                    <a:srgbClr val="D1B8A4"/>
                  </a:gs>
                  <a:gs pos="57000">
                    <a:srgbClr val="743200">
                      <a:lumMod val="90000"/>
                    </a:srgbClr>
                  </a:gs>
                </a:gsLst>
                <a:lin ang="5400000" scaled="0"/>
              </a:gradFill>
              <a:ln w="12700">
                <a:gradFill>
                  <a:gsLst>
                    <a:gs pos="0">
                      <a:schemeClr val="bg2">
                        <a:lumMod val="75000"/>
                        <a:alpha val="0"/>
                      </a:schemeClr>
                    </a:gs>
                    <a:gs pos="57000">
                      <a:srgbClr val="743200">
                        <a:alpha val="57000"/>
                      </a:srgbClr>
                    </a:gs>
                    <a:gs pos="100000">
                      <a:srgbClr val="7432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 flipH="1" flipV="1">
            <a:off x="0" y="-2711"/>
            <a:ext cx="9144000" cy="685439"/>
            <a:chOff x="0" y="4435475"/>
            <a:chExt cx="9144000" cy="708025"/>
          </a:xfrm>
        </p:grpSpPr>
        <p:sp>
          <p:nvSpPr>
            <p:cNvPr id="39" name="矩形 38"/>
            <p:cNvSpPr/>
            <p:nvPr/>
          </p:nvSpPr>
          <p:spPr>
            <a:xfrm>
              <a:off x="0" y="4767263"/>
              <a:ext cx="9144000" cy="376237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0" y="4732338"/>
              <a:ext cx="9144000" cy="71437"/>
            </a:xfrm>
            <a:prstGeom prst="rect">
              <a:avLst/>
            </a:prstGeom>
            <a:solidFill>
              <a:srgbClr val="F08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圆角矩形 6"/>
            <p:cNvSpPr/>
            <p:nvPr/>
          </p:nvSpPr>
          <p:spPr>
            <a:xfrm>
              <a:off x="1054100" y="4750618"/>
              <a:ext cx="7035800" cy="184134"/>
            </a:xfrm>
            <a:prstGeom prst="roundRect">
              <a:avLst>
                <a:gd name="adj" fmla="val 50000"/>
              </a:avLst>
            </a:prstGeom>
            <a:gradFill>
              <a:gsLst>
                <a:gs pos="20000">
                  <a:srgbClr val="E77B27"/>
                </a:gs>
                <a:gs pos="58000">
                  <a:srgbClr val="E17725"/>
                </a:gs>
                <a:gs pos="0">
                  <a:srgbClr val="F0812B"/>
                </a:gs>
                <a:gs pos="100000">
                  <a:srgbClr val="99480B"/>
                </a:gs>
              </a:gsLst>
              <a:lin ang="5400000" scaled="0"/>
            </a:gradFill>
            <a:ln>
              <a:noFill/>
            </a:ln>
            <a:effectLst>
              <a:innerShdw dist="38100" dir="5400000">
                <a:srgbClr val="99480B">
                  <a:alpha val="7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圆角矩形 7"/>
            <p:cNvSpPr/>
            <p:nvPr/>
          </p:nvSpPr>
          <p:spPr>
            <a:xfrm>
              <a:off x="5957888" y="4675188"/>
              <a:ext cx="558800" cy="74612"/>
            </a:xfrm>
            <a:prstGeom prst="roundRect">
              <a:avLst>
                <a:gd name="adj" fmla="val 25199"/>
              </a:avLst>
            </a:prstGeom>
            <a:gradFill>
              <a:gsLst>
                <a:gs pos="22510">
                  <a:srgbClr val="F8F8F8"/>
                </a:gs>
                <a:gs pos="35806">
                  <a:srgbClr val="F1F1F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43" name="组合 10"/>
            <p:cNvGrpSpPr/>
            <p:nvPr/>
          </p:nvGrpSpPr>
          <p:grpSpPr bwMode="auto">
            <a:xfrm>
              <a:off x="6732588" y="4435475"/>
              <a:ext cx="650875" cy="319088"/>
              <a:chOff x="5867312" y="2754634"/>
              <a:chExt cx="721088" cy="354311"/>
            </a:xfrm>
          </p:grpSpPr>
          <p:sp>
            <p:nvSpPr>
              <p:cNvPr id="44" name="圆角矩形 8"/>
              <p:cNvSpPr/>
              <p:nvPr/>
            </p:nvSpPr>
            <p:spPr>
              <a:xfrm>
                <a:off x="5867312" y="2821618"/>
                <a:ext cx="721088" cy="287327"/>
              </a:xfrm>
              <a:prstGeom prst="roundRect">
                <a:avLst>
                  <a:gd name="adj" fmla="val 36508"/>
                </a:avLst>
              </a:prstGeom>
              <a:gradFill>
                <a:gsLst>
                  <a:gs pos="33000">
                    <a:srgbClr val="E7DD0F">
                      <a:lumMod val="97000"/>
                    </a:srgbClr>
                  </a:gs>
                  <a:gs pos="100000">
                    <a:srgbClr val="E7DD0F">
                      <a:lumMod val="81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5" name="椭圆 9"/>
              <p:cNvSpPr/>
              <p:nvPr/>
            </p:nvSpPr>
            <p:spPr>
              <a:xfrm>
                <a:off x="5867312" y="2754634"/>
                <a:ext cx="721088" cy="253928"/>
              </a:xfrm>
              <a:custGeom>
                <a:avLst/>
                <a:gdLst>
                  <a:gd name="connsiteX0" fmla="*/ 0 w 720080"/>
                  <a:gd name="connsiteY0" fmla="*/ 124582 h 249163"/>
                  <a:gd name="connsiteX1" fmla="*/ 360040 w 720080"/>
                  <a:gd name="connsiteY1" fmla="*/ 0 h 249163"/>
                  <a:gd name="connsiteX2" fmla="*/ 720080 w 720080"/>
                  <a:gd name="connsiteY2" fmla="*/ 124582 h 249163"/>
                  <a:gd name="connsiteX3" fmla="*/ 360040 w 720080"/>
                  <a:gd name="connsiteY3" fmla="*/ 249164 h 249163"/>
                  <a:gd name="connsiteX4" fmla="*/ 0 w 720080"/>
                  <a:gd name="connsiteY4" fmla="*/ 124582 h 249163"/>
                  <a:gd name="connsiteX0-1" fmla="*/ 0 w 720080"/>
                  <a:gd name="connsiteY0-2" fmla="*/ 124582 h 257959"/>
                  <a:gd name="connsiteX1-3" fmla="*/ 360040 w 720080"/>
                  <a:gd name="connsiteY1-4" fmla="*/ 0 h 257959"/>
                  <a:gd name="connsiteX2-5" fmla="*/ 720080 w 720080"/>
                  <a:gd name="connsiteY2-6" fmla="*/ 124582 h 257959"/>
                  <a:gd name="connsiteX3-7" fmla="*/ 360040 w 720080"/>
                  <a:gd name="connsiteY3-8" fmla="*/ 249164 h 257959"/>
                  <a:gd name="connsiteX4-9" fmla="*/ 0 w 720080"/>
                  <a:gd name="connsiteY4-10" fmla="*/ 124582 h 257959"/>
                  <a:gd name="connsiteX0-11" fmla="*/ 0 w 720080"/>
                  <a:gd name="connsiteY0-12" fmla="*/ 124582 h 253928"/>
                  <a:gd name="connsiteX1-13" fmla="*/ 360040 w 720080"/>
                  <a:gd name="connsiteY1-14" fmla="*/ 0 h 253928"/>
                  <a:gd name="connsiteX2-15" fmla="*/ 720080 w 720080"/>
                  <a:gd name="connsiteY2-16" fmla="*/ 124582 h 253928"/>
                  <a:gd name="connsiteX3-17" fmla="*/ 360040 w 720080"/>
                  <a:gd name="connsiteY3-18" fmla="*/ 249164 h 253928"/>
                  <a:gd name="connsiteX4-19" fmla="*/ 0 w 720080"/>
                  <a:gd name="connsiteY4-20" fmla="*/ 124582 h 253928"/>
                  <a:gd name="connsiteX0-21" fmla="*/ 0 w 720080"/>
                  <a:gd name="connsiteY0-22" fmla="*/ 124582 h 253928"/>
                  <a:gd name="connsiteX1-23" fmla="*/ 360040 w 720080"/>
                  <a:gd name="connsiteY1-24" fmla="*/ 0 h 253928"/>
                  <a:gd name="connsiteX2-25" fmla="*/ 720080 w 720080"/>
                  <a:gd name="connsiteY2-26" fmla="*/ 124582 h 253928"/>
                  <a:gd name="connsiteX3-27" fmla="*/ 360040 w 720080"/>
                  <a:gd name="connsiteY3-28" fmla="*/ 249164 h 253928"/>
                  <a:gd name="connsiteX4-29" fmla="*/ 0 w 720080"/>
                  <a:gd name="connsiteY4-30" fmla="*/ 124582 h 253928"/>
                  <a:gd name="connsiteX0-31" fmla="*/ 0 w 720080"/>
                  <a:gd name="connsiteY0-32" fmla="*/ 124582 h 263606"/>
                  <a:gd name="connsiteX1-33" fmla="*/ 360040 w 720080"/>
                  <a:gd name="connsiteY1-34" fmla="*/ 0 h 263606"/>
                  <a:gd name="connsiteX2-35" fmla="*/ 720080 w 720080"/>
                  <a:gd name="connsiteY2-36" fmla="*/ 124582 h 263606"/>
                  <a:gd name="connsiteX3-37" fmla="*/ 360040 w 720080"/>
                  <a:gd name="connsiteY3-38" fmla="*/ 249164 h 263606"/>
                  <a:gd name="connsiteX4-39" fmla="*/ 0 w 720080"/>
                  <a:gd name="connsiteY4-40" fmla="*/ 124582 h 263606"/>
                  <a:gd name="connsiteX0-41" fmla="*/ 0 w 720911"/>
                  <a:gd name="connsiteY0-42" fmla="*/ 124582 h 263606"/>
                  <a:gd name="connsiteX1-43" fmla="*/ 360040 w 720911"/>
                  <a:gd name="connsiteY1-44" fmla="*/ 0 h 263606"/>
                  <a:gd name="connsiteX2-45" fmla="*/ 720080 w 720911"/>
                  <a:gd name="connsiteY2-46" fmla="*/ 124582 h 263606"/>
                  <a:gd name="connsiteX3-47" fmla="*/ 360040 w 720911"/>
                  <a:gd name="connsiteY3-48" fmla="*/ 249164 h 263606"/>
                  <a:gd name="connsiteX4-49" fmla="*/ 0 w 720911"/>
                  <a:gd name="connsiteY4-50" fmla="*/ 124582 h 263606"/>
                  <a:gd name="connsiteX0-51" fmla="*/ 4749 w 725660"/>
                  <a:gd name="connsiteY0-52" fmla="*/ 124582 h 260155"/>
                  <a:gd name="connsiteX1-53" fmla="*/ 364789 w 725660"/>
                  <a:gd name="connsiteY1-54" fmla="*/ 0 h 260155"/>
                  <a:gd name="connsiteX2-55" fmla="*/ 724829 w 725660"/>
                  <a:gd name="connsiteY2-56" fmla="*/ 124582 h 260155"/>
                  <a:gd name="connsiteX3-57" fmla="*/ 364789 w 725660"/>
                  <a:gd name="connsiteY3-58" fmla="*/ 249164 h 260155"/>
                  <a:gd name="connsiteX4-59" fmla="*/ 4749 w 725660"/>
                  <a:gd name="connsiteY4-60" fmla="*/ 124582 h 260155"/>
                  <a:gd name="connsiteX0-61" fmla="*/ 4749 w 725005"/>
                  <a:gd name="connsiteY0-62" fmla="*/ 124582 h 260155"/>
                  <a:gd name="connsiteX1-63" fmla="*/ 364789 w 725005"/>
                  <a:gd name="connsiteY1-64" fmla="*/ 0 h 260155"/>
                  <a:gd name="connsiteX2-65" fmla="*/ 724829 w 725005"/>
                  <a:gd name="connsiteY2-66" fmla="*/ 124582 h 260155"/>
                  <a:gd name="connsiteX3-67" fmla="*/ 364789 w 725005"/>
                  <a:gd name="connsiteY3-68" fmla="*/ 249164 h 260155"/>
                  <a:gd name="connsiteX4-69" fmla="*/ 4749 w 725005"/>
                  <a:gd name="connsiteY4-70" fmla="*/ 124582 h 260155"/>
                  <a:gd name="connsiteX0-71" fmla="*/ 832 w 721088"/>
                  <a:gd name="connsiteY0-72" fmla="*/ 124582 h 253928"/>
                  <a:gd name="connsiteX1-73" fmla="*/ 360872 w 721088"/>
                  <a:gd name="connsiteY1-74" fmla="*/ 0 h 253928"/>
                  <a:gd name="connsiteX2-75" fmla="*/ 720912 w 721088"/>
                  <a:gd name="connsiteY2-76" fmla="*/ 124582 h 253928"/>
                  <a:gd name="connsiteX3-77" fmla="*/ 360872 w 721088"/>
                  <a:gd name="connsiteY3-78" fmla="*/ 249164 h 253928"/>
                  <a:gd name="connsiteX4-79" fmla="*/ 832 w 721088"/>
                  <a:gd name="connsiteY4-80" fmla="*/ 124582 h 2539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21088" h="253928">
                    <a:moveTo>
                      <a:pt x="832" y="124582"/>
                    </a:moveTo>
                    <a:cubicBezTo>
                      <a:pt x="832" y="55777"/>
                      <a:pt x="162027" y="0"/>
                      <a:pt x="360872" y="0"/>
                    </a:cubicBezTo>
                    <a:cubicBezTo>
                      <a:pt x="559717" y="0"/>
                      <a:pt x="720912" y="55777"/>
                      <a:pt x="720912" y="124582"/>
                    </a:cubicBezTo>
                    <a:cubicBezTo>
                      <a:pt x="720912" y="193387"/>
                      <a:pt x="740692" y="252339"/>
                      <a:pt x="360872" y="249164"/>
                    </a:cubicBezTo>
                    <a:cubicBezTo>
                      <a:pt x="-34823" y="274564"/>
                      <a:pt x="832" y="193387"/>
                      <a:pt x="832" y="124582"/>
                    </a:cubicBezTo>
                    <a:close/>
                  </a:path>
                </a:pathLst>
              </a:custGeom>
              <a:gradFill>
                <a:gsLst>
                  <a:gs pos="99000">
                    <a:srgbClr val="884E22"/>
                  </a:gs>
                  <a:gs pos="0">
                    <a:srgbClr val="D1B8A4"/>
                  </a:gs>
                  <a:gs pos="57000">
                    <a:srgbClr val="743200">
                      <a:lumMod val="90000"/>
                    </a:srgbClr>
                  </a:gs>
                </a:gsLst>
                <a:lin ang="5400000" scaled="0"/>
              </a:gradFill>
              <a:ln w="12700">
                <a:gradFill>
                  <a:gsLst>
                    <a:gs pos="0">
                      <a:schemeClr val="bg2">
                        <a:lumMod val="75000"/>
                        <a:alpha val="0"/>
                      </a:schemeClr>
                    </a:gs>
                    <a:gs pos="57000">
                      <a:srgbClr val="743200">
                        <a:alpha val="57000"/>
                      </a:srgbClr>
                    </a:gs>
                    <a:gs pos="100000">
                      <a:srgbClr val="7432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1101725" y="1265238"/>
            <a:ext cx="6969125" cy="2614612"/>
          </a:xfrm>
          <a:custGeom>
            <a:avLst/>
            <a:gdLst>
              <a:gd name="T0" fmla="*/ 2282 w 12193"/>
              <a:gd name="T1" fmla="*/ 0 h 4563"/>
              <a:gd name="T2" fmla="*/ 9912 w 12193"/>
              <a:gd name="T3" fmla="*/ 0 h 4563"/>
              <a:gd name="T4" fmla="*/ 12193 w 12193"/>
              <a:gd name="T5" fmla="*/ 2281 h 4563"/>
              <a:gd name="T6" fmla="*/ 9912 w 12193"/>
              <a:gd name="T7" fmla="*/ 4563 h 4563"/>
              <a:gd name="T8" fmla="*/ 2282 w 12193"/>
              <a:gd name="T9" fmla="*/ 4563 h 4563"/>
              <a:gd name="T10" fmla="*/ 0 w 12193"/>
              <a:gd name="T11" fmla="*/ 2281 h 4563"/>
              <a:gd name="T12" fmla="*/ 2282 w 12193"/>
              <a:gd name="T13" fmla="*/ 0 h 4563"/>
              <a:gd name="T14" fmla="*/ 2282 w 12193"/>
              <a:gd name="T15" fmla="*/ 70 h 4563"/>
              <a:gd name="T16" fmla="*/ 70 w 12193"/>
              <a:gd name="T17" fmla="*/ 2281 h 4563"/>
              <a:gd name="T18" fmla="*/ 2282 w 12193"/>
              <a:gd name="T19" fmla="*/ 4493 h 4563"/>
              <a:gd name="T20" fmla="*/ 9912 w 12193"/>
              <a:gd name="T21" fmla="*/ 4493 h 4563"/>
              <a:gd name="T22" fmla="*/ 12123 w 12193"/>
              <a:gd name="T23" fmla="*/ 2281 h 4563"/>
              <a:gd name="T24" fmla="*/ 9912 w 12193"/>
              <a:gd name="T25" fmla="*/ 70 h 4563"/>
              <a:gd name="T26" fmla="*/ 2282 w 12193"/>
              <a:gd name="T27" fmla="*/ 70 h 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93" h="4563">
                <a:moveTo>
                  <a:pt x="2282" y="0"/>
                </a:moveTo>
                <a:lnTo>
                  <a:pt x="9912" y="0"/>
                </a:lnTo>
                <a:cubicBezTo>
                  <a:pt x="11167" y="0"/>
                  <a:pt x="12193" y="1026"/>
                  <a:pt x="12193" y="2281"/>
                </a:cubicBezTo>
                <a:cubicBezTo>
                  <a:pt x="12193" y="3536"/>
                  <a:pt x="11166" y="4563"/>
                  <a:pt x="9912" y="4563"/>
                </a:cubicBezTo>
                <a:lnTo>
                  <a:pt x="2282" y="4563"/>
                </a:lnTo>
                <a:cubicBezTo>
                  <a:pt x="1027" y="4563"/>
                  <a:pt x="0" y="3536"/>
                  <a:pt x="0" y="2281"/>
                </a:cubicBezTo>
                <a:cubicBezTo>
                  <a:pt x="0" y="1026"/>
                  <a:pt x="1026" y="0"/>
                  <a:pt x="2282" y="0"/>
                </a:cubicBezTo>
                <a:close/>
                <a:moveTo>
                  <a:pt x="2282" y="70"/>
                </a:moveTo>
                <a:cubicBezTo>
                  <a:pt x="1065" y="70"/>
                  <a:pt x="70" y="1065"/>
                  <a:pt x="70" y="2281"/>
                </a:cubicBezTo>
                <a:cubicBezTo>
                  <a:pt x="70" y="3498"/>
                  <a:pt x="1065" y="4493"/>
                  <a:pt x="2282" y="4493"/>
                </a:cubicBezTo>
                <a:lnTo>
                  <a:pt x="9912" y="4493"/>
                </a:lnTo>
                <a:cubicBezTo>
                  <a:pt x="11128" y="4493"/>
                  <a:pt x="12123" y="3497"/>
                  <a:pt x="12123" y="2281"/>
                </a:cubicBezTo>
                <a:cubicBezTo>
                  <a:pt x="12123" y="1065"/>
                  <a:pt x="11128" y="70"/>
                  <a:pt x="9912" y="70"/>
                </a:cubicBezTo>
                <a:lnTo>
                  <a:pt x="2282" y="70"/>
                </a:lnTo>
                <a:close/>
              </a:path>
            </a:pathLst>
          </a:custGeom>
          <a:noFill/>
          <a:ln>
            <a:solidFill>
              <a:srgbClr val="E2DCD5"/>
            </a:solidFill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1216025" y="1379538"/>
            <a:ext cx="6740525" cy="2386012"/>
          </a:xfrm>
          <a:custGeom>
            <a:avLst/>
            <a:gdLst>
              <a:gd name="T0" fmla="*/ 2082 w 11793"/>
              <a:gd name="T1" fmla="*/ 0 h 4163"/>
              <a:gd name="T2" fmla="*/ 9712 w 11793"/>
              <a:gd name="T3" fmla="*/ 0 h 4163"/>
              <a:gd name="T4" fmla="*/ 11793 w 11793"/>
              <a:gd name="T5" fmla="*/ 2081 h 4163"/>
              <a:gd name="T6" fmla="*/ 11793 w 11793"/>
              <a:gd name="T7" fmla="*/ 2081 h 4163"/>
              <a:gd name="T8" fmla="*/ 9712 w 11793"/>
              <a:gd name="T9" fmla="*/ 4163 h 4163"/>
              <a:gd name="T10" fmla="*/ 2082 w 11793"/>
              <a:gd name="T11" fmla="*/ 4163 h 4163"/>
              <a:gd name="T12" fmla="*/ 0 w 11793"/>
              <a:gd name="T13" fmla="*/ 2081 h 4163"/>
              <a:gd name="T14" fmla="*/ 0 w 11793"/>
              <a:gd name="T15" fmla="*/ 2081 h 4163"/>
              <a:gd name="T16" fmla="*/ 2082 w 11793"/>
              <a:gd name="T17" fmla="*/ 0 h 4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93" h="4163">
                <a:moveTo>
                  <a:pt x="2082" y="0"/>
                </a:moveTo>
                <a:lnTo>
                  <a:pt x="9712" y="0"/>
                </a:lnTo>
                <a:cubicBezTo>
                  <a:pt x="10856" y="0"/>
                  <a:pt x="11793" y="937"/>
                  <a:pt x="11793" y="2081"/>
                </a:cubicBezTo>
                <a:lnTo>
                  <a:pt x="11793" y="2081"/>
                </a:lnTo>
                <a:cubicBezTo>
                  <a:pt x="11793" y="3226"/>
                  <a:pt x="10856" y="4163"/>
                  <a:pt x="9712" y="4163"/>
                </a:cubicBezTo>
                <a:lnTo>
                  <a:pt x="2082" y="4163"/>
                </a:lnTo>
                <a:cubicBezTo>
                  <a:pt x="937" y="4163"/>
                  <a:pt x="0" y="3226"/>
                  <a:pt x="0" y="2081"/>
                </a:cubicBezTo>
                <a:lnTo>
                  <a:pt x="0" y="2081"/>
                </a:lnTo>
                <a:cubicBezTo>
                  <a:pt x="0" y="937"/>
                  <a:pt x="937" y="0"/>
                  <a:pt x="2082" y="0"/>
                </a:cubicBezTo>
                <a:close/>
              </a:path>
            </a:pathLst>
          </a:custGeom>
          <a:noFill/>
          <a:ln w="19050">
            <a:solidFill>
              <a:srgbClr val="E2DCD5"/>
            </a:solidFill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33796" name="矩形 31"/>
          <p:cNvSpPr>
            <a:spLocks noChangeArrowheads="1"/>
          </p:cNvSpPr>
          <p:nvPr/>
        </p:nvSpPr>
        <p:spPr bwMode="auto">
          <a:xfrm>
            <a:off x="3621088" y="1831975"/>
            <a:ext cx="3379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33797" name="组合 32"/>
          <p:cNvGrpSpPr/>
          <p:nvPr/>
        </p:nvGrpSpPr>
        <p:grpSpPr bwMode="auto">
          <a:xfrm>
            <a:off x="2206625" y="1879600"/>
            <a:ext cx="1247775" cy="1327150"/>
            <a:chOff x="2696380" y="2593828"/>
            <a:chExt cx="1664364" cy="1769096"/>
          </a:xfrm>
        </p:grpSpPr>
        <p:sp>
          <p:nvSpPr>
            <p:cNvPr id="34" name="矩形: 圆角 42"/>
            <p:cNvSpPr/>
            <p:nvPr/>
          </p:nvSpPr>
          <p:spPr bwMode="auto">
            <a:xfrm>
              <a:off x="2696380" y="2593828"/>
              <a:ext cx="1664364" cy="1769096"/>
            </a:xfrm>
            <a:prstGeom prst="roundRect">
              <a:avLst>
                <a:gd name="adj" fmla="val 9891"/>
              </a:avLst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35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2893309" y="2619222"/>
              <a:ext cx="1298034" cy="154055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zh-CN" sz="7500" dirty="0">
                  <a:solidFill>
                    <a:schemeClr val="bg1"/>
                  </a:solidFill>
                  <a:latin typeface="Lifeline JL" panose="00000400000000000000" pitchFamily="2" charset="0"/>
                  <a:ea typeface="+mj-ea"/>
                  <a:cs typeface="IrisUPC" panose="020B0604020202020204" pitchFamily="34" charset="-34"/>
                </a:rPr>
                <a:t>03</a:t>
              </a:r>
              <a:endParaRPr lang="zh-CN" altLang="zh-CN" sz="7500" dirty="0">
                <a:solidFill>
                  <a:schemeClr val="bg1"/>
                </a:solidFill>
                <a:latin typeface="Lifeline JL" panose="00000400000000000000" pitchFamily="2" charset="0"/>
                <a:ea typeface="+mj-ea"/>
                <a:cs typeface="IrisUPC" panose="020B0604020202020204" pitchFamily="34" charset="-34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-595" y="2037308"/>
            <a:ext cx="1502569" cy="926306"/>
            <a:chOff x="3175" y="2923983"/>
            <a:chExt cx="2003425" cy="1235075"/>
          </a:xfrm>
          <a:noFill/>
        </p:grpSpPr>
        <p:sp>
          <p:nvSpPr>
            <p:cNvPr id="37" name="Freeform 5"/>
            <p:cNvSpPr/>
            <p:nvPr/>
          </p:nvSpPr>
          <p:spPr bwMode="auto">
            <a:xfrm>
              <a:off x="3175" y="2923983"/>
              <a:ext cx="2003425" cy="1235075"/>
            </a:xfrm>
            <a:custGeom>
              <a:avLst/>
              <a:gdLst>
                <a:gd name="T0" fmla="*/ 2582 w 2624"/>
                <a:gd name="T1" fmla="*/ 913 h 1588"/>
                <a:gd name="T2" fmla="*/ 2422 w 2624"/>
                <a:gd name="T3" fmla="*/ 1191 h 1588"/>
                <a:gd name="T4" fmla="*/ 2262 w 2624"/>
                <a:gd name="T5" fmla="*/ 1467 h 1588"/>
                <a:gd name="T6" fmla="*/ 2055 w 2624"/>
                <a:gd name="T7" fmla="*/ 1588 h 1588"/>
                <a:gd name="T8" fmla="*/ 0 w 2624"/>
                <a:gd name="T9" fmla="*/ 1588 h 1588"/>
                <a:gd name="T10" fmla="*/ 0 w 2624"/>
                <a:gd name="T11" fmla="*/ 0 h 1588"/>
                <a:gd name="T12" fmla="*/ 2053 w 2624"/>
                <a:gd name="T13" fmla="*/ 0 h 1588"/>
                <a:gd name="T14" fmla="*/ 2261 w 2624"/>
                <a:gd name="T15" fmla="*/ 119 h 1588"/>
                <a:gd name="T16" fmla="*/ 2422 w 2624"/>
                <a:gd name="T17" fmla="*/ 397 h 1588"/>
                <a:gd name="T18" fmla="*/ 2581 w 2624"/>
                <a:gd name="T19" fmla="*/ 673 h 1588"/>
                <a:gd name="T20" fmla="*/ 2582 w 2624"/>
                <a:gd name="T21" fmla="*/ 913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4" h="1588">
                  <a:moveTo>
                    <a:pt x="2582" y="913"/>
                  </a:moveTo>
                  <a:lnTo>
                    <a:pt x="2422" y="1191"/>
                  </a:lnTo>
                  <a:cubicBezTo>
                    <a:pt x="2369" y="1283"/>
                    <a:pt x="2316" y="1375"/>
                    <a:pt x="2262" y="1467"/>
                  </a:cubicBezTo>
                  <a:cubicBezTo>
                    <a:pt x="2215" y="1545"/>
                    <a:pt x="2145" y="1584"/>
                    <a:pt x="2055" y="1588"/>
                  </a:cubicBezTo>
                  <a:lnTo>
                    <a:pt x="0" y="1588"/>
                  </a:lnTo>
                  <a:lnTo>
                    <a:pt x="0" y="0"/>
                  </a:lnTo>
                  <a:lnTo>
                    <a:pt x="2053" y="0"/>
                  </a:lnTo>
                  <a:cubicBezTo>
                    <a:pt x="2144" y="3"/>
                    <a:pt x="2213" y="43"/>
                    <a:pt x="2261" y="119"/>
                  </a:cubicBezTo>
                  <a:lnTo>
                    <a:pt x="2422" y="397"/>
                  </a:lnTo>
                  <a:cubicBezTo>
                    <a:pt x="2475" y="489"/>
                    <a:pt x="2528" y="581"/>
                    <a:pt x="2581" y="673"/>
                  </a:cubicBezTo>
                  <a:cubicBezTo>
                    <a:pt x="2624" y="753"/>
                    <a:pt x="2623" y="833"/>
                    <a:pt x="2582" y="913"/>
                  </a:cubicBezTo>
                  <a:close/>
                </a:path>
              </a:pathLst>
            </a:custGeom>
            <a:grpFill/>
            <a:ln w="9525">
              <a:solidFill>
                <a:srgbClr val="E2DCD5"/>
              </a:solidFill>
              <a:round/>
            </a:ln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1714500" y="3440113"/>
              <a:ext cx="153988" cy="155575"/>
            </a:xfrm>
            <a:prstGeom prst="ellipse">
              <a:avLst/>
            </a:prstGeom>
            <a:grpFill/>
            <a:ln w="9525">
              <a:solidFill>
                <a:srgbClr val="E2DCD5"/>
              </a:solidFill>
              <a:round/>
            </a:ln>
            <a:effectLst>
              <a:innerShdw blurRad="38100">
                <a:prstClr val="black"/>
              </a:innerShdw>
            </a:effectLst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35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640836" y="2037308"/>
            <a:ext cx="1503760" cy="926306"/>
            <a:chOff x="10191750" y="2923983"/>
            <a:chExt cx="2005013" cy="1235075"/>
          </a:xfrm>
          <a:noFill/>
        </p:grpSpPr>
        <p:sp>
          <p:nvSpPr>
            <p:cNvPr id="40" name="Freeform 6"/>
            <p:cNvSpPr/>
            <p:nvPr/>
          </p:nvSpPr>
          <p:spPr bwMode="auto">
            <a:xfrm>
              <a:off x="10191750" y="2923983"/>
              <a:ext cx="2005013" cy="1235075"/>
            </a:xfrm>
            <a:custGeom>
              <a:avLst/>
              <a:gdLst>
                <a:gd name="T0" fmla="*/ 42 w 2624"/>
                <a:gd name="T1" fmla="*/ 913 h 1588"/>
                <a:gd name="T2" fmla="*/ 202 w 2624"/>
                <a:gd name="T3" fmla="*/ 1191 h 1588"/>
                <a:gd name="T4" fmla="*/ 361 w 2624"/>
                <a:gd name="T5" fmla="*/ 1467 h 1588"/>
                <a:gd name="T6" fmla="*/ 569 w 2624"/>
                <a:gd name="T7" fmla="*/ 1588 h 1588"/>
                <a:gd name="T8" fmla="*/ 2624 w 2624"/>
                <a:gd name="T9" fmla="*/ 1588 h 1588"/>
                <a:gd name="T10" fmla="*/ 2624 w 2624"/>
                <a:gd name="T11" fmla="*/ 0 h 1588"/>
                <a:gd name="T12" fmla="*/ 571 w 2624"/>
                <a:gd name="T13" fmla="*/ 0 h 1588"/>
                <a:gd name="T14" fmla="*/ 363 w 2624"/>
                <a:gd name="T15" fmla="*/ 119 h 1588"/>
                <a:gd name="T16" fmla="*/ 202 w 2624"/>
                <a:gd name="T17" fmla="*/ 397 h 1588"/>
                <a:gd name="T18" fmla="*/ 43 w 2624"/>
                <a:gd name="T19" fmla="*/ 673 h 1588"/>
                <a:gd name="T20" fmla="*/ 42 w 2624"/>
                <a:gd name="T21" fmla="*/ 913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4" h="1588">
                  <a:moveTo>
                    <a:pt x="42" y="913"/>
                  </a:moveTo>
                  <a:lnTo>
                    <a:pt x="202" y="1191"/>
                  </a:lnTo>
                  <a:cubicBezTo>
                    <a:pt x="255" y="1283"/>
                    <a:pt x="308" y="1375"/>
                    <a:pt x="361" y="1467"/>
                  </a:cubicBezTo>
                  <a:cubicBezTo>
                    <a:pt x="409" y="1545"/>
                    <a:pt x="479" y="1584"/>
                    <a:pt x="569" y="1588"/>
                  </a:cubicBezTo>
                  <a:lnTo>
                    <a:pt x="2624" y="1588"/>
                  </a:lnTo>
                  <a:lnTo>
                    <a:pt x="2624" y="0"/>
                  </a:lnTo>
                  <a:lnTo>
                    <a:pt x="571" y="0"/>
                  </a:lnTo>
                  <a:cubicBezTo>
                    <a:pt x="480" y="3"/>
                    <a:pt x="411" y="43"/>
                    <a:pt x="363" y="119"/>
                  </a:cubicBezTo>
                  <a:lnTo>
                    <a:pt x="202" y="397"/>
                  </a:lnTo>
                  <a:cubicBezTo>
                    <a:pt x="149" y="489"/>
                    <a:pt x="96" y="581"/>
                    <a:pt x="43" y="673"/>
                  </a:cubicBezTo>
                  <a:cubicBezTo>
                    <a:pt x="0" y="753"/>
                    <a:pt x="0" y="833"/>
                    <a:pt x="42" y="913"/>
                  </a:cubicBezTo>
                  <a:close/>
                </a:path>
              </a:pathLst>
            </a:custGeom>
            <a:grpFill/>
            <a:ln w="9525">
              <a:solidFill>
                <a:srgbClr val="E2DCD5"/>
              </a:solidFill>
              <a:round/>
            </a:ln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350">
                <a:solidFill>
                  <a:srgbClr val="E2DCD5"/>
                </a:solidFill>
              </a:endParaRPr>
            </a:p>
          </p:txBody>
        </p:sp>
        <p:sp>
          <p:nvSpPr>
            <p:cNvPr id="41" name="Oval 12"/>
            <p:cNvSpPr>
              <a:spLocks noChangeArrowheads="1"/>
            </p:cNvSpPr>
            <p:nvPr/>
          </p:nvSpPr>
          <p:spPr bwMode="auto">
            <a:xfrm>
              <a:off x="10290175" y="3440113"/>
              <a:ext cx="153988" cy="155575"/>
            </a:xfrm>
            <a:prstGeom prst="ellipse">
              <a:avLst/>
            </a:prstGeom>
            <a:grpFill/>
            <a:ln w="9525">
              <a:solidFill>
                <a:srgbClr val="E2DCD5"/>
              </a:solidFill>
              <a:round/>
            </a:ln>
            <a:effectLst>
              <a:innerShdw blurRad="38100">
                <a:prstClr val="black"/>
              </a:innerShdw>
            </a:effectLst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350">
                <a:solidFill>
                  <a:srgbClr val="E2DCD5"/>
                </a:solidFill>
              </a:endParaRPr>
            </a:p>
          </p:txBody>
        </p:sp>
      </p:grpSp>
      <p:sp>
        <p:nvSpPr>
          <p:cNvPr id="42" name="TextBox 65"/>
          <p:cNvSpPr txBox="1"/>
          <p:nvPr/>
        </p:nvSpPr>
        <p:spPr>
          <a:xfrm>
            <a:off x="3921125" y="2754313"/>
            <a:ext cx="1330325" cy="322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500" dirty="0">
                <a:solidFill>
                  <a:schemeClr val="bg1"/>
                </a:solidFill>
                <a:latin typeface="+mn-ea"/>
              </a:rPr>
              <a:t>输入标题</a:t>
            </a:r>
          </a:p>
        </p:txBody>
      </p:sp>
      <p:sp>
        <p:nvSpPr>
          <p:cNvPr id="33801" name="TextBox 66"/>
          <p:cNvSpPr txBox="1">
            <a:spLocks noChangeArrowheads="1"/>
          </p:cNvSpPr>
          <p:nvPr/>
        </p:nvSpPr>
        <p:spPr bwMode="auto">
          <a:xfrm>
            <a:off x="5686425" y="2754313"/>
            <a:ext cx="1314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细黑_GBK" panose="02000000000000000000" pitchFamily="2" charset="-122"/>
              </a:rPr>
              <a:t>输入标题</a:t>
            </a:r>
          </a:p>
        </p:txBody>
      </p:sp>
      <p:sp>
        <p:nvSpPr>
          <p:cNvPr id="33802" name="Freeform 21"/>
          <p:cNvSpPr>
            <a:spLocks noEditPoints="1"/>
          </p:cNvSpPr>
          <p:nvPr/>
        </p:nvSpPr>
        <p:spPr bwMode="auto">
          <a:xfrm>
            <a:off x="3708400" y="2803525"/>
            <a:ext cx="200025" cy="201613"/>
          </a:xfrm>
          <a:custGeom>
            <a:avLst/>
            <a:gdLst>
              <a:gd name="T0" fmla="*/ 100013 w 234"/>
              <a:gd name="T1" fmla="*/ 0 h 234"/>
              <a:gd name="T2" fmla="*/ 200025 w 234"/>
              <a:gd name="T3" fmla="*/ 100608 h 234"/>
              <a:gd name="T4" fmla="*/ 100013 w 234"/>
              <a:gd name="T5" fmla="*/ 201216 h 234"/>
              <a:gd name="T6" fmla="*/ 0 w 234"/>
              <a:gd name="T7" fmla="*/ 100608 h 234"/>
              <a:gd name="T8" fmla="*/ 100013 w 234"/>
              <a:gd name="T9" fmla="*/ 0 h 234"/>
              <a:gd name="T10" fmla="*/ 84626 w 234"/>
              <a:gd name="T11" fmla="*/ 171120 h 234"/>
              <a:gd name="T12" fmla="*/ 115399 w 234"/>
              <a:gd name="T13" fmla="*/ 171120 h 234"/>
              <a:gd name="T14" fmla="*/ 115399 w 234"/>
              <a:gd name="T15" fmla="*/ 116946 h 234"/>
              <a:gd name="T16" fmla="*/ 170107 w 234"/>
              <a:gd name="T17" fmla="*/ 116946 h 234"/>
              <a:gd name="T18" fmla="*/ 170107 w 234"/>
              <a:gd name="T19" fmla="*/ 85130 h 234"/>
              <a:gd name="T20" fmla="*/ 115399 w 234"/>
              <a:gd name="T21" fmla="*/ 85130 h 234"/>
              <a:gd name="T22" fmla="*/ 115399 w 234"/>
              <a:gd name="T23" fmla="*/ 30096 h 234"/>
              <a:gd name="T24" fmla="*/ 84626 w 234"/>
              <a:gd name="T25" fmla="*/ 30096 h 234"/>
              <a:gd name="T26" fmla="*/ 84626 w 234"/>
              <a:gd name="T27" fmla="*/ 85130 h 234"/>
              <a:gd name="T28" fmla="*/ 29918 w 234"/>
              <a:gd name="T29" fmla="*/ 85130 h 234"/>
              <a:gd name="T30" fmla="*/ 29918 w 234"/>
              <a:gd name="T31" fmla="*/ 116946 h 234"/>
              <a:gd name="T32" fmla="*/ 84626 w 234"/>
              <a:gd name="T33" fmla="*/ 116946 h 234"/>
              <a:gd name="T34" fmla="*/ 84626 w 234"/>
              <a:gd name="T35" fmla="*/ 171120 h 2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2DCD5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3803" name="Freeform 22"/>
          <p:cNvSpPr>
            <a:spLocks noEditPoints="1"/>
          </p:cNvSpPr>
          <p:nvPr/>
        </p:nvSpPr>
        <p:spPr bwMode="auto">
          <a:xfrm>
            <a:off x="5464175" y="2803525"/>
            <a:ext cx="200025" cy="201613"/>
          </a:xfrm>
          <a:custGeom>
            <a:avLst/>
            <a:gdLst>
              <a:gd name="T0" fmla="*/ 100013 w 234"/>
              <a:gd name="T1" fmla="*/ 0 h 234"/>
              <a:gd name="T2" fmla="*/ 200025 w 234"/>
              <a:gd name="T3" fmla="*/ 100608 h 234"/>
              <a:gd name="T4" fmla="*/ 100013 w 234"/>
              <a:gd name="T5" fmla="*/ 201216 h 234"/>
              <a:gd name="T6" fmla="*/ 0 w 234"/>
              <a:gd name="T7" fmla="*/ 100608 h 234"/>
              <a:gd name="T8" fmla="*/ 100013 w 234"/>
              <a:gd name="T9" fmla="*/ 0 h 234"/>
              <a:gd name="T10" fmla="*/ 84626 w 234"/>
              <a:gd name="T11" fmla="*/ 171120 h 234"/>
              <a:gd name="T12" fmla="*/ 115399 w 234"/>
              <a:gd name="T13" fmla="*/ 171120 h 234"/>
              <a:gd name="T14" fmla="*/ 115399 w 234"/>
              <a:gd name="T15" fmla="*/ 116946 h 234"/>
              <a:gd name="T16" fmla="*/ 170107 w 234"/>
              <a:gd name="T17" fmla="*/ 116946 h 234"/>
              <a:gd name="T18" fmla="*/ 170107 w 234"/>
              <a:gd name="T19" fmla="*/ 84270 h 234"/>
              <a:gd name="T20" fmla="*/ 115399 w 234"/>
              <a:gd name="T21" fmla="*/ 84270 h 234"/>
              <a:gd name="T22" fmla="*/ 115399 w 234"/>
              <a:gd name="T23" fmla="*/ 30096 h 234"/>
              <a:gd name="T24" fmla="*/ 84626 w 234"/>
              <a:gd name="T25" fmla="*/ 30096 h 234"/>
              <a:gd name="T26" fmla="*/ 84626 w 234"/>
              <a:gd name="T27" fmla="*/ 84270 h 234"/>
              <a:gd name="T28" fmla="*/ 29918 w 234"/>
              <a:gd name="T29" fmla="*/ 84270 h 234"/>
              <a:gd name="T30" fmla="*/ 29918 w 234"/>
              <a:gd name="T31" fmla="*/ 116946 h 234"/>
              <a:gd name="T32" fmla="*/ 84626 w 234"/>
              <a:gd name="T33" fmla="*/ 116946 h 234"/>
              <a:gd name="T34" fmla="*/ 84626 w 234"/>
              <a:gd name="T35" fmla="*/ 171120 h 2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2DCD5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3804" name="TextBox 15"/>
          <p:cNvSpPr txBox="1">
            <a:spLocks noChangeArrowheads="1"/>
          </p:cNvSpPr>
          <p:nvPr/>
        </p:nvSpPr>
        <p:spPr bwMode="auto">
          <a:xfrm>
            <a:off x="3937000" y="3059113"/>
            <a:ext cx="1314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细黑_GBK" panose="02000000000000000000" pitchFamily="2" charset="-122"/>
              </a:rPr>
              <a:t>输入标题</a:t>
            </a:r>
          </a:p>
        </p:txBody>
      </p:sp>
      <p:sp>
        <p:nvSpPr>
          <p:cNvPr id="33805" name="Freeform 22"/>
          <p:cNvSpPr>
            <a:spLocks noEditPoints="1"/>
          </p:cNvSpPr>
          <p:nvPr/>
        </p:nvSpPr>
        <p:spPr bwMode="auto">
          <a:xfrm>
            <a:off x="3713163" y="3108325"/>
            <a:ext cx="200025" cy="201613"/>
          </a:xfrm>
          <a:custGeom>
            <a:avLst/>
            <a:gdLst>
              <a:gd name="T0" fmla="*/ 100013 w 234"/>
              <a:gd name="T1" fmla="*/ 0 h 234"/>
              <a:gd name="T2" fmla="*/ 200025 w 234"/>
              <a:gd name="T3" fmla="*/ 100608 h 234"/>
              <a:gd name="T4" fmla="*/ 100013 w 234"/>
              <a:gd name="T5" fmla="*/ 201216 h 234"/>
              <a:gd name="T6" fmla="*/ 0 w 234"/>
              <a:gd name="T7" fmla="*/ 100608 h 234"/>
              <a:gd name="T8" fmla="*/ 100013 w 234"/>
              <a:gd name="T9" fmla="*/ 0 h 234"/>
              <a:gd name="T10" fmla="*/ 84626 w 234"/>
              <a:gd name="T11" fmla="*/ 171120 h 234"/>
              <a:gd name="T12" fmla="*/ 115399 w 234"/>
              <a:gd name="T13" fmla="*/ 171120 h 234"/>
              <a:gd name="T14" fmla="*/ 115399 w 234"/>
              <a:gd name="T15" fmla="*/ 116946 h 234"/>
              <a:gd name="T16" fmla="*/ 170107 w 234"/>
              <a:gd name="T17" fmla="*/ 116946 h 234"/>
              <a:gd name="T18" fmla="*/ 170107 w 234"/>
              <a:gd name="T19" fmla="*/ 84270 h 234"/>
              <a:gd name="T20" fmla="*/ 115399 w 234"/>
              <a:gd name="T21" fmla="*/ 84270 h 234"/>
              <a:gd name="T22" fmla="*/ 115399 w 234"/>
              <a:gd name="T23" fmla="*/ 30096 h 234"/>
              <a:gd name="T24" fmla="*/ 84626 w 234"/>
              <a:gd name="T25" fmla="*/ 30096 h 234"/>
              <a:gd name="T26" fmla="*/ 84626 w 234"/>
              <a:gd name="T27" fmla="*/ 84270 h 234"/>
              <a:gd name="T28" fmla="*/ 29918 w 234"/>
              <a:gd name="T29" fmla="*/ 84270 h 234"/>
              <a:gd name="T30" fmla="*/ 29918 w 234"/>
              <a:gd name="T31" fmla="*/ 116946 h 234"/>
              <a:gd name="T32" fmla="*/ 84626 w 234"/>
              <a:gd name="T33" fmla="*/ 116946 h 234"/>
              <a:gd name="T34" fmla="*/ 84626 w 234"/>
              <a:gd name="T35" fmla="*/ 171120 h 2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2DCD5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3806" name="TextBox 15"/>
          <p:cNvSpPr txBox="1">
            <a:spLocks noChangeArrowheads="1"/>
          </p:cNvSpPr>
          <p:nvPr/>
        </p:nvSpPr>
        <p:spPr bwMode="auto">
          <a:xfrm>
            <a:off x="5686425" y="3059113"/>
            <a:ext cx="1314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细黑_GBK" panose="02000000000000000000" pitchFamily="2" charset="-122"/>
              </a:rPr>
              <a:t>输入标题</a:t>
            </a:r>
          </a:p>
        </p:txBody>
      </p:sp>
      <p:sp>
        <p:nvSpPr>
          <p:cNvPr id="33807" name="Freeform 22"/>
          <p:cNvSpPr>
            <a:spLocks noEditPoints="1"/>
          </p:cNvSpPr>
          <p:nvPr/>
        </p:nvSpPr>
        <p:spPr bwMode="auto">
          <a:xfrm>
            <a:off x="5464175" y="3108325"/>
            <a:ext cx="200025" cy="201613"/>
          </a:xfrm>
          <a:custGeom>
            <a:avLst/>
            <a:gdLst>
              <a:gd name="T0" fmla="*/ 100013 w 234"/>
              <a:gd name="T1" fmla="*/ 0 h 234"/>
              <a:gd name="T2" fmla="*/ 200025 w 234"/>
              <a:gd name="T3" fmla="*/ 100608 h 234"/>
              <a:gd name="T4" fmla="*/ 100013 w 234"/>
              <a:gd name="T5" fmla="*/ 201216 h 234"/>
              <a:gd name="T6" fmla="*/ 0 w 234"/>
              <a:gd name="T7" fmla="*/ 100608 h 234"/>
              <a:gd name="T8" fmla="*/ 100013 w 234"/>
              <a:gd name="T9" fmla="*/ 0 h 234"/>
              <a:gd name="T10" fmla="*/ 84626 w 234"/>
              <a:gd name="T11" fmla="*/ 171120 h 234"/>
              <a:gd name="T12" fmla="*/ 115399 w 234"/>
              <a:gd name="T13" fmla="*/ 171120 h 234"/>
              <a:gd name="T14" fmla="*/ 115399 w 234"/>
              <a:gd name="T15" fmla="*/ 116946 h 234"/>
              <a:gd name="T16" fmla="*/ 170107 w 234"/>
              <a:gd name="T17" fmla="*/ 116946 h 234"/>
              <a:gd name="T18" fmla="*/ 170107 w 234"/>
              <a:gd name="T19" fmla="*/ 84270 h 234"/>
              <a:gd name="T20" fmla="*/ 115399 w 234"/>
              <a:gd name="T21" fmla="*/ 84270 h 234"/>
              <a:gd name="T22" fmla="*/ 115399 w 234"/>
              <a:gd name="T23" fmla="*/ 30096 h 234"/>
              <a:gd name="T24" fmla="*/ 84626 w 234"/>
              <a:gd name="T25" fmla="*/ 30096 h 234"/>
              <a:gd name="T26" fmla="*/ 84626 w 234"/>
              <a:gd name="T27" fmla="*/ 84270 h 234"/>
              <a:gd name="T28" fmla="*/ 29918 w 234"/>
              <a:gd name="T29" fmla="*/ 84270 h 234"/>
              <a:gd name="T30" fmla="*/ 29918 w 234"/>
              <a:gd name="T31" fmla="*/ 116946 h 234"/>
              <a:gd name="T32" fmla="*/ 84626 w 234"/>
              <a:gd name="T33" fmla="*/ 116946 h 234"/>
              <a:gd name="T34" fmla="*/ 84626 w 234"/>
              <a:gd name="T35" fmla="*/ 171120 h 2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2DCD5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1036638" y="857250"/>
            <a:ext cx="3516312" cy="3659188"/>
            <a:chOff x="839089" y="1015825"/>
            <a:chExt cx="4688114" cy="4877531"/>
          </a:xfrm>
        </p:grpSpPr>
        <p:grpSp>
          <p:nvGrpSpPr>
            <p:cNvPr id="35852" name="组合 4"/>
            <p:cNvGrpSpPr/>
            <p:nvPr/>
          </p:nvGrpSpPr>
          <p:grpSpPr bwMode="auto">
            <a:xfrm rot="-297887">
              <a:off x="2313380" y="1015825"/>
              <a:ext cx="1482151" cy="1487649"/>
              <a:chOff x="3130077" y="1143064"/>
              <a:chExt cx="1735225" cy="1741663"/>
            </a:xfrm>
          </p:grpSpPr>
          <p:cxnSp>
            <p:nvCxnSpPr>
              <p:cNvPr id="7" name="直接连接符 6"/>
              <p:cNvCxnSpPr>
                <a:endCxn id="9" idx="3"/>
              </p:cNvCxnSpPr>
              <p:nvPr/>
            </p:nvCxnSpPr>
            <p:spPr>
              <a:xfrm rot="297887" flipV="1">
                <a:off x="3130693" y="2229711"/>
                <a:ext cx="810282" cy="569797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" name="直接连接符 7"/>
              <p:cNvCxnSpPr>
                <a:stCxn id="9" idx="5"/>
              </p:cNvCxnSpPr>
              <p:nvPr/>
            </p:nvCxnSpPr>
            <p:spPr>
              <a:xfrm rot="297887">
                <a:off x="4141490" y="2296350"/>
                <a:ext cx="723553" cy="582184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9" name="椭圆 8"/>
              <p:cNvSpPr/>
              <p:nvPr/>
            </p:nvSpPr>
            <p:spPr>
              <a:xfrm>
                <a:off x="3921242" y="1133296"/>
                <a:ext cx="289916" cy="131796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195388" y="2370138"/>
            <a:ext cx="3119437" cy="72866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5388" y="3298825"/>
            <a:ext cx="3119437" cy="7302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5283200" y="1011238"/>
            <a:ext cx="2601913" cy="2855912"/>
            <a:chOff x="6502470" y="1193017"/>
            <a:chExt cx="3467440" cy="3807479"/>
          </a:xfrm>
        </p:grpSpPr>
        <p:grpSp>
          <p:nvGrpSpPr>
            <p:cNvPr id="35847" name="组合 12"/>
            <p:cNvGrpSpPr/>
            <p:nvPr/>
          </p:nvGrpSpPr>
          <p:grpSpPr bwMode="auto">
            <a:xfrm rot="-297887">
              <a:off x="7513178" y="1193017"/>
              <a:ext cx="1250297" cy="1304594"/>
              <a:chOff x="3103525" y="996074"/>
              <a:chExt cx="1790434" cy="1868188"/>
            </a:xfrm>
          </p:grpSpPr>
          <p:cxnSp>
            <p:nvCxnSpPr>
              <p:cNvPr id="15" name="直接连接符 14"/>
              <p:cNvCxnSpPr>
                <a:endCxn id="17" idx="3"/>
              </p:cNvCxnSpPr>
              <p:nvPr/>
            </p:nvCxnSpPr>
            <p:spPr>
              <a:xfrm rot="297887" flipV="1">
                <a:off x="3104084" y="2321214"/>
                <a:ext cx="842209" cy="442491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直接连接符 15"/>
              <p:cNvCxnSpPr>
                <a:stCxn id="17" idx="5"/>
              </p:cNvCxnSpPr>
              <p:nvPr/>
            </p:nvCxnSpPr>
            <p:spPr>
              <a:xfrm rot="297887">
                <a:off x="4146052" y="2392508"/>
                <a:ext cx="748293" cy="460676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3922059" y="995327"/>
                <a:ext cx="287806" cy="1600242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434013" y="2235200"/>
            <a:ext cx="2300287" cy="116998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4435475"/>
            <a:ext cx="9144000" cy="708025"/>
            <a:chOff x="0" y="4435475"/>
            <a:chExt cx="9144000" cy="708025"/>
          </a:xfrm>
        </p:grpSpPr>
        <p:sp>
          <p:nvSpPr>
            <p:cNvPr id="20" name="矩形 19"/>
            <p:cNvSpPr/>
            <p:nvPr/>
          </p:nvSpPr>
          <p:spPr>
            <a:xfrm>
              <a:off x="0" y="4767263"/>
              <a:ext cx="9144000" cy="3762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0" y="4732338"/>
              <a:ext cx="9144000" cy="71437"/>
            </a:xfrm>
            <a:prstGeom prst="rect">
              <a:avLst/>
            </a:prstGeom>
            <a:solidFill>
              <a:srgbClr val="F08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圆角矩形 6"/>
            <p:cNvSpPr/>
            <p:nvPr/>
          </p:nvSpPr>
          <p:spPr>
            <a:xfrm>
              <a:off x="1054100" y="4750618"/>
              <a:ext cx="7035800" cy="184134"/>
            </a:xfrm>
            <a:prstGeom prst="roundRect">
              <a:avLst>
                <a:gd name="adj" fmla="val 50000"/>
              </a:avLst>
            </a:prstGeom>
            <a:gradFill>
              <a:gsLst>
                <a:gs pos="20000">
                  <a:srgbClr val="E77B27"/>
                </a:gs>
                <a:gs pos="58000">
                  <a:srgbClr val="E17725"/>
                </a:gs>
                <a:gs pos="0">
                  <a:srgbClr val="F0812B"/>
                </a:gs>
                <a:gs pos="100000">
                  <a:srgbClr val="99480B"/>
                </a:gs>
              </a:gsLst>
              <a:lin ang="5400000" scaled="0"/>
            </a:gradFill>
            <a:ln>
              <a:noFill/>
            </a:ln>
            <a:effectLst>
              <a:innerShdw dist="38100" dir="5400000">
                <a:srgbClr val="99480B">
                  <a:alpha val="7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圆角矩形 7"/>
            <p:cNvSpPr/>
            <p:nvPr/>
          </p:nvSpPr>
          <p:spPr>
            <a:xfrm>
              <a:off x="5957888" y="4675188"/>
              <a:ext cx="558800" cy="74612"/>
            </a:xfrm>
            <a:prstGeom prst="roundRect">
              <a:avLst>
                <a:gd name="adj" fmla="val 25199"/>
              </a:avLst>
            </a:prstGeom>
            <a:gradFill>
              <a:gsLst>
                <a:gs pos="22510">
                  <a:srgbClr val="F8F8F8"/>
                </a:gs>
                <a:gs pos="35806">
                  <a:srgbClr val="F1F1F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4" name="组合 10"/>
            <p:cNvGrpSpPr/>
            <p:nvPr/>
          </p:nvGrpSpPr>
          <p:grpSpPr bwMode="auto">
            <a:xfrm>
              <a:off x="6732588" y="4435475"/>
              <a:ext cx="650875" cy="319088"/>
              <a:chOff x="5867312" y="2754634"/>
              <a:chExt cx="721088" cy="354311"/>
            </a:xfrm>
          </p:grpSpPr>
          <p:sp>
            <p:nvSpPr>
              <p:cNvPr id="25" name="圆角矩形 8"/>
              <p:cNvSpPr/>
              <p:nvPr/>
            </p:nvSpPr>
            <p:spPr>
              <a:xfrm>
                <a:off x="5867312" y="2821618"/>
                <a:ext cx="721088" cy="287327"/>
              </a:xfrm>
              <a:prstGeom prst="roundRect">
                <a:avLst>
                  <a:gd name="adj" fmla="val 36508"/>
                </a:avLst>
              </a:prstGeom>
              <a:gradFill>
                <a:gsLst>
                  <a:gs pos="33000">
                    <a:srgbClr val="E7DD0F">
                      <a:lumMod val="97000"/>
                    </a:srgbClr>
                  </a:gs>
                  <a:gs pos="100000">
                    <a:srgbClr val="E7DD0F">
                      <a:lumMod val="81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6" name="椭圆 9"/>
              <p:cNvSpPr/>
              <p:nvPr/>
            </p:nvSpPr>
            <p:spPr>
              <a:xfrm>
                <a:off x="5867312" y="2754634"/>
                <a:ext cx="721088" cy="253928"/>
              </a:xfrm>
              <a:custGeom>
                <a:avLst/>
                <a:gdLst>
                  <a:gd name="connsiteX0" fmla="*/ 0 w 720080"/>
                  <a:gd name="connsiteY0" fmla="*/ 124582 h 249163"/>
                  <a:gd name="connsiteX1" fmla="*/ 360040 w 720080"/>
                  <a:gd name="connsiteY1" fmla="*/ 0 h 249163"/>
                  <a:gd name="connsiteX2" fmla="*/ 720080 w 720080"/>
                  <a:gd name="connsiteY2" fmla="*/ 124582 h 249163"/>
                  <a:gd name="connsiteX3" fmla="*/ 360040 w 720080"/>
                  <a:gd name="connsiteY3" fmla="*/ 249164 h 249163"/>
                  <a:gd name="connsiteX4" fmla="*/ 0 w 720080"/>
                  <a:gd name="connsiteY4" fmla="*/ 124582 h 249163"/>
                  <a:gd name="connsiteX0-1" fmla="*/ 0 w 720080"/>
                  <a:gd name="connsiteY0-2" fmla="*/ 124582 h 257959"/>
                  <a:gd name="connsiteX1-3" fmla="*/ 360040 w 720080"/>
                  <a:gd name="connsiteY1-4" fmla="*/ 0 h 257959"/>
                  <a:gd name="connsiteX2-5" fmla="*/ 720080 w 720080"/>
                  <a:gd name="connsiteY2-6" fmla="*/ 124582 h 257959"/>
                  <a:gd name="connsiteX3-7" fmla="*/ 360040 w 720080"/>
                  <a:gd name="connsiteY3-8" fmla="*/ 249164 h 257959"/>
                  <a:gd name="connsiteX4-9" fmla="*/ 0 w 720080"/>
                  <a:gd name="connsiteY4-10" fmla="*/ 124582 h 257959"/>
                  <a:gd name="connsiteX0-11" fmla="*/ 0 w 720080"/>
                  <a:gd name="connsiteY0-12" fmla="*/ 124582 h 253928"/>
                  <a:gd name="connsiteX1-13" fmla="*/ 360040 w 720080"/>
                  <a:gd name="connsiteY1-14" fmla="*/ 0 h 253928"/>
                  <a:gd name="connsiteX2-15" fmla="*/ 720080 w 720080"/>
                  <a:gd name="connsiteY2-16" fmla="*/ 124582 h 253928"/>
                  <a:gd name="connsiteX3-17" fmla="*/ 360040 w 720080"/>
                  <a:gd name="connsiteY3-18" fmla="*/ 249164 h 253928"/>
                  <a:gd name="connsiteX4-19" fmla="*/ 0 w 720080"/>
                  <a:gd name="connsiteY4-20" fmla="*/ 124582 h 253928"/>
                  <a:gd name="connsiteX0-21" fmla="*/ 0 w 720080"/>
                  <a:gd name="connsiteY0-22" fmla="*/ 124582 h 253928"/>
                  <a:gd name="connsiteX1-23" fmla="*/ 360040 w 720080"/>
                  <a:gd name="connsiteY1-24" fmla="*/ 0 h 253928"/>
                  <a:gd name="connsiteX2-25" fmla="*/ 720080 w 720080"/>
                  <a:gd name="connsiteY2-26" fmla="*/ 124582 h 253928"/>
                  <a:gd name="connsiteX3-27" fmla="*/ 360040 w 720080"/>
                  <a:gd name="connsiteY3-28" fmla="*/ 249164 h 253928"/>
                  <a:gd name="connsiteX4-29" fmla="*/ 0 w 720080"/>
                  <a:gd name="connsiteY4-30" fmla="*/ 124582 h 253928"/>
                  <a:gd name="connsiteX0-31" fmla="*/ 0 w 720080"/>
                  <a:gd name="connsiteY0-32" fmla="*/ 124582 h 263606"/>
                  <a:gd name="connsiteX1-33" fmla="*/ 360040 w 720080"/>
                  <a:gd name="connsiteY1-34" fmla="*/ 0 h 263606"/>
                  <a:gd name="connsiteX2-35" fmla="*/ 720080 w 720080"/>
                  <a:gd name="connsiteY2-36" fmla="*/ 124582 h 263606"/>
                  <a:gd name="connsiteX3-37" fmla="*/ 360040 w 720080"/>
                  <a:gd name="connsiteY3-38" fmla="*/ 249164 h 263606"/>
                  <a:gd name="connsiteX4-39" fmla="*/ 0 w 720080"/>
                  <a:gd name="connsiteY4-40" fmla="*/ 124582 h 263606"/>
                  <a:gd name="connsiteX0-41" fmla="*/ 0 w 720911"/>
                  <a:gd name="connsiteY0-42" fmla="*/ 124582 h 263606"/>
                  <a:gd name="connsiteX1-43" fmla="*/ 360040 w 720911"/>
                  <a:gd name="connsiteY1-44" fmla="*/ 0 h 263606"/>
                  <a:gd name="connsiteX2-45" fmla="*/ 720080 w 720911"/>
                  <a:gd name="connsiteY2-46" fmla="*/ 124582 h 263606"/>
                  <a:gd name="connsiteX3-47" fmla="*/ 360040 w 720911"/>
                  <a:gd name="connsiteY3-48" fmla="*/ 249164 h 263606"/>
                  <a:gd name="connsiteX4-49" fmla="*/ 0 w 720911"/>
                  <a:gd name="connsiteY4-50" fmla="*/ 124582 h 263606"/>
                  <a:gd name="connsiteX0-51" fmla="*/ 4749 w 725660"/>
                  <a:gd name="connsiteY0-52" fmla="*/ 124582 h 260155"/>
                  <a:gd name="connsiteX1-53" fmla="*/ 364789 w 725660"/>
                  <a:gd name="connsiteY1-54" fmla="*/ 0 h 260155"/>
                  <a:gd name="connsiteX2-55" fmla="*/ 724829 w 725660"/>
                  <a:gd name="connsiteY2-56" fmla="*/ 124582 h 260155"/>
                  <a:gd name="connsiteX3-57" fmla="*/ 364789 w 725660"/>
                  <a:gd name="connsiteY3-58" fmla="*/ 249164 h 260155"/>
                  <a:gd name="connsiteX4-59" fmla="*/ 4749 w 725660"/>
                  <a:gd name="connsiteY4-60" fmla="*/ 124582 h 260155"/>
                  <a:gd name="connsiteX0-61" fmla="*/ 4749 w 725005"/>
                  <a:gd name="connsiteY0-62" fmla="*/ 124582 h 260155"/>
                  <a:gd name="connsiteX1-63" fmla="*/ 364789 w 725005"/>
                  <a:gd name="connsiteY1-64" fmla="*/ 0 h 260155"/>
                  <a:gd name="connsiteX2-65" fmla="*/ 724829 w 725005"/>
                  <a:gd name="connsiteY2-66" fmla="*/ 124582 h 260155"/>
                  <a:gd name="connsiteX3-67" fmla="*/ 364789 w 725005"/>
                  <a:gd name="connsiteY3-68" fmla="*/ 249164 h 260155"/>
                  <a:gd name="connsiteX4-69" fmla="*/ 4749 w 725005"/>
                  <a:gd name="connsiteY4-70" fmla="*/ 124582 h 260155"/>
                  <a:gd name="connsiteX0-71" fmla="*/ 832 w 721088"/>
                  <a:gd name="connsiteY0-72" fmla="*/ 124582 h 253928"/>
                  <a:gd name="connsiteX1-73" fmla="*/ 360872 w 721088"/>
                  <a:gd name="connsiteY1-74" fmla="*/ 0 h 253928"/>
                  <a:gd name="connsiteX2-75" fmla="*/ 720912 w 721088"/>
                  <a:gd name="connsiteY2-76" fmla="*/ 124582 h 253928"/>
                  <a:gd name="connsiteX3-77" fmla="*/ 360872 w 721088"/>
                  <a:gd name="connsiteY3-78" fmla="*/ 249164 h 253928"/>
                  <a:gd name="connsiteX4-79" fmla="*/ 832 w 721088"/>
                  <a:gd name="connsiteY4-80" fmla="*/ 124582 h 2539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21088" h="253928">
                    <a:moveTo>
                      <a:pt x="832" y="124582"/>
                    </a:moveTo>
                    <a:cubicBezTo>
                      <a:pt x="832" y="55777"/>
                      <a:pt x="162027" y="0"/>
                      <a:pt x="360872" y="0"/>
                    </a:cubicBezTo>
                    <a:cubicBezTo>
                      <a:pt x="559717" y="0"/>
                      <a:pt x="720912" y="55777"/>
                      <a:pt x="720912" y="124582"/>
                    </a:cubicBezTo>
                    <a:cubicBezTo>
                      <a:pt x="720912" y="193387"/>
                      <a:pt x="740692" y="252339"/>
                      <a:pt x="360872" y="249164"/>
                    </a:cubicBezTo>
                    <a:cubicBezTo>
                      <a:pt x="-34823" y="274564"/>
                      <a:pt x="832" y="193387"/>
                      <a:pt x="832" y="124582"/>
                    </a:cubicBezTo>
                    <a:close/>
                  </a:path>
                </a:pathLst>
              </a:custGeom>
              <a:gradFill>
                <a:gsLst>
                  <a:gs pos="99000">
                    <a:srgbClr val="884E22"/>
                  </a:gs>
                  <a:gs pos="0">
                    <a:srgbClr val="D1B8A4"/>
                  </a:gs>
                  <a:gs pos="57000">
                    <a:srgbClr val="743200">
                      <a:lumMod val="90000"/>
                    </a:srgbClr>
                  </a:gs>
                </a:gsLst>
                <a:lin ang="5400000" scaled="0"/>
              </a:gradFill>
              <a:ln w="12700">
                <a:gradFill>
                  <a:gsLst>
                    <a:gs pos="0">
                      <a:schemeClr val="bg2">
                        <a:lumMod val="75000"/>
                        <a:alpha val="0"/>
                      </a:schemeClr>
                    </a:gs>
                    <a:gs pos="57000">
                      <a:srgbClr val="743200">
                        <a:alpha val="57000"/>
                      </a:srgbClr>
                    </a:gs>
                    <a:gs pos="100000">
                      <a:srgbClr val="7432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flipH="1" flipV="1">
            <a:off x="0" y="-2711"/>
            <a:ext cx="9144000" cy="685439"/>
            <a:chOff x="0" y="4435475"/>
            <a:chExt cx="9144000" cy="708025"/>
          </a:xfrm>
        </p:grpSpPr>
        <p:sp>
          <p:nvSpPr>
            <p:cNvPr id="28" name="矩形 27"/>
            <p:cNvSpPr/>
            <p:nvPr/>
          </p:nvSpPr>
          <p:spPr>
            <a:xfrm>
              <a:off x="0" y="4767263"/>
              <a:ext cx="9144000" cy="3762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4732338"/>
              <a:ext cx="9144000" cy="71437"/>
            </a:xfrm>
            <a:prstGeom prst="rect">
              <a:avLst/>
            </a:prstGeom>
            <a:solidFill>
              <a:srgbClr val="F08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圆角矩形 6"/>
            <p:cNvSpPr/>
            <p:nvPr/>
          </p:nvSpPr>
          <p:spPr>
            <a:xfrm>
              <a:off x="1054100" y="4750618"/>
              <a:ext cx="7035800" cy="184134"/>
            </a:xfrm>
            <a:prstGeom prst="roundRect">
              <a:avLst>
                <a:gd name="adj" fmla="val 50000"/>
              </a:avLst>
            </a:prstGeom>
            <a:gradFill>
              <a:gsLst>
                <a:gs pos="20000">
                  <a:srgbClr val="E77B27"/>
                </a:gs>
                <a:gs pos="58000">
                  <a:srgbClr val="E17725"/>
                </a:gs>
                <a:gs pos="0">
                  <a:srgbClr val="F0812B"/>
                </a:gs>
                <a:gs pos="100000">
                  <a:srgbClr val="99480B"/>
                </a:gs>
              </a:gsLst>
              <a:lin ang="5400000" scaled="0"/>
            </a:gradFill>
            <a:ln>
              <a:noFill/>
            </a:ln>
            <a:effectLst>
              <a:innerShdw dist="38100" dir="5400000">
                <a:srgbClr val="99480B">
                  <a:alpha val="7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圆角矩形 7"/>
            <p:cNvSpPr/>
            <p:nvPr/>
          </p:nvSpPr>
          <p:spPr>
            <a:xfrm>
              <a:off x="5957888" y="4675188"/>
              <a:ext cx="558800" cy="74612"/>
            </a:xfrm>
            <a:prstGeom prst="roundRect">
              <a:avLst>
                <a:gd name="adj" fmla="val 25199"/>
              </a:avLst>
            </a:prstGeom>
            <a:gradFill>
              <a:gsLst>
                <a:gs pos="22510">
                  <a:srgbClr val="F8F8F8"/>
                </a:gs>
                <a:gs pos="35806">
                  <a:srgbClr val="F1F1F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32" name="组合 10"/>
            <p:cNvGrpSpPr/>
            <p:nvPr/>
          </p:nvGrpSpPr>
          <p:grpSpPr bwMode="auto">
            <a:xfrm>
              <a:off x="6732588" y="4435475"/>
              <a:ext cx="650875" cy="319088"/>
              <a:chOff x="5867312" y="2754634"/>
              <a:chExt cx="721088" cy="354311"/>
            </a:xfrm>
          </p:grpSpPr>
          <p:sp>
            <p:nvSpPr>
              <p:cNvPr id="33" name="圆角矩形 8"/>
              <p:cNvSpPr/>
              <p:nvPr/>
            </p:nvSpPr>
            <p:spPr>
              <a:xfrm>
                <a:off x="5867312" y="2821618"/>
                <a:ext cx="721088" cy="287327"/>
              </a:xfrm>
              <a:prstGeom prst="roundRect">
                <a:avLst>
                  <a:gd name="adj" fmla="val 36508"/>
                </a:avLst>
              </a:prstGeom>
              <a:gradFill>
                <a:gsLst>
                  <a:gs pos="33000">
                    <a:srgbClr val="E7DD0F">
                      <a:lumMod val="97000"/>
                    </a:srgbClr>
                  </a:gs>
                  <a:gs pos="100000">
                    <a:srgbClr val="E7DD0F">
                      <a:lumMod val="81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4" name="椭圆 9"/>
              <p:cNvSpPr/>
              <p:nvPr/>
            </p:nvSpPr>
            <p:spPr>
              <a:xfrm>
                <a:off x="5867312" y="2754634"/>
                <a:ext cx="721088" cy="253928"/>
              </a:xfrm>
              <a:custGeom>
                <a:avLst/>
                <a:gdLst>
                  <a:gd name="connsiteX0" fmla="*/ 0 w 720080"/>
                  <a:gd name="connsiteY0" fmla="*/ 124582 h 249163"/>
                  <a:gd name="connsiteX1" fmla="*/ 360040 w 720080"/>
                  <a:gd name="connsiteY1" fmla="*/ 0 h 249163"/>
                  <a:gd name="connsiteX2" fmla="*/ 720080 w 720080"/>
                  <a:gd name="connsiteY2" fmla="*/ 124582 h 249163"/>
                  <a:gd name="connsiteX3" fmla="*/ 360040 w 720080"/>
                  <a:gd name="connsiteY3" fmla="*/ 249164 h 249163"/>
                  <a:gd name="connsiteX4" fmla="*/ 0 w 720080"/>
                  <a:gd name="connsiteY4" fmla="*/ 124582 h 249163"/>
                  <a:gd name="connsiteX0-1" fmla="*/ 0 w 720080"/>
                  <a:gd name="connsiteY0-2" fmla="*/ 124582 h 257959"/>
                  <a:gd name="connsiteX1-3" fmla="*/ 360040 w 720080"/>
                  <a:gd name="connsiteY1-4" fmla="*/ 0 h 257959"/>
                  <a:gd name="connsiteX2-5" fmla="*/ 720080 w 720080"/>
                  <a:gd name="connsiteY2-6" fmla="*/ 124582 h 257959"/>
                  <a:gd name="connsiteX3-7" fmla="*/ 360040 w 720080"/>
                  <a:gd name="connsiteY3-8" fmla="*/ 249164 h 257959"/>
                  <a:gd name="connsiteX4-9" fmla="*/ 0 w 720080"/>
                  <a:gd name="connsiteY4-10" fmla="*/ 124582 h 257959"/>
                  <a:gd name="connsiteX0-11" fmla="*/ 0 w 720080"/>
                  <a:gd name="connsiteY0-12" fmla="*/ 124582 h 253928"/>
                  <a:gd name="connsiteX1-13" fmla="*/ 360040 w 720080"/>
                  <a:gd name="connsiteY1-14" fmla="*/ 0 h 253928"/>
                  <a:gd name="connsiteX2-15" fmla="*/ 720080 w 720080"/>
                  <a:gd name="connsiteY2-16" fmla="*/ 124582 h 253928"/>
                  <a:gd name="connsiteX3-17" fmla="*/ 360040 w 720080"/>
                  <a:gd name="connsiteY3-18" fmla="*/ 249164 h 253928"/>
                  <a:gd name="connsiteX4-19" fmla="*/ 0 w 720080"/>
                  <a:gd name="connsiteY4-20" fmla="*/ 124582 h 253928"/>
                  <a:gd name="connsiteX0-21" fmla="*/ 0 w 720080"/>
                  <a:gd name="connsiteY0-22" fmla="*/ 124582 h 253928"/>
                  <a:gd name="connsiteX1-23" fmla="*/ 360040 w 720080"/>
                  <a:gd name="connsiteY1-24" fmla="*/ 0 h 253928"/>
                  <a:gd name="connsiteX2-25" fmla="*/ 720080 w 720080"/>
                  <a:gd name="connsiteY2-26" fmla="*/ 124582 h 253928"/>
                  <a:gd name="connsiteX3-27" fmla="*/ 360040 w 720080"/>
                  <a:gd name="connsiteY3-28" fmla="*/ 249164 h 253928"/>
                  <a:gd name="connsiteX4-29" fmla="*/ 0 w 720080"/>
                  <a:gd name="connsiteY4-30" fmla="*/ 124582 h 253928"/>
                  <a:gd name="connsiteX0-31" fmla="*/ 0 w 720080"/>
                  <a:gd name="connsiteY0-32" fmla="*/ 124582 h 263606"/>
                  <a:gd name="connsiteX1-33" fmla="*/ 360040 w 720080"/>
                  <a:gd name="connsiteY1-34" fmla="*/ 0 h 263606"/>
                  <a:gd name="connsiteX2-35" fmla="*/ 720080 w 720080"/>
                  <a:gd name="connsiteY2-36" fmla="*/ 124582 h 263606"/>
                  <a:gd name="connsiteX3-37" fmla="*/ 360040 w 720080"/>
                  <a:gd name="connsiteY3-38" fmla="*/ 249164 h 263606"/>
                  <a:gd name="connsiteX4-39" fmla="*/ 0 w 720080"/>
                  <a:gd name="connsiteY4-40" fmla="*/ 124582 h 263606"/>
                  <a:gd name="connsiteX0-41" fmla="*/ 0 w 720911"/>
                  <a:gd name="connsiteY0-42" fmla="*/ 124582 h 263606"/>
                  <a:gd name="connsiteX1-43" fmla="*/ 360040 w 720911"/>
                  <a:gd name="connsiteY1-44" fmla="*/ 0 h 263606"/>
                  <a:gd name="connsiteX2-45" fmla="*/ 720080 w 720911"/>
                  <a:gd name="connsiteY2-46" fmla="*/ 124582 h 263606"/>
                  <a:gd name="connsiteX3-47" fmla="*/ 360040 w 720911"/>
                  <a:gd name="connsiteY3-48" fmla="*/ 249164 h 263606"/>
                  <a:gd name="connsiteX4-49" fmla="*/ 0 w 720911"/>
                  <a:gd name="connsiteY4-50" fmla="*/ 124582 h 263606"/>
                  <a:gd name="connsiteX0-51" fmla="*/ 4749 w 725660"/>
                  <a:gd name="connsiteY0-52" fmla="*/ 124582 h 260155"/>
                  <a:gd name="connsiteX1-53" fmla="*/ 364789 w 725660"/>
                  <a:gd name="connsiteY1-54" fmla="*/ 0 h 260155"/>
                  <a:gd name="connsiteX2-55" fmla="*/ 724829 w 725660"/>
                  <a:gd name="connsiteY2-56" fmla="*/ 124582 h 260155"/>
                  <a:gd name="connsiteX3-57" fmla="*/ 364789 w 725660"/>
                  <a:gd name="connsiteY3-58" fmla="*/ 249164 h 260155"/>
                  <a:gd name="connsiteX4-59" fmla="*/ 4749 w 725660"/>
                  <a:gd name="connsiteY4-60" fmla="*/ 124582 h 260155"/>
                  <a:gd name="connsiteX0-61" fmla="*/ 4749 w 725005"/>
                  <a:gd name="connsiteY0-62" fmla="*/ 124582 h 260155"/>
                  <a:gd name="connsiteX1-63" fmla="*/ 364789 w 725005"/>
                  <a:gd name="connsiteY1-64" fmla="*/ 0 h 260155"/>
                  <a:gd name="connsiteX2-65" fmla="*/ 724829 w 725005"/>
                  <a:gd name="connsiteY2-66" fmla="*/ 124582 h 260155"/>
                  <a:gd name="connsiteX3-67" fmla="*/ 364789 w 725005"/>
                  <a:gd name="connsiteY3-68" fmla="*/ 249164 h 260155"/>
                  <a:gd name="connsiteX4-69" fmla="*/ 4749 w 725005"/>
                  <a:gd name="connsiteY4-70" fmla="*/ 124582 h 260155"/>
                  <a:gd name="connsiteX0-71" fmla="*/ 832 w 721088"/>
                  <a:gd name="connsiteY0-72" fmla="*/ 124582 h 253928"/>
                  <a:gd name="connsiteX1-73" fmla="*/ 360872 w 721088"/>
                  <a:gd name="connsiteY1-74" fmla="*/ 0 h 253928"/>
                  <a:gd name="connsiteX2-75" fmla="*/ 720912 w 721088"/>
                  <a:gd name="connsiteY2-76" fmla="*/ 124582 h 253928"/>
                  <a:gd name="connsiteX3-77" fmla="*/ 360872 w 721088"/>
                  <a:gd name="connsiteY3-78" fmla="*/ 249164 h 253928"/>
                  <a:gd name="connsiteX4-79" fmla="*/ 832 w 721088"/>
                  <a:gd name="connsiteY4-80" fmla="*/ 124582 h 2539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21088" h="253928">
                    <a:moveTo>
                      <a:pt x="832" y="124582"/>
                    </a:moveTo>
                    <a:cubicBezTo>
                      <a:pt x="832" y="55777"/>
                      <a:pt x="162027" y="0"/>
                      <a:pt x="360872" y="0"/>
                    </a:cubicBezTo>
                    <a:cubicBezTo>
                      <a:pt x="559717" y="0"/>
                      <a:pt x="720912" y="55777"/>
                      <a:pt x="720912" y="124582"/>
                    </a:cubicBezTo>
                    <a:cubicBezTo>
                      <a:pt x="720912" y="193387"/>
                      <a:pt x="740692" y="252339"/>
                      <a:pt x="360872" y="249164"/>
                    </a:cubicBezTo>
                    <a:cubicBezTo>
                      <a:pt x="-34823" y="274564"/>
                      <a:pt x="832" y="193387"/>
                      <a:pt x="832" y="124582"/>
                    </a:cubicBezTo>
                    <a:close/>
                  </a:path>
                </a:pathLst>
              </a:custGeom>
              <a:gradFill>
                <a:gsLst>
                  <a:gs pos="99000">
                    <a:srgbClr val="884E22"/>
                  </a:gs>
                  <a:gs pos="0">
                    <a:srgbClr val="D1B8A4"/>
                  </a:gs>
                  <a:gs pos="57000">
                    <a:srgbClr val="743200">
                      <a:lumMod val="90000"/>
                    </a:srgbClr>
                  </a:gs>
                </a:gsLst>
                <a:lin ang="5400000" scaled="0"/>
              </a:gradFill>
              <a:ln w="12700">
                <a:gradFill>
                  <a:gsLst>
                    <a:gs pos="0">
                      <a:schemeClr val="bg2">
                        <a:lumMod val="75000"/>
                        <a:alpha val="0"/>
                      </a:schemeClr>
                    </a:gs>
                    <a:gs pos="57000">
                      <a:srgbClr val="743200">
                        <a:alpha val="57000"/>
                      </a:srgbClr>
                    </a:gs>
                    <a:gs pos="100000">
                      <a:srgbClr val="7432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3349625" y="1535113"/>
            <a:ext cx="2400300" cy="2400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84500" y="1169988"/>
            <a:ext cx="3130550" cy="31305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6172200" y="1319213"/>
            <a:ext cx="2722563" cy="1157287"/>
            <a:chOff x="544923" y="2418093"/>
            <a:chExt cx="3632256" cy="1542263"/>
          </a:xfrm>
        </p:grpSpPr>
        <p:sp>
          <p:nvSpPr>
            <p:cNvPr id="18" name="矩形 17"/>
            <p:cNvSpPr/>
            <p:nvPr/>
          </p:nvSpPr>
          <p:spPr>
            <a:xfrm>
              <a:off x="544923" y="2729084"/>
              <a:ext cx="3632256" cy="12312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9174" name="文本框 17"/>
            <p:cNvSpPr txBox="1">
              <a:spLocks noChangeArrowheads="1"/>
            </p:cNvSpPr>
            <p:nvPr/>
          </p:nvSpPr>
          <p:spPr bwMode="auto">
            <a:xfrm>
              <a:off x="544923" y="2418093"/>
              <a:ext cx="1272878" cy="43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311150" y="2478088"/>
            <a:ext cx="2592388" cy="1127125"/>
            <a:chOff x="812875" y="2458453"/>
            <a:chExt cx="3456996" cy="1501900"/>
          </a:xfrm>
        </p:grpSpPr>
        <p:sp>
          <p:nvSpPr>
            <p:cNvPr id="22" name="矩形 21"/>
            <p:cNvSpPr/>
            <p:nvPr/>
          </p:nvSpPr>
          <p:spPr>
            <a:xfrm>
              <a:off x="812875" y="2729218"/>
              <a:ext cx="3456996" cy="12311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9172" name="文本框 24"/>
            <p:cNvSpPr txBox="1">
              <a:spLocks noChangeArrowheads="1"/>
            </p:cNvSpPr>
            <p:nvPr/>
          </p:nvSpPr>
          <p:spPr bwMode="auto">
            <a:xfrm>
              <a:off x="2512794" y="2458453"/>
              <a:ext cx="1272292" cy="43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3706813" y="1892300"/>
            <a:ext cx="1685925" cy="1685925"/>
            <a:chOff x="4862685" y="2533650"/>
            <a:chExt cx="2247900" cy="2247900"/>
          </a:xfrm>
          <a:noFill/>
        </p:grpSpPr>
        <p:sp>
          <p:nvSpPr>
            <p:cNvPr id="26" name="椭圆 25"/>
            <p:cNvSpPr/>
            <p:nvPr/>
          </p:nvSpPr>
          <p:spPr>
            <a:xfrm>
              <a:off x="4862685" y="2533650"/>
              <a:ext cx="2247900" cy="22479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微软雅黑" panose="020B0503020204020204" pitchFamily="34" charset="-122"/>
              </a:endParaRPr>
            </a:p>
          </p:txBody>
        </p:sp>
        <p:sp>
          <p:nvSpPr>
            <p:cNvPr id="27" name="Freeform 7"/>
            <p:cNvSpPr>
              <a:spLocks noChangeAspect="1" noEditPoints="1"/>
            </p:cNvSpPr>
            <p:nvPr/>
          </p:nvSpPr>
          <p:spPr bwMode="auto">
            <a:xfrm>
              <a:off x="5599285" y="3172883"/>
              <a:ext cx="774700" cy="575733"/>
            </a:xfrm>
            <a:custGeom>
              <a:avLst/>
              <a:gdLst>
                <a:gd name="T0" fmla="*/ 485 w 527"/>
                <a:gd name="T1" fmla="*/ 294 h 394"/>
                <a:gd name="T2" fmla="*/ 42 w 527"/>
                <a:gd name="T3" fmla="*/ 294 h 394"/>
                <a:gd name="T4" fmla="*/ 9 w 527"/>
                <a:gd name="T5" fmla="*/ 359 h 394"/>
                <a:gd name="T6" fmla="*/ 518 w 527"/>
                <a:gd name="T7" fmla="*/ 359 h 394"/>
                <a:gd name="T8" fmla="*/ 485 w 527"/>
                <a:gd name="T9" fmla="*/ 294 h 394"/>
                <a:gd name="T10" fmla="*/ 208 w 527"/>
                <a:gd name="T11" fmla="*/ 343 h 394"/>
                <a:gd name="T12" fmla="*/ 222 w 527"/>
                <a:gd name="T13" fmla="*/ 317 h 394"/>
                <a:gd name="T14" fmla="*/ 307 w 527"/>
                <a:gd name="T15" fmla="*/ 317 h 394"/>
                <a:gd name="T16" fmla="*/ 319 w 527"/>
                <a:gd name="T17" fmla="*/ 343 h 394"/>
                <a:gd name="T18" fmla="*/ 208 w 527"/>
                <a:gd name="T19" fmla="*/ 343 h 394"/>
                <a:gd name="T20" fmla="*/ 478 w 527"/>
                <a:gd name="T21" fmla="*/ 280 h 394"/>
                <a:gd name="T22" fmla="*/ 478 w 527"/>
                <a:gd name="T23" fmla="*/ 278 h 394"/>
                <a:gd name="T24" fmla="*/ 478 w 527"/>
                <a:gd name="T25" fmla="*/ 277 h 394"/>
                <a:gd name="T26" fmla="*/ 478 w 527"/>
                <a:gd name="T27" fmla="*/ 12 h 394"/>
                <a:gd name="T28" fmla="*/ 465 w 527"/>
                <a:gd name="T29" fmla="*/ 0 h 394"/>
                <a:gd name="T30" fmla="*/ 62 w 527"/>
                <a:gd name="T31" fmla="*/ 0 h 394"/>
                <a:gd name="T32" fmla="*/ 49 w 527"/>
                <a:gd name="T33" fmla="*/ 12 h 394"/>
                <a:gd name="T34" fmla="*/ 49 w 527"/>
                <a:gd name="T35" fmla="*/ 277 h 394"/>
                <a:gd name="T36" fmla="*/ 50 w 527"/>
                <a:gd name="T37" fmla="*/ 278 h 394"/>
                <a:gd name="T38" fmla="*/ 49 w 527"/>
                <a:gd name="T39" fmla="*/ 280 h 394"/>
                <a:gd name="T40" fmla="*/ 49 w 527"/>
                <a:gd name="T41" fmla="*/ 280 h 394"/>
                <a:gd name="T42" fmla="*/ 478 w 527"/>
                <a:gd name="T43" fmla="*/ 280 h 394"/>
                <a:gd name="T44" fmla="*/ 447 w 527"/>
                <a:gd name="T45" fmla="*/ 259 h 394"/>
                <a:gd name="T46" fmla="*/ 80 w 527"/>
                <a:gd name="T47" fmla="*/ 259 h 394"/>
                <a:gd name="T48" fmla="*/ 80 w 527"/>
                <a:gd name="T49" fmla="*/ 30 h 394"/>
                <a:gd name="T50" fmla="*/ 447 w 527"/>
                <a:gd name="T51" fmla="*/ 30 h 394"/>
                <a:gd name="T52" fmla="*/ 447 w 527"/>
                <a:gd name="T53" fmla="*/ 259 h 394"/>
                <a:gd name="T54" fmla="*/ 526 w 527"/>
                <a:gd name="T55" fmla="*/ 373 h 394"/>
                <a:gd name="T56" fmla="*/ 1 w 527"/>
                <a:gd name="T57" fmla="*/ 373 h 394"/>
                <a:gd name="T58" fmla="*/ 0 w 527"/>
                <a:gd name="T59" fmla="*/ 376 h 394"/>
                <a:gd name="T60" fmla="*/ 12 w 527"/>
                <a:gd name="T61" fmla="*/ 394 h 394"/>
                <a:gd name="T62" fmla="*/ 515 w 527"/>
                <a:gd name="T63" fmla="*/ 394 h 394"/>
                <a:gd name="T64" fmla="*/ 527 w 527"/>
                <a:gd name="T65" fmla="*/ 376 h 394"/>
                <a:gd name="T66" fmla="*/ 526 w 527"/>
                <a:gd name="T67" fmla="*/ 37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7" h="394">
                  <a:moveTo>
                    <a:pt x="485" y="294"/>
                  </a:moveTo>
                  <a:cubicBezTo>
                    <a:pt x="42" y="294"/>
                    <a:pt x="42" y="294"/>
                    <a:pt x="42" y="294"/>
                  </a:cubicBezTo>
                  <a:cubicBezTo>
                    <a:pt x="9" y="359"/>
                    <a:pt x="9" y="359"/>
                    <a:pt x="9" y="359"/>
                  </a:cubicBezTo>
                  <a:cubicBezTo>
                    <a:pt x="518" y="359"/>
                    <a:pt x="518" y="359"/>
                    <a:pt x="518" y="359"/>
                  </a:cubicBezTo>
                  <a:lnTo>
                    <a:pt x="485" y="294"/>
                  </a:lnTo>
                  <a:close/>
                  <a:moveTo>
                    <a:pt x="208" y="343"/>
                  </a:moveTo>
                  <a:cubicBezTo>
                    <a:pt x="222" y="317"/>
                    <a:pt x="222" y="317"/>
                    <a:pt x="222" y="317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19" y="343"/>
                    <a:pt x="319" y="343"/>
                    <a:pt x="319" y="343"/>
                  </a:cubicBezTo>
                  <a:lnTo>
                    <a:pt x="208" y="343"/>
                  </a:lnTo>
                  <a:close/>
                  <a:moveTo>
                    <a:pt x="478" y="280"/>
                  </a:moveTo>
                  <a:cubicBezTo>
                    <a:pt x="478" y="279"/>
                    <a:pt x="478" y="279"/>
                    <a:pt x="478" y="278"/>
                  </a:cubicBezTo>
                  <a:cubicBezTo>
                    <a:pt x="478" y="278"/>
                    <a:pt x="478" y="278"/>
                    <a:pt x="478" y="277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8" y="5"/>
                    <a:pt x="472" y="0"/>
                    <a:pt x="4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5"/>
                    <a:pt x="49" y="1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9"/>
                    <a:pt x="49" y="279"/>
                    <a:pt x="49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78" y="280"/>
                    <a:pt x="478" y="280"/>
                    <a:pt x="478" y="280"/>
                  </a:cubicBezTo>
                  <a:close/>
                  <a:moveTo>
                    <a:pt x="447" y="259"/>
                  </a:moveTo>
                  <a:cubicBezTo>
                    <a:pt x="80" y="259"/>
                    <a:pt x="80" y="259"/>
                    <a:pt x="80" y="2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447" y="30"/>
                    <a:pt x="447" y="30"/>
                    <a:pt x="447" y="30"/>
                  </a:cubicBezTo>
                  <a:lnTo>
                    <a:pt x="447" y="259"/>
                  </a:lnTo>
                  <a:close/>
                  <a:moveTo>
                    <a:pt x="526" y="373"/>
                  </a:moveTo>
                  <a:cubicBezTo>
                    <a:pt x="1" y="373"/>
                    <a:pt x="1" y="373"/>
                    <a:pt x="1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2"/>
                    <a:pt x="6" y="394"/>
                    <a:pt x="12" y="394"/>
                  </a:cubicBezTo>
                  <a:cubicBezTo>
                    <a:pt x="515" y="394"/>
                    <a:pt x="515" y="394"/>
                    <a:pt x="515" y="394"/>
                  </a:cubicBezTo>
                  <a:cubicBezTo>
                    <a:pt x="521" y="394"/>
                    <a:pt x="527" y="382"/>
                    <a:pt x="527" y="376"/>
                  </a:cubicBezTo>
                  <a:lnTo>
                    <a:pt x="526" y="37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defTabSz="78359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rgbClr val="464646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49170" name="文本框 27"/>
            <p:cNvSpPr txBox="1">
              <a:spLocks noChangeArrowheads="1"/>
            </p:cNvSpPr>
            <p:nvPr/>
          </p:nvSpPr>
          <p:spPr bwMode="auto">
            <a:xfrm>
              <a:off x="5345272" y="3939754"/>
              <a:ext cx="1340537" cy="45140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实践难点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62286" y="910809"/>
            <a:ext cx="594066" cy="694439"/>
            <a:chOff x="7181637" y="1258060"/>
            <a:chExt cx="792088" cy="925917"/>
          </a:xfrm>
          <a:solidFill>
            <a:schemeClr val="accent6">
              <a:lumMod val="75000"/>
            </a:schemeClr>
          </a:solidFill>
        </p:grpSpPr>
        <p:grpSp>
          <p:nvGrpSpPr>
            <p:cNvPr id="30" name="组合 29"/>
            <p:cNvGrpSpPr/>
            <p:nvPr/>
          </p:nvGrpSpPr>
          <p:grpSpPr>
            <a:xfrm rot="1291582">
              <a:off x="7181637" y="1258060"/>
              <a:ext cx="792088" cy="925917"/>
              <a:chOff x="6744072" y="893003"/>
              <a:chExt cx="792088" cy="925917"/>
            </a:xfrm>
            <a:grpFill/>
          </p:grpSpPr>
          <p:sp>
            <p:nvSpPr>
              <p:cNvPr id="32" name="流程图: 联系 31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11236714">
                <a:off x="6940431" y="1651076"/>
                <a:ext cx="216024" cy="167844"/>
              </a:xfrm>
              <a:prstGeom prst="triangl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1" name="文本框 28"/>
            <p:cNvSpPr txBox="1"/>
            <p:nvPr/>
          </p:nvSpPr>
          <p:spPr>
            <a:xfrm>
              <a:off x="7423168" y="1475477"/>
              <a:ext cx="438581" cy="430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A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77031" y="1899723"/>
            <a:ext cx="704167" cy="594066"/>
            <a:chOff x="3794408" y="2708245"/>
            <a:chExt cx="938886" cy="792088"/>
          </a:xfrm>
          <a:solidFill>
            <a:schemeClr val="accent6">
              <a:lumMod val="75000"/>
            </a:schemeClr>
          </a:solidFill>
        </p:grpSpPr>
        <p:grpSp>
          <p:nvGrpSpPr>
            <p:cNvPr id="35" name="组合 34"/>
            <p:cNvGrpSpPr/>
            <p:nvPr/>
          </p:nvGrpSpPr>
          <p:grpSpPr>
            <a:xfrm rot="18172526">
              <a:off x="3867807" y="2634846"/>
              <a:ext cx="792088" cy="938886"/>
              <a:chOff x="6744072" y="893003"/>
              <a:chExt cx="792088" cy="938886"/>
            </a:xfrm>
            <a:grpFill/>
          </p:grpSpPr>
          <p:sp>
            <p:nvSpPr>
              <p:cNvPr id="37" name="流程图: 联系 36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rot="11236714">
                <a:off x="6980835" y="1664045"/>
                <a:ext cx="216024" cy="167844"/>
              </a:xfrm>
              <a:prstGeom prst="triangl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6" name="文本框 29"/>
            <p:cNvSpPr txBox="1"/>
            <p:nvPr/>
          </p:nvSpPr>
          <p:spPr>
            <a:xfrm>
              <a:off x="3975023" y="2864393"/>
              <a:ext cx="406522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B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900113" y="4057650"/>
            <a:ext cx="7632700" cy="1198563"/>
            <a:chOff x="544923" y="2418093"/>
            <a:chExt cx="6674776" cy="1599480"/>
          </a:xfrm>
        </p:grpSpPr>
        <p:sp>
          <p:nvSpPr>
            <p:cNvPr id="40" name="矩形 39"/>
            <p:cNvSpPr/>
            <p:nvPr/>
          </p:nvSpPr>
          <p:spPr>
            <a:xfrm>
              <a:off x="544923" y="2786715"/>
              <a:ext cx="6674776" cy="12308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2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9167" name="文本框 32"/>
            <p:cNvSpPr txBox="1">
              <a:spLocks noChangeArrowheads="1"/>
            </p:cNvSpPr>
            <p:nvPr/>
          </p:nvSpPr>
          <p:spPr bwMode="auto">
            <a:xfrm>
              <a:off x="544923" y="2418093"/>
              <a:ext cx="834347" cy="430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5"/>
          <p:cNvCxnSpPr>
            <a:cxnSpLocks noChangeShapeType="1"/>
          </p:cNvCxnSpPr>
          <p:nvPr/>
        </p:nvCxnSpPr>
        <p:spPr bwMode="auto">
          <a:xfrm>
            <a:off x="377983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箭头连接符 6"/>
          <p:cNvCxnSpPr>
            <a:cxnSpLocks noChangeShapeType="1"/>
          </p:cNvCxnSpPr>
          <p:nvPr/>
        </p:nvCxnSpPr>
        <p:spPr bwMode="auto">
          <a:xfrm>
            <a:off x="694213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直接箭头连接符 7"/>
          <p:cNvCxnSpPr>
            <a:cxnSpLocks noChangeShapeType="1"/>
          </p:cNvCxnSpPr>
          <p:nvPr/>
        </p:nvCxnSpPr>
        <p:spPr bwMode="auto">
          <a:xfrm>
            <a:off x="219868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箭头连接符 8"/>
          <p:cNvCxnSpPr>
            <a:cxnSpLocks noChangeShapeType="1"/>
          </p:cNvCxnSpPr>
          <p:nvPr/>
        </p:nvCxnSpPr>
        <p:spPr bwMode="auto">
          <a:xfrm>
            <a:off x="536098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环形箭头 5"/>
          <p:cNvSpPr/>
          <p:nvPr/>
        </p:nvSpPr>
        <p:spPr>
          <a:xfrm flipH="1">
            <a:off x="1560513" y="1262063"/>
            <a:ext cx="1277937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</a:t>
            </a:r>
          </a:p>
        </p:txBody>
      </p:sp>
      <p:sp>
        <p:nvSpPr>
          <p:cNvPr id="7" name="TextBox 31"/>
          <p:cNvSpPr txBox="1"/>
          <p:nvPr/>
        </p:nvSpPr>
        <p:spPr>
          <a:xfrm>
            <a:off x="1477963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您的内容打在这里，或者通过复制您的文本后，在此框中选择粘贴，并选择只保留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环形箭头 7"/>
          <p:cNvSpPr/>
          <p:nvPr/>
        </p:nvSpPr>
        <p:spPr>
          <a:xfrm flipH="1">
            <a:off x="3141663" y="1262063"/>
            <a:ext cx="1277937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none"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9" name="TextBox 31"/>
          <p:cNvSpPr txBox="1"/>
          <p:nvPr/>
        </p:nvSpPr>
        <p:spPr>
          <a:xfrm>
            <a:off x="3059113" y="3021013"/>
            <a:ext cx="1408112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您的内容打在这里，或者通过复制您的文本后，在此框中选择粘贴，并选择只保留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环形箭头 9"/>
          <p:cNvSpPr/>
          <p:nvPr/>
        </p:nvSpPr>
        <p:spPr>
          <a:xfrm flipH="1">
            <a:off x="4722813" y="1262063"/>
            <a:ext cx="1276350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</a:t>
            </a:r>
          </a:p>
        </p:txBody>
      </p:sp>
      <p:sp>
        <p:nvSpPr>
          <p:cNvPr id="11" name="TextBox 31"/>
          <p:cNvSpPr txBox="1"/>
          <p:nvPr/>
        </p:nvSpPr>
        <p:spPr>
          <a:xfrm>
            <a:off x="4638675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您的内容打在这里，或者通过复制您的文本后，在此框中选择粘贴，并选择只保留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环形箭头 11"/>
          <p:cNvSpPr/>
          <p:nvPr/>
        </p:nvSpPr>
        <p:spPr>
          <a:xfrm flipH="1">
            <a:off x="6302375" y="1262063"/>
            <a:ext cx="1277938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</a:t>
            </a:r>
          </a:p>
        </p:txBody>
      </p:sp>
      <p:sp>
        <p:nvSpPr>
          <p:cNvPr id="13" name="TextBox 31"/>
          <p:cNvSpPr txBox="1"/>
          <p:nvPr/>
        </p:nvSpPr>
        <p:spPr>
          <a:xfrm>
            <a:off x="6219825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您的内容打在这里，或者通过复制您的文本后，在此框中选择粘贴，并选择只保留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4435475"/>
            <a:ext cx="9144000" cy="708025"/>
            <a:chOff x="0" y="4435475"/>
            <a:chExt cx="9144000" cy="708025"/>
          </a:xfrm>
        </p:grpSpPr>
        <p:sp>
          <p:nvSpPr>
            <p:cNvPr id="15" name="矩形 14"/>
            <p:cNvSpPr/>
            <p:nvPr/>
          </p:nvSpPr>
          <p:spPr>
            <a:xfrm>
              <a:off x="0" y="4767263"/>
              <a:ext cx="9144000" cy="3762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4732338"/>
              <a:ext cx="9144000" cy="71437"/>
            </a:xfrm>
            <a:prstGeom prst="rect">
              <a:avLst/>
            </a:prstGeom>
            <a:solidFill>
              <a:srgbClr val="F08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圆角矩形 6"/>
            <p:cNvSpPr/>
            <p:nvPr/>
          </p:nvSpPr>
          <p:spPr>
            <a:xfrm>
              <a:off x="1054100" y="4750618"/>
              <a:ext cx="7035800" cy="184134"/>
            </a:xfrm>
            <a:prstGeom prst="roundRect">
              <a:avLst>
                <a:gd name="adj" fmla="val 50000"/>
              </a:avLst>
            </a:prstGeom>
            <a:gradFill>
              <a:gsLst>
                <a:gs pos="20000">
                  <a:srgbClr val="E77B27"/>
                </a:gs>
                <a:gs pos="58000">
                  <a:srgbClr val="E17725"/>
                </a:gs>
                <a:gs pos="0">
                  <a:srgbClr val="F0812B"/>
                </a:gs>
                <a:gs pos="100000">
                  <a:srgbClr val="99480B"/>
                </a:gs>
              </a:gsLst>
              <a:lin ang="5400000" scaled="0"/>
            </a:gradFill>
            <a:ln>
              <a:noFill/>
            </a:ln>
            <a:effectLst>
              <a:innerShdw dist="38100" dir="5400000">
                <a:srgbClr val="99480B">
                  <a:alpha val="7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圆角矩形 7"/>
            <p:cNvSpPr/>
            <p:nvPr/>
          </p:nvSpPr>
          <p:spPr>
            <a:xfrm>
              <a:off x="5957888" y="4675188"/>
              <a:ext cx="558800" cy="74612"/>
            </a:xfrm>
            <a:prstGeom prst="roundRect">
              <a:avLst>
                <a:gd name="adj" fmla="val 25199"/>
              </a:avLst>
            </a:prstGeom>
            <a:gradFill>
              <a:gsLst>
                <a:gs pos="22510">
                  <a:srgbClr val="F8F8F8"/>
                </a:gs>
                <a:gs pos="35806">
                  <a:srgbClr val="F1F1F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9" name="组合 10"/>
            <p:cNvGrpSpPr/>
            <p:nvPr/>
          </p:nvGrpSpPr>
          <p:grpSpPr bwMode="auto">
            <a:xfrm>
              <a:off x="6732588" y="4435475"/>
              <a:ext cx="650875" cy="319088"/>
              <a:chOff x="5867312" y="2754634"/>
              <a:chExt cx="721088" cy="354311"/>
            </a:xfrm>
          </p:grpSpPr>
          <p:sp>
            <p:nvSpPr>
              <p:cNvPr id="20" name="圆角矩形 8"/>
              <p:cNvSpPr/>
              <p:nvPr/>
            </p:nvSpPr>
            <p:spPr>
              <a:xfrm>
                <a:off x="5867312" y="2821618"/>
                <a:ext cx="721088" cy="287327"/>
              </a:xfrm>
              <a:prstGeom prst="roundRect">
                <a:avLst>
                  <a:gd name="adj" fmla="val 36508"/>
                </a:avLst>
              </a:prstGeom>
              <a:gradFill>
                <a:gsLst>
                  <a:gs pos="33000">
                    <a:srgbClr val="E7DD0F">
                      <a:lumMod val="97000"/>
                    </a:srgbClr>
                  </a:gs>
                  <a:gs pos="100000">
                    <a:srgbClr val="E7DD0F">
                      <a:lumMod val="81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椭圆 9"/>
              <p:cNvSpPr/>
              <p:nvPr/>
            </p:nvSpPr>
            <p:spPr>
              <a:xfrm>
                <a:off x="5867312" y="2754634"/>
                <a:ext cx="721088" cy="253928"/>
              </a:xfrm>
              <a:custGeom>
                <a:avLst/>
                <a:gdLst>
                  <a:gd name="connsiteX0" fmla="*/ 0 w 720080"/>
                  <a:gd name="connsiteY0" fmla="*/ 124582 h 249163"/>
                  <a:gd name="connsiteX1" fmla="*/ 360040 w 720080"/>
                  <a:gd name="connsiteY1" fmla="*/ 0 h 249163"/>
                  <a:gd name="connsiteX2" fmla="*/ 720080 w 720080"/>
                  <a:gd name="connsiteY2" fmla="*/ 124582 h 249163"/>
                  <a:gd name="connsiteX3" fmla="*/ 360040 w 720080"/>
                  <a:gd name="connsiteY3" fmla="*/ 249164 h 249163"/>
                  <a:gd name="connsiteX4" fmla="*/ 0 w 720080"/>
                  <a:gd name="connsiteY4" fmla="*/ 124582 h 249163"/>
                  <a:gd name="connsiteX0-1" fmla="*/ 0 w 720080"/>
                  <a:gd name="connsiteY0-2" fmla="*/ 124582 h 257959"/>
                  <a:gd name="connsiteX1-3" fmla="*/ 360040 w 720080"/>
                  <a:gd name="connsiteY1-4" fmla="*/ 0 h 257959"/>
                  <a:gd name="connsiteX2-5" fmla="*/ 720080 w 720080"/>
                  <a:gd name="connsiteY2-6" fmla="*/ 124582 h 257959"/>
                  <a:gd name="connsiteX3-7" fmla="*/ 360040 w 720080"/>
                  <a:gd name="connsiteY3-8" fmla="*/ 249164 h 257959"/>
                  <a:gd name="connsiteX4-9" fmla="*/ 0 w 720080"/>
                  <a:gd name="connsiteY4-10" fmla="*/ 124582 h 257959"/>
                  <a:gd name="connsiteX0-11" fmla="*/ 0 w 720080"/>
                  <a:gd name="connsiteY0-12" fmla="*/ 124582 h 253928"/>
                  <a:gd name="connsiteX1-13" fmla="*/ 360040 w 720080"/>
                  <a:gd name="connsiteY1-14" fmla="*/ 0 h 253928"/>
                  <a:gd name="connsiteX2-15" fmla="*/ 720080 w 720080"/>
                  <a:gd name="connsiteY2-16" fmla="*/ 124582 h 253928"/>
                  <a:gd name="connsiteX3-17" fmla="*/ 360040 w 720080"/>
                  <a:gd name="connsiteY3-18" fmla="*/ 249164 h 253928"/>
                  <a:gd name="connsiteX4-19" fmla="*/ 0 w 720080"/>
                  <a:gd name="connsiteY4-20" fmla="*/ 124582 h 253928"/>
                  <a:gd name="connsiteX0-21" fmla="*/ 0 w 720080"/>
                  <a:gd name="connsiteY0-22" fmla="*/ 124582 h 253928"/>
                  <a:gd name="connsiteX1-23" fmla="*/ 360040 w 720080"/>
                  <a:gd name="connsiteY1-24" fmla="*/ 0 h 253928"/>
                  <a:gd name="connsiteX2-25" fmla="*/ 720080 w 720080"/>
                  <a:gd name="connsiteY2-26" fmla="*/ 124582 h 253928"/>
                  <a:gd name="connsiteX3-27" fmla="*/ 360040 w 720080"/>
                  <a:gd name="connsiteY3-28" fmla="*/ 249164 h 253928"/>
                  <a:gd name="connsiteX4-29" fmla="*/ 0 w 720080"/>
                  <a:gd name="connsiteY4-30" fmla="*/ 124582 h 253928"/>
                  <a:gd name="connsiteX0-31" fmla="*/ 0 w 720080"/>
                  <a:gd name="connsiteY0-32" fmla="*/ 124582 h 263606"/>
                  <a:gd name="connsiteX1-33" fmla="*/ 360040 w 720080"/>
                  <a:gd name="connsiteY1-34" fmla="*/ 0 h 263606"/>
                  <a:gd name="connsiteX2-35" fmla="*/ 720080 w 720080"/>
                  <a:gd name="connsiteY2-36" fmla="*/ 124582 h 263606"/>
                  <a:gd name="connsiteX3-37" fmla="*/ 360040 w 720080"/>
                  <a:gd name="connsiteY3-38" fmla="*/ 249164 h 263606"/>
                  <a:gd name="connsiteX4-39" fmla="*/ 0 w 720080"/>
                  <a:gd name="connsiteY4-40" fmla="*/ 124582 h 263606"/>
                  <a:gd name="connsiteX0-41" fmla="*/ 0 w 720911"/>
                  <a:gd name="connsiteY0-42" fmla="*/ 124582 h 263606"/>
                  <a:gd name="connsiteX1-43" fmla="*/ 360040 w 720911"/>
                  <a:gd name="connsiteY1-44" fmla="*/ 0 h 263606"/>
                  <a:gd name="connsiteX2-45" fmla="*/ 720080 w 720911"/>
                  <a:gd name="connsiteY2-46" fmla="*/ 124582 h 263606"/>
                  <a:gd name="connsiteX3-47" fmla="*/ 360040 w 720911"/>
                  <a:gd name="connsiteY3-48" fmla="*/ 249164 h 263606"/>
                  <a:gd name="connsiteX4-49" fmla="*/ 0 w 720911"/>
                  <a:gd name="connsiteY4-50" fmla="*/ 124582 h 263606"/>
                  <a:gd name="connsiteX0-51" fmla="*/ 4749 w 725660"/>
                  <a:gd name="connsiteY0-52" fmla="*/ 124582 h 260155"/>
                  <a:gd name="connsiteX1-53" fmla="*/ 364789 w 725660"/>
                  <a:gd name="connsiteY1-54" fmla="*/ 0 h 260155"/>
                  <a:gd name="connsiteX2-55" fmla="*/ 724829 w 725660"/>
                  <a:gd name="connsiteY2-56" fmla="*/ 124582 h 260155"/>
                  <a:gd name="connsiteX3-57" fmla="*/ 364789 w 725660"/>
                  <a:gd name="connsiteY3-58" fmla="*/ 249164 h 260155"/>
                  <a:gd name="connsiteX4-59" fmla="*/ 4749 w 725660"/>
                  <a:gd name="connsiteY4-60" fmla="*/ 124582 h 260155"/>
                  <a:gd name="connsiteX0-61" fmla="*/ 4749 w 725005"/>
                  <a:gd name="connsiteY0-62" fmla="*/ 124582 h 260155"/>
                  <a:gd name="connsiteX1-63" fmla="*/ 364789 w 725005"/>
                  <a:gd name="connsiteY1-64" fmla="*/ 0 h 260155"/>
                  <a:gd name="connsiteX2-65" fmla="*/ 724829 w 725005"/>
                  <a:gd name="connsiteY2-66" fmla="*/ 124582 h 260155"/>
                  <a:gd name="connsiteX3-67" fmla="*/ 364789 w 725005"/>
                  <a:gd name="connsiteY3-68" fmla="*/ 249164 h 260155"/>
                  <a:gd name="connsiteX4-69" fmla="*/ 4749 w 725005"/>
                  <a:gd name="connsiteY4-70" fmla="*/ 124582 h 260155"/>
                  <a:gd name="connsiteX0-71" fmla="*/ 832 w 721088"/>
                  <a:gd name="connsiteY0-72" fmla="*/ 124582 h 253928"/>
                  <a:gd name="connsiteX1-73" fmla="*/ 360872 w 721088"/>
                  <a:gd name="connsiteY1-74" fmla="*/ 0 h 253928"/>
                  <a:gd name="connsiteX2-75" fmla="*/ 720912 w 721088"/>
                  <a:gd name="connsiteY2-76" fmla="*/ 124582 h 253928"/>
                  <a:gd name="connsiteX3-77" fmla="*/ 360872 w 721088"/>
                  <a:gd name="connsiteY3-78" fmla="*/ 249164 h 253928"/>
                  <a:gd name="connsiteX4-79" fmla="*/ 832 w 721088"/>
                  <a:gd name="connsiteY4-80" fmla="*/ 124582 h 2539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21088" h="253928">
                    <a:moveTo>
                      <a:pt x="832" y="124582"/>
                    </a:moveTo>
                    <a:cubicBezTo>
                      <a:pt x="832" y="55777"/>
                      <a:pt x="162027" y="0"/>
                      <a:pt x="360872" y="0"/>
                    </a:cubicBezTo>
                    <a:cubicBezTo>
                      <a:pt x="559717" y="0"/>
                      <a:pt x="720912" y="55777"/>
                      <a:pt x="720912" y="124582"/>
                    </a:cubicBezTo>
                    <a:cubicBezTo>
                      <a:pt x="720912" y="193387"/>
                      <a:pt x="740692" y="252339"/>
                      <a:pt x="360872" y="249164"/>
                    </a:cubicBezTo>
                    <a:cubicBezTo>
                      <a:pt x="-34823" y="274564"/>
                      <a:pt x="832" y="193387"/>
                      <a:pt x="832" y="124582"/>
                    </a:cubicBezTo>
                    <a:close/>
                  </a:path>
                </a:pathLst>
              </a:custGeom>
              <a:gradFill>
                <a:gsLst>
                  <a:gs pos="99000">
                    <a:srgbClr val="884E22"/>
                  </a:gs>
                  <a:gs pos="0">
                    <a:srgbClr val="D1B8A4"/>
                  </a:gs>
                  <a:gs pos="57000">
                    <a:srgbClr val="743200">
                      <a:lumMod val="90000"/>
                    </a:srgbClr>
                  </a:gs>
                </a:gsLst>
                <a:lin ang="5400000" scaled="0"/>
              </a:gradFill>
              <a:ln w="12700">
                <a:gradFill>
                  <a:gsLst>
                    <a:gs pos="0">
                      <a:schemeClr val="bg2">
                        <a:lumMod val="75000"/>
                        <a:alpha val="0"/>
                      </a:schemeClr>
                    </a:gs>
                    <a:gs pos="57000">
                      <a:srgbClr val="743200">
                        <a:alpha val="57000"/>
                      </a:srgbClr>
                    </a:gs>
                    <a:gs pos="100000">
                      <a:srgbClr val="7432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 flipH="1" flipV="1">
            <a:off x="0" y="-2711"/>
            <a:ext cx="9144000" cy="685439"/>
            <a:chOff x="0" y="4435475"/>
            <a:chExt cx="9144000" cy="708025"/>
          </a:xfrm>
        </p:grpSpPr>
        <p:sp>
          <p:nvSpPr>
            <p:cNvPr id="23" name="矩形 22"/>
            <p:cNvSpPr/>
            <p:nvPr/>
          </p:nvSpPr>
          <p:spPr>
            <a:xfrm>
              <a:off x="0" y="4767263"/>
              <a:ext cx="9144000" cy="3762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4732338"/>
              <a:ext cx="9144000" cy="71437"/>
            </a:xfrm>
            <a:prstGeom prst="rect">
              <a:avLst/>
            </a:prstGeom>
            <a:solidFill>
              <a:srgbClr val="F08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圆角矩形 6"/>
            <p:cNvSpPr/>
            <p:nvPr/>
          </p:nvSpPr>
          <p:spPr>
            <a:xfrm>
              <a:off x="1054100" y="4750618"/>
              <a:ext cx="7035800" cy="184134"/>
            </a:xfrm>
            <a:prstGeom prst="roundRect">
              <a:avLst>
                <a:gd name="adj" fmla="val 50000"/>
              </a:avLst>
            </a:prstGeom>
            <a:gradFill>
              <a:gsLst>
                <a:gs pos="20000">
                  <a:srgbClr val="E77B27"/>
                </a:gs>
                <a:gs pos="58000">
                  <a:srgbClr val="E17725"/>
                </a:gs>
                <a:gs pos="0">
                  <a:srgbClr val="F0812B"/>
                </a:gs>
                <a:gs pos="100000">
                  <a:srgbClr val="99480B"/>
                </a:gs>
              </a:gsLst>
              <a:lin ang="5400000" scaled="0"/>
            </a:gradFill>
            <a:ln>
              <a:noFill/>
            </a:ln>
            <a:effectLst>
              <a:innerShdw dist="38100" dir="5400000">
                <a:srgbClr val="99480B">
                  <a:alpha val="7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圆角矩形 7"/>
            <p:cNvSpPr/>
            <p:nvPr/>
          </p:nvSpPr>
          <p:spPr>
            <a:xfrm>
              <a:off x="5957888" y="4675188"/>
              <a:ext cx="558800" cy="74612"/>
            </a:xfrm>
            <a:prstGeom prst="roundRect">
              <a:avLst>
                <a:gd name="adj" fmla="val 25199"/>
              </a:avLst>
            </a:prstGeom>
            <a:gradFill>
              <a:gsLst>
                <a:gs pos="22510">
                  <a:srgbClr val="F8F8F8"/>
                </a:gs>
                <a:gs pos="35806">
                  <a:srgbClr val="F1F1F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7" name="组合 10"/>
            <p:cNvGrpSpPr/>
            <p:nvPr/>
          </p:nvGrpSpPr>
          <p:grpSpPr bwMode="auto">
            <a:xfrm>
              <a:off x="6732588" y="4435475"/>
              <a:ext cx="650875" cy="319088"/>
              <a:chOff x="5867312" y="2754634"/>
              <a:chExt cx="721088" cy="354311"/>
            </a:xfrm>
          </p:grpSpPr>
          <p:sp>
            <p:nvSpPr>
              <p:cNvPr id="28" name="圆角矩形 8"/>
              <p:cNvSpPr/>
              <p:nvPr/>
            </p:nvSpPr>
            <p:spPr>
              <a:xfrm>
                <a:off x="5867312" y="2821618"/>
                <a:ext cx="721088" cy="287327"/>
              </a:xfrm>
              <a:prstGeom prst="roundRect">
                <a:avLst>
                  <a:gd name="adj" fmla="val 36508"/>
                </a:avLst>
              </a:prstGeom>
              <a:gradFill>
                <a:gsLst>
                  <a:gs pos="33000">
                    <a:srgbClr val="E7DD0F">
                      <a:lumMod val="97000"/>
                    </a:srgbClr>
                  </a:gs>
                  <a:gs pos="100000">
                    <a:srgbClr val="E7DD0F">
                      <a:lumMod val="81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9" name="椭圆 9"/>
              <p:cNvSpPr/>
              <p:nvPr/>
            </p:nvSpPr>
            <p:spPr>
              <a:xfrm>
                <a:off x="5867312" y="2754634"/>
                <a:ext cx="721088" cy="253928"/>
              </a:xfrm>
              <a:custGeom>
                <a:avLst/>
                <a:gdLst>
                  <a:gd name="connsiteX0" fmla="*/ 0 w 720080"/>
                  <a:gd name="connsiteY0" fmla="*/ 124582 h 249163"/>
                  <a:gd name="connsiteX1" fmla="*/ 360040 w 720080"/>
                  <a:gd name="connsiteY1" fmla="*/ 0 h 249163"/>
                  <a:gd name="connsiteX2" fmla="*/ 720080 w 720080"/>
                  <a:gd name="connsiteY2" fmla="*/ 124582 h 249163"/>
                  <a:gd name="connsiteX3" fmla="*/ 360040 w 720080"/>
                  <a:gd name="connsiteY3" fmla="*/ 249164 h 249163"/>
                  <a:gd name="connsiteX4" fmla="*/ 0 w 720080"/>
                  <a:gd name="connsiteY4" fmla="*/ 124582 h 249163"/>
                  <a:gd name="connsiteX0-1" fmla="*/ 0 w 720080"/>
                  <a:gd name="connsiteY0-2" fmla="*/ 124582 h 257959"/>
                  <a:gd name="connsiteX1-3" fmla="*/ 360040 w 720080"/>
                  <a:gd name="connsiteY1-4" fmla="*/ 0 h 257959"/>
                  <a:gd name="connsiteX2-5" fmla="*/ 720080 w 720080"/>
                  <a:gd name="connsiteY2-6" fmla="*/ 124582 h 257959"/>
                  <a:gd name="connsiteX3-7" fmla="*/ 360040 w 720080"/>
                  <a:gd name="connsiteY3-8" fmla="*/ 249164 h 257959"/>
                  <a:gd name="connsiteX4-9" fmla="*/ 0 w 720080"/>
                  <a:gd name="connsiteY4-10" fmla="*/ 124582 h 257959"/>
                  <a:gd name="connsiteX0-11" fmla="*/ 0 w 720080"/>
                  <a:gd name="connsiteY0-12" fmla="*/ 124582 h 253928"/>
                  <a:gd name="connsiteX1-13" fmla="*/ 360040 w 720080"/>
                  <a:gd name="connsiteY1-14" fmla="*/ 0 h 253928"/>
                  <a:gd name="connsiteX2-15" fmla="*/ 720080 w 720080"/>
                  <a:gd name="connsiteY2-16" fmla="*/ 124582 h 253928"/>
                  <a:gd name="connsiteX3-17" fmla="*/ 360040 w 720080"/>
                  <a:gd name="connsiteY3-18" fmla="*/ 249164 h 253928"/>
                  <a:gd name="connsiteX4-19" fmla="*/ 0 w 720080"/>
                  <a:gd name="connsiteY4-20" fmla="*/ 124582 h 253928"/>
                  <a:gd name="connsiteX0-21" fmla="*/ 0 w 720080"/>
                  <a:gd name="connsiteY0-22" fmla="*/ 124582 h 253928"/>
                  <a:gd name="connsiteX1-23" fmla="*/ 360040 w 720080"/>
                  <a:gd name="connsiteY1-24" fmla="*/ 0 h 253928"/>
                  <a:gd name="connsiteX2-25" fmla="*/ 720080 w 720080"/>
                  <a:gd name="connsiteY2-26" fmla="*/ 124582 h 253928"/>
                  <a:gd name="connsiteX3-27" fmla="*/ 360040 w 720080"/>
                  <a:gd name="connsiteY3-28" fmla="*/ 249164 h 253928"/>
                  <a:gd name="connsiteX4-29" fmla="*/ 0 w 720080"/>
                  <a:gd name="connsiteY4-30" fmla="*/ 124582 h 253928"/>
                  <a:gd name="connsiteX0-31" fmla="*/ 0 w 720080"/>
                  <a:gd name="connsiteY0-32" fmla="*/ 124582 h 263606"/>
                  <a:gd name="connsiteX1-33" fmla="*/ 360040 w 720080"/>
                  <a:gd name="connsiteY1-34" fmla="*/ 0 h 263606"/>
                  <a:gd name="connsiteX2-35" fmla="*/ 720080 w 720080"/>
                  <a:gd name="connsiteY2-36" fmla="*/ 124582 h 263606"/>
                  <a:gd name="connsiteX3-37" fmla="*/ 360040 w 720080"/>
                  <a:gd name="connsiteY3-38" fmla="*/ 249164 h 263606"/>
                  <a:gd name="connsiteX4-39" fmla="*/ 0 w 720080"/>
                  <a:gd name="connsiteY4-40" fmla="*/ 124582 h 263606"/>
                  <a:gd name="connsiteX0-41" fmla="*/ 0 w 720911"/>
                  <a:gd name="connsiteY0-42" fmla="*/ 124582 h 263606"/>
                  <a:gd name="connsiteX1-43" fmla="*/ 360040 w 720911"/>
                  <a:gd name="connsiteY1-44" fmla="*/ 0 h 263606"/>
                  <a:gd name="connsiteX2-45" fmla="*/ 720080 w 720911"/>
                  <a:gd name="connsiteY2-46" fmla="*/ 124582 h 263606"/>
                  <a:gd name="connsiteX3-47" fmla="*/ 360040 w 720911"/>
                  <a:gd name="connsiteY3-48" fmla="*/ 249164 h 263606"/>
                  <a:gd name="connsiteX4-49" fmla="*/ 0 w 720911"/>
                  <a:gd name="connsiteY4-50" fmla="*/ 124582 h 263606"/>
                  <a:gd name="connsiteX0-51" fmla="*/ 4749 w 725660"/>
                  <a:gd name="connsiteY0-52" fmla="*/ 124582 h 260155"/>
                  <a:gd name="connsiteX1-53" fmla="*/ 364789 w 725660"/>
                  <a:gd name="connsiteY1-54" fmla="*/ 0 h 260155"/>
                  <a:gd name="connsiteX2-55" fmla="*/ 724829 w 725660"/>
                  <a:gd name="connsiteY2-56" fmla="*/ 124582 h 260155"/>
                  <a:gd name="connsiteX3-57" fmla="*/ 364789 w 725660"/>
                  <a:gd name="connsiteY3-58" fmla="*/ 249164 h 260155"/>
                  <a:gd name="connsiteX4-59" fmla="*/ 4749 w 725660"/>
                  <a:gd name="connsiteY4-60" fmla="*/ 124582 h 260155"/>
                  <a:gd name="connsiteX0-61" fmla="*/ 4749 w 725005"/>
                  <a:gd name="connsiteY0-62" fmla="*/ 124582 h 260155"/>
                  <a:gd name="connsiteX1-63" fmla="*/ 364789 w 725005"/>
                  <a:gd name="connsiteY1-64" fmla="*/ 0 h 260155"/>
                  <a:gd name="connsiteX2-65" fmla="*/ 724829 w 725005"/>
                  <a:gd name="connsiteY2-66" fmla="*/ 124582 h 260155"/>
                  <a:gd name="connsiteX3-67" fmla="*/ 364789 w 725005"/>
                  <a:gd name="connsiteY3-68" fmla="*/ 249164 h 260155"/>
                  <a:gd name="connsiteX4-69" fmla="*/ 4749 w 725005"/>
                  <a:gd name="connsiteY4-70" fmla="*/ 124582 h 260155"/>
                  <a:gd name="connsiteX0-71" fmla="*/ 832 w 721088"/>
                  <a:gd name="connsiteY0-72" fmla="*/ 124582 h 253928"/>
                  <a:gd name="connsiteX1-73" fmla="*/ 360872 w 721088"/>
                  <a:gd name="connsiteY1-74" fmla="*/ 0 h 253928"/>
                  <a:gd name="connsiteX2-75" fmla="*/ 720912 w 721088"/>
                  <a:gd name="connsiteY2-76" fmla="*/ 124582 h 253928"/>
                  <a:gd name="connsiteX3-77" fmla="*/ 360872 w 721088"/>
                  <a:gd name="connsiteY3-78" fmla="*/ 249164 h 253928"/>
                  <a:gd name="connsiteX4-79" fmla="*/ 832 w 721088"/>
                  <a:gd name="connsiteY4-80" fmla="*/ 124582 h 2539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21088" h="253928">
                    <a:moveTo>
                      <a:pt x="832" y="124582"/>
                    </a:moveTo>
                    <a:cubicBezTo>
                      <a:pt x="832" y="55777"/>
                      <a:pt x="162027" y="0"/>
                      <a:pt x="360872" y="0"/>
                    </a:cubicBezTo>
                    <a:cubicBezTo>
                      <a:pt x="559717" y="0"/>
                      <a:pt x="720912" y="55777"/>
                      <a:pt x="720912" y="124582"/>
                    </a:cubicBezTo>
                    <a:cubicBezTo>
                      <a:pt x="720912" y="193387"/>
                      <a:pt x="740692" y="252339"/>
                      <a:pt x="360872" y="249164"/>
                    </a:cubicBezTo>
                    <a:cubicBezTo>
                      <a:pt x="-34823" y="274564"/>
                      <a:pt x="832" y="193387"/>
                      <a:pt x="832" y="124582"/>
                    </a:cubicBezTo>
                    <a:close/>
                  </a:path>
                </a:pathLst>
              </a:custGeom>
              <a:gradFill>
                <a:gsLst>
                  <a:gs pos="99000">
                    <a:srgbClr val="884E22"/>
                  </a:gs>
                  <a:gs pos="0">
                    <a:srgbClr val="D1B8A4"/>
                  </a:gs>
                  <a:gs pos="57000">
                    <a:srgbClr val="743200">
                      <a:lumMod val="90000"/>
                    </a:srgbClr>
                  </a:gs>
                </a:gsLst>
                <a:lin ang="5400000" scaled="0"/>
              </a:gradFill>
              <a:ln w="12700">
                <a:gradFill>
                  <a:gsLst>
                    <a:gs pos="0">
                      <a:schemeClr val="bg2">
                        <a:lumMod val="75000"/>
                        <a:alpha val="0"/>
                      </a:schemeClr>
                    </a:gs>
                    <a:gs pos="57000">
                      <a:srgbClr val="743200">
                        <a:alpha val="57000"/>
                      </a:srgbClr>
                    </a:gs>
                    <a:gs pos="100000">
                      <a:srgbClr val="7432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941"/>
          <p:cNvGrpSpPr/>
          <p:nvPr/>
        </p:nvGrpSpPr>
        <p:grpSpPr bwMode="auto">
          <a:xfrm>
            <a:off x="1654175" y="1608138"/>
            <a:ext cx="1617663" cy="815975"/>
            <a:chOff x="838066" y="0"/>
            <a:chExt cx="2156901" cy="1087474"/>
          </a:xfrm>
        </p:grpSpPr>
        <p:grpSp>
          <p:nvGrpSpPr>
            <p:cNvPr id="42003" name="Group 939"/>
            <p:cNvGrpSpPr/>
            <p:nvPr/>
          </p:nvGrpSpPr>
          <p:grpSpPr bwMode="auto">
            <a:xfrm>
              <a:off x="2405945" y="0"/>
              <a:ext cx="507129" cy="507128"/>
              <a:chOff x="0" y="0"/>
              <a:chExt cx="507127" cy="507127"/>
            </a:xfrm>
          </p:grpSpPr>
          <p:sp>
            <p:nvSpPr>
              <p:cNvPr id="17" name="Shape 937"/>
              <p:cNvSpPr/>
              <p:nvPr/>
            </p:nvSpPr>
            <p:spPr>
              <a:xfrm>
                <a:off x="584" y="0"/>
                <a:ext cx="505884" cy="507769"/>
              </a:xfrm>
              <a:prstGeom prst="rect">
                <a:avLst/>
              </a:prstGeom>
              <a:no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 sz="13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Shape 938"/>
              <p:cNvSpPr/>
              <p:nvPr/>
            </p:nvSpPr>
            <p:spPr>
              <a:xfrm>
                <a:off x="584" y="103669"/>
                <a:ext cx="505884" cy="300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34289" tIns="34289" rIns="34289" bIns="34289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sz="101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</a:p>
            </p:txBody>
          </p:sp>
        </p:grpSp>
        <p:sp>
          <p:nvSpPr>
            <p:cNvPr id="16" name="Shape 940"/>
            <p:cNvSpPr/>
            <p:nvPr/>
          </p:nvSpPr>
          <p:spPr>
            <a:xfrm>
              <a:off x="838066" y="564893"/>
              <a:ext cx="2156901" cy="522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34289" tIns="34289" rIns="34289" bIns="34289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>
                  <a:solidFill>
                    <a:srgbClr val="000000"/>
                  </a:solidFill>
                </a:defRPr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987" name="Group 946"/>
          <p:cNvGrpSpPr/>
          <p:nvPr/>
        </p:nvGrpSpPr>
        <p:grpSpPr bwMode="auto">
          <a:xfrm>
            <a:off x="2093913" y="3246438"/>
            <a:ext cx="1768475" cy="965200"/>
            <a:chOff x="1122443" y="0"/>
            <a:chExt cx="2359407" cy="1287527"/>
          </a:xfrm>
        </p:grpSpPr>
        <p:grpSp>
          <p:nvGrpSpPr>
            <p:cNvPr id="41999" name="Group 944"/>
            <p:cNvGrpSpPr/>
            <p:nvPr/>
          </p:nvGrpSpPr>
          <p:grpSpPr bwMode="auto">
            <a:xfrm>
              <a:off x="2892827" y="0"/>
              <a:ext cx="507129" cy="507128"/>
              <a:chOff x="-1" y="0"/>
              <a:chExt cx="507128" cy="507127"/>
            </a:xfrm>
          </p:grpSpPr>
          <p:sp>
            <p:nvSpPr>
              <p:cNvPr id="22" name="Shape 942"/>
              <p:cNvSpPr/>
              <p:nvPr/>
            </p:nvSpPr>
            <p:spPr>
              <a:xfrm>
                <a:off x="230" y="0"/>
                <a:ext cx="506190" cy="506115"/>
              </a:xfrm>
              <a:prstGeom prst="rect">
                <a:avLst/>
              </a:prstGeom>
              <a:noFill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 sz="13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Shape 943"/>
              <p:cNvSpPr/>
              <p:nvPr/>
            </p:nvSpPr>
            <p:spPr>
              <a:xfrm>
                <a:off x="230" y="103764"/>
                <a:ext cx="506190" cy="2985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34289" tIns="34289" rIns="34289" bIns="34289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sz="101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04</a:t>
                </a:r>
              </a:p>
            </p:txBody>
          </p:sp>
        </p:grpSp>
        <p:sp>
          <p:nvSpPr>
            <p:cNvPr id="21" name="Shape 945"/>
            <p:cNvSpPr/>
            <p:nvPr/>
          </p:nvSpPr>
          <p:spPr>
            <a:xfrm>
              <a:off x="1122443" y="563293"/>
              <a:ext cx="2359407" cy="724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34289" tIns="34289" rIns="34289" bIns="34289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>
                  <a:solidFill>
                    <a:srgbClr val="000000"/>
                  </a:solidFill>
                </a:defRPr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r">
                <a:defRPr>
                  <a:solidFill>
                    <a:srgbClr val="000000"/>
                  </a:solidFill>
                </a:defRPr>
              </a:pPr>
              <a:endParaRPr sz="9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" name="Group 1160"/>
          <p:cNvGrpSpPr/>
          <p:nvPr/>
        </p:nvGrpSpPr>
        <p:grpSpPr>
          <a:xfrm>
            <a:off x="3683975" y="1162955"/>
            <a:ext cx="2105946" cy="3321167"/>
            <a:chOff x="0" y="0"/>
            <a:chExt cx="2808291" cy="4428222"/>
          </a:xfrm>
          <a:noFill/>
        </p:grpSpPr>
        <p:grpSp>
          <p:nvGrpSpPr>
            <p:cNvPr id="25" name="Group 1062"/>
            <p:cNvGrpSpPr/>
            <p:nvPr/>
          </p:nvGrpSpPr>
          <p:grpSpPr>
            <a:xfrm>
              <a:off x="0" y="0"/>
              <a:ext cx="2808291" cy="3398837"/>
              <a:chOff x="0" y="0"/>
              <a:chExt cx="2808291" cy="3398837"/>
            </a:xfrm>
            <a:grpFill/>
          </p:grpSpPr>
          <p:sp>
            <p:nvSpPr>
              <p:cNvPr id="123" name="Shape 947"/>
              <p:cNvSpPr/>
              <p:nvPr/>
            </p:nvSpPr>
            <p:spPr>
              <a:xfrm>
                <a:off x="1393825" y="2417762"/>
                <a:ext cx="26989" cy="857250"/>
              </a:xfrm>
              <a:prstGeom prst="rect">
                <a:avLst/>
              </a:pr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4" name="Shape 948"/>
              <p:cNvSpPr/>
              <p:nvPr/>
            </p:nvSpPr>
            <p:spPr>
              <a:xfrm>
                <a:off x="1403350" y="3259137"/>
                <a:ext cx="398464" cy="42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3600"/>
                    </a:lnTo>
                    <a:lnTo>
                      <a:pt x="0" y="0"/>
                    </a:lnTo>
                    <a:lnTo>
                      <a:pt x="21600" y="9600"/>
                    </a:lnTo>
                    <a:lnTo>
                      <a:pt x="21600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5" name="Shape 949"/>
              <p:cNvSpPr/>
              <p:nvPr/>
            </p:nvSpPr>
            <p:spPr>
              <a:xfrm>
                <a:off x="1108075" y="2887662"/>
                <a:ext cx="301626" cy="396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36" y="21600"/>
                    </a:moveTo>
                    <a:lnTo>
                      <a:pt x="0" y="864"/>
                    </a:lnTo>
                    <a:lnTo>
                      <a:pt x="1592" y="0"/>
                    </a:lnTo>
                    <a:lnTo>
                      <a:pt x="21600" y="20736"/>
                    </a:lnTo>
                    <a:lnTo>
                      <a:pt x="20236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6" name="Shape 950"/>
              <p:cNvSpPr/>
              <p:nvPr/>
            </p:nvSpPr>
            <p:spPr>
              <a:xfrm>
                <a:off x="1387475" y="2932112"/>
                <a:ext cx="446088" cy="352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46" y="21600"/>
                    </a:moveTo>
                    <a:lnTo>
                      <a:pt x="0" y="20238"/>
                    </a:lnTo>
                    <a:lnTo>
                      <a:pt x="20831" y="0"/>
                    </a:lnTo>
                    <a:lnTo>
                      <a:pt x="21600" y="1168"/>
                    </a:lnTo>
                    <a:lnTo>
                      <a:pt x="846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7" name="Shape 951"/>
              <p:cNvSpPr/>
              <p:nvPr/>
            </p:nvSpPr>
            <p:spPr>
              <a:xfrm>
                <a:off x="781050" y="3267074"/>
                <a:ext cx="620714" cy="41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9138"/>
                    </a:lnTo>
                    <a:lnTo>
                      <a:pt x="21490" y="0"/>
                    </a:lnTo>
                    <a:lnTo>
                      <a:pt x="21600" y="13292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8" name="Shape 952"/>
              <p:cNvSpPr/>
              <p:nvPr/>
            </p:nvSpPr>
            <p:spPr>
              <a:xfrm>
                <a:off x="641350" y="2830512"/>
                <a:ext cx="152401" cy="469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75" y="21600"/>
                    </a:moveTo>
                    <a:lnTo>
                      <a:pt x="0" y="365"/>
                    </a:lnTo>
                    <a:lnTo>
                      <a:pt x="3600" y="0"/>
                    </a:lnTo>
                    <a:lnTo>
                      <a:pt x="21600" y="21235"/>
                    </a:lnTo>
                    <a:lnTo>
                      <a:pt x="17775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9" name="Shape 953"/>
              <p:cNvSpPr/>
              <p:nvPr/>
            </p:nvSpPr>
            <p:spPr>
              <a:xfrm>
                <a:off x="766763" y="2892424"/>
                <a:ext cx="358776" cy="404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2" y="21600"/>
                    </a:moveTo>
                    <a:lnTo>
                      <a:pt x="0" y="20753"/>
                    </a:lnTo>
                    <a:lnTo>
                      <a:pt x="20453" y="0"/>
                    </a:lnTo>
                    <a:lnTo>
                      <a:pt x="21600" y="932"/>
                    </a:lnTo>
                    <a:lnTo>
                      <a:pt x="1242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0" name="Shape 954"/>
              <p:cNvSpPr/>
              <p:nvPr/>
            </p:nvSpPr>
            <p:spPr>
              <a:xfrm>
                <a:off x="644525" y="2819399"/>
                <a:ext cx="477838" cy="84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85" y="21600"/>
                    </a:moveTo>
                    <a:lnTo>
                      <a:pt x="0" y="6113"/>
                    </a:lnTo>
                    <a:lnTo>
                      <a:pt x="215" y="0"/>
                    </a:lnTo>
                    <a:lnTo>
                      <a:pt x="21600" y="15079"/>
                    </a:lnTo>
                    <a:lnTo>
                      <a:pt x="21385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1" name="Shape 955"/>
              <p:cNvSpPr/>
              <p:nvPr/>
            </p:nvSpPr>
            <p:spPr>
              <a:xfrm>
                <a:off x="1106488" y="2417762"/>
                <a:ext cx="312739" cy="47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5" y="21600"/>
                    </a:moveTo>
                    <a:lnTo>
                      <a:pt x="0" y="21024"/>
                    </a:lnTo>
                    <a:lnTo>
                      <a:pt x="20065" y="0"/>
                    </a:lnTo>
                    <a:lnTo>
                      <a:pt x="21600" y="720"/>
                    </a:lnTo>
                    <a:lnTo>
                      <a:pt x="1535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2" name="Shape 956"/>
              <p:cNvSpPr/>
              <p:nvPr/>
            </p:nvSpPr>
            <p:spPr>
              <a:xfrm>
                <a:off x="1816101" y="2674937"/>
                <a:ext cx="358776" cy="276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6" y="21600"/>
                    </a:moveTo>
                    <a:lnTo>
                      <a:pt x="0" y="20110"/>
                    </a:lnTo>
                    <a:lnTo>
                      <a:pt x="20644" y="0"/>
                    </a:lnTo>
                    <a:lnTo>
                      <a:pt x="21600" y="1490"/>
                    </a:lnTo>
                    <a:lnTo>
                      <a:pt x="956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3" name="Shape 957"/>
              <p:cNvSpPr/>
              <p:nvPr/>
            </p:nvSpPr>
            <p:spPr>
              <a:xfrm>
                <a:off x="1793876" y="2944812"/>
                <a:ext cx="41276" cy="339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62" y="21600"/>
                    </a:moveTo>
                    <a:lnTo>
                      <a:pt x="0" y="21398"/>
                    </a:lnTo>
                    <a:lnTo>
                      <a:pt x="8308" y="0"/>
                    </a:lnTo>
                    <a:lnTo>
                      <a:pt x="21600" y="0"/>
                    </a:lnTo>
                    <a:lnTo>
                      <a:pt x="12462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4" name="Shape 958"/>
              <p:cNvSpPr/>
              <p:nvPr/>
            </p:nvSpPr>
            <p:spPr>
              <a:xfrm>
                <a:off x="1122363" y="2867024"/>
                <a:ext cx="698501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02" y="21600"/>
                    </a:moveTo>
                    <a:lnTo>
                      <a:pt x="0" y="6224"/>
                    </a:lnTo>
                    <a:lnTo>
                      <a:pt x="49" y="0"/>
                    </a:lnTo>
                    <a:lnTo>
                      <a:pt x="21600" y="16108"/>
                    </a:lnTo>
                    <a:lnTo>
                      <a:pt x="21502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5" name="Shape 959"/>
              <p:cNvSpPr/>
              <p:nvPr/>
            </p:nvSpPr>
            <p:spPr>
              <a:xfrm>
                <a:off x="1801813" y="2474912"/>
                <a:ext cx="33339" cy="46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43" y="21600"/>
                    </a:moveTo>
                    <a:lnTo>
                      <a:pt x="0" y="0"/>
                    </a:lnTo>
                    <a:lnTo>
                      <a:pt x="17486" y="0"/>
                    </a:lnTo>
                    <a:lnTo>
                      <a:pt x="21600" y="21454"/>
                    </a:lnTo>
                    <a:lnTo>
                      <a:pt x="5143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6" name="Shape 960"/>
              <p:cNvSpPr/>
              <p:nvPr/>
            </p:nvSpPr>
            <p:spPr>
              <a:xfrm>
                <a:off x="1812926" y="2917824"/>
                <a:ext cx="288926" cy="312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71" y="21600"/>
                    </a:moveTo>
                    <a:cubicBezTo>
                      <a:pt x="332" y="1532"/>
                      <a:pt x="0" y="919"/>
                      <a:pt x="0" y="766"/>
                    </a:cubicBezTo>
                    <a:cubicBezTo>
                      <a:pt x="1828" y="153"/>
                      <a:pt x="1828" y="153"/>
                      <a:pt x="1828" y="153"/>
                    </a:cubicBezTo>
                    <a:cubicBezTo>
                      <a:pt x="997" y="460"/>
                      <a:pt x="997" y="460"/>
                      <a:pt x="997" y="460"/>
                    </a:cubicBezTo>
                    <a:cubicBezTo>
                      <a:pt x="1828" y="0"/>
                      <a:pt x="1828" y="0"/>
                      <a:pt x="1828" y="0"/>
                    </a:cubicBezTo>
                    <a:cubicBezTo>
                      <a:pt x="2492" y="919"/>
                      <a:pt x="13957" y="12715"/>
                      <a:pt x="21600" y="20374"/>
                    </a:cubicBezTo>
                    <a:lnTo>
                      <a:pt x="20271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7" name="Shape 961"/>
              <p:cNvSpPr/>
              <p:nvPr/>
            </p:nvSpPr>
            <p:spPr>
              <a:xfrm>
                <a:off x="1806576" y="3211512"/>
                <a:ext cx="288926" cy="95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6" y="21600"/>
                    </a:moveTo>
                    <a:lnTo>
                      <a:pt x="0" y="15480"/>
                    </a:lnTo>
                    <a:lnTo>
                      <a:pt x="21244" y="0"/>
                    </a:lnTo>
                    <a:lnTo>
                      <a:pt x="21600" y="5760"/>
                    </a:lnTo>
                    <a:lnTo>
                      <a:pt x="356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8" name="Shape 962"/>
              <p:cNvSpPr/>
              <p:nvPr/>
            </p:nvSpPr>
            <p:spPr>
              <a:xfrm>
                <a:off x="2085976" y="2687637"/>
                <a:ext cx="90489" cy="541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42" y="21600"/>
                    </a:moveTo>
                    <a:lnTo>
                      <a:pt x="0" y="21473"/>
                    </a:lnTo>
                    <a:lnTo>
                      <a:pt x="15537" y="0"/>
                    </a:lnTo>
                    <a:lnTo>
                      <a:pt x="21600" y="127"/>
                    </a:lnTo>
                    <a:lnTo>
                      <a:pt x="6442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9" name="Shape 963"/>
              <p:cNvSpPr/>
              <p:nvPr/>
            </p:nvSpPr>
            <p:spPr>
              <a:xfrm>
                <a:off x="2154238" y="2200274"/>
                <a:ext cx="260351" cy="496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7" y="21600"/>
                    </a:moveTo>
                    <a:lnTo>
                      <a:pt x="0" y="21117"/>
                    </a:lnTo>
                    <a:lnTo>
                      <a:pt x="19756" y="0"/>
                    </a:lnTo>
                    <a:lnTo>
                      <a:pt x="21600" y="483"/>
                    </a:lnTo>
                    <a:lnTo>
                      <a:pt x="2107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0" name="Shape 964"/>
              <p:cNvSpPr/>
              <p:nvPr/>
            </p:nvSpPr>
            <p:spPr>
              <a:xfrm>
                <a:off x="2387601" y="1600199"/>
                <a:ext cx="306389" cy="611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9" y="21600"/>
                    </a:moveTo>
                    <a:lnTo>
                      <a:pt x="0" y="21207"/>
                    </a:lnTo>
                    <a:lnTo>
                      <a:pt x="20033" y="0"/>
                    </a:lnTo>
                    <a:lnTo>
                      <a:pt x="21600" y="393"/>
                    </a:lnTo>
                    <a:lnTo>
                      <a:pt x="1679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1" name="Shape 965"/>
              <p:cNvSpPr/>
              <p:nvPr/>
            </p:nvSpPr>
            <p:spPr>
              <a:xfrm>
                <a:off x="2085976" y="1870074"/>
                <a:ext cx="325439" cy="344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41" y="21600"/>
                    </a:moveTo>
                    <a:lnTo>
                      <a:pt x="0" y="1095"/>
                    </a:lnTo>
                    <a:lnTo>
                      <a:pt x="1370" y="0"/>
                    </a:lnTo>
                    <a:lnTo>
                      <a:pt x="21600" y="20406"/>
                    </a:lnTo>
                    <a:lnTo>
                      <a:pt x="20441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2" name="Shape 966"/>
              <p:cNvSpPr/>
              <p:nvPr/>
            </p:nvSpPr>
            <p:spPr>
              <a:xfrm>
                <a:off x="1806576" y="1870074"/>
                <a:ext cx="301626" cy="619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9" y="21600"/>
                    </a:moveTo>
                    <a:lnTo>
                      <a:pt x="0" y="21212"/>
                    </a:lnTo>
                    <a:lnTo>
                      <a:pt x="19895" y="0"/>
                    </a:lnTo>
                    <a:lnTo>
                      <a:pt x="21600" y="332"/>
                    </a:lnTo>
                    <a:lnTo>
                      <a:pt x="1819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" name="Shape 967"/>
              <p:cNvSpPr/>
              <p:nvPr/>
            </p:nvSpPr>
            <p:spPr>
              <a:xfrm>
                <a:off x="1404938" y="2408237"/>
                <a:ext cx="407988" cy="87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16" y="21600"/>
                    </a:moveTo>
                    <a:lnTo>
                      <a:pt x="0" y="6676"/>
                    </a:lnTo>
                    <a:lnTo>
                      <a:pt x="252" y="0"/>
                    </a:lnTo>
                    <a:lnTo>
                      <a:pt x="21600" y="15316"/>
                    </a:lnTo>
                    <a:lnTo>
                      <a:pt x="21516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4" name="Shape 968"/>
              <p:cNvSpPr/>
              <p:nvPr/>
            </p:nvSpPr>
            <p:spPr>
              <a:xfrm>
                <a:off x="1816101" y="2463799"/>
                <a:ext cx="354014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25" y="21600"/>
                    </a:moveTo>
                    <a:lnTo>
                      <a:pt x="0" y="2100"/>
                    </a:lnTo>
                    <a:lnTo>
                      <a:pt x="775" y="0"/>
                    </a:lnTo>
                    <a:lnTo>
                      <a:pt x="21600" y="19500"/>
                    </a:lnTo>
                    <a:lnTo>
                      <a:pt x="20825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5" name="Shape 969"/>
              <p:cNvSpPr/>
              <p:nvPr/>
            </p:nvSpPr>
            <p:spPr>
              <a:xfrm>
                <a:off x="1820863" y="2193924"/>
                <a:ext cx="582614" cy="29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2" y="21600"/>
                    </a:moveTo>
                    <a:lnTo>
                      <a:pt x="0" y="19711"/>
                    </a:lnTo>
                    <a:lnTo>
                      <a:pt x="21188" y="0"/>
                    </a:lnTo>
                    <a:lnTo>
                      <a:pt x="21600" y="1770"/>
                    </a:lnTo>
                    <a:lnTo>
                      <a:pt x="412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6" name="Shape 970"/>
              <p:cNvSpPr/>
              <p:nvPr/>
            </p:nvSpPr>
            <p:spPr>
              <a:xfrm>
                <a:off x="1725613" y="1974849"/>
                <a:ext cx="106364" cy="495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42" y="21600"/>
                    </a:moveTo>
                    <a:lnTo>
                      <a:pt x="0" y="208"/>
                    </a:lnTo>
                    <a:lnTo>
                      <a:pt x="5158" y="0"/>
                    </a:lnTo>
                    <a:lnTo>
                      <a:pt x="21600" y="21462"/>
                    </a:lnTo>
                    <a:lnTo>
                      <a:pt x="16442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7" name="Shape 971"/>
              <p:cNvSpPr/>
              <p:nvPr/>
            </p:nvSpPr>
            <p:spPr>
              <a:xfrm>
                <a:off x="1390650" y="1982787"/>
                <a:ext cx="30164" cy="434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74" y="21600"/>
                    </a:moveTo>
                    <a:lnTo>
                      <a:pt x="0" y="0"/>
                    </a:lnTo>
                    <a:lnTo>
                      <a:pt x="18189" y="0"/>
                    </a:lnTo>
                    <a:lnTo>
                      <a:pt x="21600" y="21600"/>
                    </a:lnTo>
                    <a:lnTo>
                      <a:pt x="2274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8" name="Shape 972"/>
              <p:cNvSpPr/>
              <p:nvPr/>
            </p:nvSpPr>
            <p:spPr>
              <a:xfrm>
                <a:off x="1363663" y="1308099"/>
                <a:ext cx="52389" cy="68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27" y="21600"/>
                    </a:moveTo>
                    <a:lnTo>
                      <a:pt x="0" y="0"/>
                    </a:lnTo>
                    <a:lnTo>
                      <a:pt x="11127" y="0"/>
                    </a:lnTo>
                    <a:lnTo>
                      <a:pt x="21600" y="21600"/>
                    </a:lnTo>
                    <a:lnTo>
                      <a:pt x="11127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9" name="Shape 973"/>
              <p:cNvSpPr/>
              <p:nvPr/>
            </p:nvSpPr>
            <p:spPr>
              <a:xfrm>
                <a:off x="1409701" y="1958974"/>
                <a:ext cx="333376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" y="21600"/>
                    </a:moveTo>
                    <a:lnTo>
                      <a:pt x="0" y="10125"/>
                    </a:lnTo>
                    <a:lnTo>
                      <a:pt x="21394" y="0"/>
                    </a:lnTo>
                    <a:lnTo>
                      <a:pt x="21600" y="11475"/>
                    </a:lnTo>
                    <a:lnTo>
                      <a:pt x="206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0" name="Shape 974"/>
              <p:cNvSpPr/>
              <p:nvPr/>
            </p:nvSpPr>
            <p:spPr>
              <a:xfrm>
                <a:off x="933450" y="1990724"/>
                <a:ext cx="476251" cy="320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" y="21600"/>
                    </a:moveTo>
                    <a:lnTo>
                      <a:pt x="0" y="20103"/>
                    </a:lnTo>
                    <a:lnTo>
                      <a:pt x="21024" y="0"/>
                    </a:lnTo>
                    <a:lnTo>
                      <a:pt x="21600" y="1283"/>
                    </a:lnTo>
                    <a:lnTo>
                      <a:pt x="720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1" name="Shape 975"/>
              <p:cNvSpPr/>
              <p:nvPr/>
            </p:nvSpPr>
            <p:spPr>
              <a:xfrm>
                <a:off x="638175" y="2293937"/>
                <a:ext cx="315914" cy="539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7" y="21600"/>
                    </a:moveTo>
                    <a:lnTo>
                      <a:pt x="0" y="21092"/>
                    </a:lnTo>
                    <a:lnTo>
                      <a:pt x="19863" y="0"/>
                    </a:lnTo>
                    <a:lnTo>
                      <a:pt x="21600" y="508"/>
                    </a:lnTo>
                    <a:lnTo>
                      <a:pt x="1737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2" name="Shape 976"/>
              <p:cNvSpPr/>
              <p:nvPr/>
            </p:nvSpPr>
            <p:spPr>
              <a:xfrm>
                <a:off x="644525" y="2412999"/>
                <a:ext cx="765176" cy="41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4" y="21600"/>
                    </a:moveTo>
                    <a:lnTo>
                      <a:pt x="0" y="20437"/>
                    </a:lnTo>
                    <a:lnTo>
                      <a:pt x="21241" y="0"/>
                    </a:lnTo>
                    <a:lnTo>
                      <a:pt x="21600" y="1329"/>
                    </a:lnTo>
                    <a:lnTo>
                      <a:pt x="314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3" name="Shape 977"/>
              <p:cNvSpPr/>
              <p:nvPr/>
            </p:nvSpPr>
            <p:spPr>
              <a:xfrm>
                <a:off x="931863" y="2293937"/>
                <a:ext cx="193676" cy="590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67" y="21600"/>
                    </a:moveTo>
                    <a:lnTo>
                      <a:pt x="0" y="232"/>
                    </a:lnTo>
                    <a:lnTo>
                      <a:pt x="2833" y="0"/>
                    </a:lnTo>
                    <a:lnTo>
                      <a:pt x="21600" y="21310"/>
                    </a:lnTo>
                    <a:lnTo>
                      <a:pt x="18767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4" name="Shape 978"/>
              <p:cNvSpPr/>
              <p:nvPr/>
            </p:nvSpPr>
            <p:spPr>
              <a:xfrm>
                <a:off x="250825" y="2003424"/>
                <a:ext cx="407988" cy="815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23" y="21600"/>
                    </a:moveTo>
                    <a:lnTo>
                      <a:pt x="0" y="294"/>
                    </a:lnTo>
                    <a:lnTo>
                      <a:pt x="1261" y="0"/>
                    </a:lnTo>
                    <a:lnTo>
                      <a:pt x="21600" y="21306"/>
                    </a:lnTo>
                    <a:lnTo>
                      <a:pt x="20423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5" name="Shape 979"/>
              <p:cNvSpPr/>
              <p:nvPr/>
            </p:nvSpPr>
            <p:spPr>
              <a:xfrm>
                <a:off x="77788" y="1160463"/>
                <a:ext cx="196851" cy="858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87" y="21600"/>
                    </a:moveTo>
                    <a:lnTo>
                      <a:pt x="0" y="120"/>
                    </a:lnTo>
                    <a:lnTo>
                      <a:pt x="2613" y="0"/>
                    </a:lnTo>
                    <a:lnTo>
                      <a:pt x="21600" y="21400"/>
                    </a:lnTo>
                    <a:lnTo>
                      <a:pt x="18987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6" name="Shape 980"/>
              <p:cNvSpPr/>
              <p:nvPr/>
            </p:nvSpPr>
            <p:spPr>
              <a:xfrm>
                <a:off x="84138" y="1158875"/>
                <a:ext cx="388939" cy="3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18" y="21600"/>
                    </a:moveTo>
                    <a:lnTo>
                      <a:pt x="0" y="1357"/>
                    </a:lnTo>
                    <a:lnTo>
                      <a:pt x="970" y="0"/>
                    </a:lnTo>
                    <a:lnTo>
                      <a:pt x="21600" y="20243"/>
                    </a:lnTo>
                    <a:lnTo>
                      <a:pt x="20718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7" name="Shape 981"/>
              <p:cNvSpPr/>
              <p:nvPr/>
            </p:nvSpPr>
            <p:spPr>
              <a:xfrm>
                <a:off x="247650" y="1476374"/>
                <a:ext cx="233364" cy="52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51" y="21600"/>
                    </a:moveTo>
                    <a:lnTo>
                      <a:pt x="0" y="21210"/>
                    </a:lnTo>
                    <a:lnTo>
                      <a:pt x="19396" y="0"/>
                    </a:lnTo>
                    <a:lnTo>
                      <a:pt x="21600" y="325"/>
                    </a:lnTo>
                    <a:lnTo>
                      <a:pt x="2351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8" name="Shape 982"/>
              <p:cNvSpPr/>
              <p:nvPr/>
            </p:nvSpPr>
            <p:spPr>
              <a:xfrm>
                <a:off x="458788" y="1465262"/>
                <a:ext cx="417513" cy="247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25" y="21600"/>
                    </a:moveTo>
                    <a:lnTo>
                      <a:pt x="0" y="1938"/>
                    </a:lnTo>
                    <a:lnTo>
                      <a:pt x="575" y="0"/>
                    </a:lnTo>
                    <a:lnTo>
                      <a:pt x="21600" y="19662"/>
                    </a:lnTo>
                    <a:lnTo>
                      <a:pt x="21025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9" name="Shape 983"/>
              <p:cNvSpPr/>
              <p:nvPr/>
            </p:nvSpPr>
            <p:spPr>
              <a:xfrm>
                <a:off x="850900" y="1697037"/>
                <a:ext cx="100014" cy="608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71" y="21600"/>
                    </a:moveTo>
                    <a:lnTo>
                      <a:pt x="0" y="169"/>
                    </a:lnTo>
                    <a:lnTo>
                      <a:pt x="5486" y="0"/>
                    </a:lnTo>
                    <a:lnTo>
                      <a:pt x="21600" y="21487"/>
                    </a:lnTo>
                    <a:lnTo>
                      <a:pt x="15771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0" name="Shape 984"/>
              <p:cNvSpPr/>
              <p:nvPr/>
            </p:nvSpPr>
            <p:spPr>
              <a:xfrm>
                <a:off x="865188" y="1689099"/>
                <a:ext cx="539751" cy="315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5" y="21600"/>
                    </a:moveTo>
                    <a:lnTo>
                      <a:pt x="0" y="1520"/>
                    </a:lnTo>
                    <a:lnTo>
                      <a:pt x="445" y="0"/>
                    </a:lnTo>
                    <a:lnTo>
                      <a:pt x="21600" y="19972"/>
                    </a:lnTo>
                    <a:lnTo>
                      <a:pt x="21155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1" name="Shape 985"/>
              <p:cNvSpPr/>
              <p:nvPr/>
            </p:nvSpPr>
            <p:spPr>
              <a:xfrm>
                <a:off x="803275" y="1381124"/>
                <a:ext cx="76201" cy="322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21600"/>
                    </a:moveTo>
                    <a:lnTo>
                      <a:pt x="0" y="213"/>
                    </a:lnTo>
                    <a:lnTo>
                      <a:pt x="7200" y="0"/>
                    </a:lnTo>
                    <a:lnTo>
                      <a:pt x="21600" y="21387"/>
                    </a:lnTo>
                    <a:lnTo>
                      <a:pt x="14400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2" name="Shape 986"/>
              <p:cNvSpPr/>
              <p:nvPr/>
            </p:nvSpPr>
            <p:spPr>
              <a:xfrm>
                <a:off x="257175" y="1684337"/>
                <a:ext cx="611189" cy="31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3" y="21600"/>
                    </a:moveTo>
                    <a:lnTo>
                      <a:pt x="0" y="19872"/>
                    </a:lnTo>
                    <a:lnTo>
                      <a:pt x="21207" y="0"/>
                    </a:lnTo>
                    <a:lnTo>
                      <a:pt x="21600" y="1620"/>
                    </a:lnTo>
                    <a:lnTo>
                      <a:pt x="393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3" name="Shape 987"/>
              <p:cNvSpPr/>
              <p:nvPr/>
            </p:nvSpPr>
            <p:spPr>
              <a:xfrm>
                <a:off x="261938" y="1981199"/>
                <a:ext cx="677864" cy="31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46" y="21600"/>
                    </a:moveTo>
                    <a:lnTo>
                      <a:pt x="0" y="1512"/>
                    </a:lnTo>
                    <a:lnTo>
                      <a:pt x="354" y="0"/>
                    </a:lnTo>
                    <a:lnTo>
                      <a:pt x="21600" y="20088"/>
                    </a:lnTo>
                    <a:lnTo>
                      <a:pt x="21246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4" name="Shape 988"/>
              <p:cNvSpPr/>
              <p:nvPr/>
            </p:nvSpPr>
            <p:spPr>
              <a:xfrm>
                <a:off x="946150" y="2193924"/>
                <a:ext cx="1447802" cy="119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" y="21600"/>
                    </a:moveTo>
                    <a:lnTo>
                      <a:pt x="0" y="16992"/>
                    </a:lnTo>
                    <a:lnTo>
                      <a:pt x="21576" y="0"/>
                    </a:lnTo>
                    <a:lnTo>
                      <a:pt x="21600" y="4320"/>
                    </a:lnTo>
                    <a:lnTo>
                      <a:pt x="47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5" name="Shape 989"/>
              <p:cNvSpPr/>
              <p:nvPr/>
            </p:nvSpPr>
            <p:spPr>
              <a:xfrm>
                <a:off x="2090738" y="1597024"/>
                <a:ext cx="596901" cy="287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2" y="21600"/>
                    </a:moveTo>
                    <a:lnTo>
                      <a:pt x="0" y="19691"/>
                    </a:lnTo>
                    <a:lnTo>
                      <a:pt x="21255" y="0"/>
                    </a:lnTo>
                    <a:lnTo>
                      <a:pt x="21600" y="1909"/>
                    </a:lnTo>
                    <a:lnTo>
                      <a:pt x="402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6" name="Shape 990"/>
              <p:cNvSpPr/>
              <p:nvPr/>
            </p:nvSpPr>
            <p:spPr>
              <a:xfrm>
                <a:off x="1733551" y="1858962"/>
                <a:ext cx="366714" cy="122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4" y="21600"/>
                    </a:moveTo>
                    <a:lnTo>
                      <a:pt x="0" y="17392"/>
                    </a:lnTo>
                    <a:lnTo>
                      <a:pt x="21132" y="0"/>
                    </a:lnTo>
                    <a:lnTo>
                      <a:pt x="21600" y="4488"/>
                    </a:lnTo>
                    <a:lnTo>
                      <a:pt x="374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7" name="Shape 991"/>
              <p:cNvSpPr/>
              <p:nvPr/>
            </p:nvSpPr>
            <p:spPr>
              <a:xfrm>
                <a:off x="2635251" y="839787"/>
                <a:ext cx="60326" cy="771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37" y="21600"/>
                    </a:moveTo>
                    <a:lnTo>
                      <a:pt x="0" y="44"/>
                    </a:lnTo>
                    <a:lnTo>
                      <a:pt x="9095" y="0"/>
                    </a:lnTo>
                    <a:lnTo>
                      <a:pt x="21600" y="21511"/>
                    </a:lnTo>
                    <a:lnTo>
                      <a:pt x="11937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8" name="Shape 992"/>
              <p:cNvSpPr/>
              <p:nvPr/>
            </p:nvSpPr>
            <p:spPr>
              <a:xfrm>
                <a:off x="2220913" y="357188"/>
                <a:ext cx="436564" cy="495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57" y="21600"/>
                    </a:moveTo>
                    <a:lnTo>
                      <a:pt x="0" y="762"/>
                    </a:lnTo>
                    <a:lnTo>
                      <a:pt x="1021" y="0"/>
                    </a:lnTo>
                    <a:lnTo>
                      <a:pt x="21600" y="20838"/>
                    </a:lnTo>
                    <a:lnTo>
                      <a:pt x="20657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9" name="Shape 993"/>
              <p:cNvSpPr/>
              <p:nvPr/>
            </p:nvSpPr>
            <p:spPr>
              <a:xfrm>
                <a:off x="2303463" y="838200"/>
                <a:ext cx="347664" cy="271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" y="21600"/>
                    </a:moveTo>
                    <a:lnTo>
                      <a:pt x="0" y="19832"/>
                    </a:lnTo>
                    <a:lnTo>
                      <a:pt x="20614" y="0"/>
                    </a:lnTo>
                    <a:lnTo>
                      <a:pt x="21600" y="1516"/>
                    </a:lnTo>
                    <a:lnTo>
                      <a:pt x="1085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0" name="Shape 994"/>
              <p:cNvSpPr/>
              <p:nvPr/>
            </p:nvSpPr>
            <p:spPr>
              <a:xfrm>
                <a:off x="1952626" y="1090612"/>
                <a:ext cx="371476" cy="320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3" y="21600"/>
                    </a:moveTo>
                    <a:lnTo>
                      <a:pt x="0" y="20317"/>
                    </a:lnTo>
                    <a:lnTo>
                      <a:pt x="20677" y="0"/>
                    </a:lnTo>
                    <a:lnTo>
                      <a:pt x="21600" y="1283"/>
                    </a:lnTo>
                    <a:lnTo>
                      <a:pt x="923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1" name="Shape 995"/>
              <p:cNvSpPr/>
              <p:nvPr/>
            </p:nvSpPr>
            <p:spPr>
              <a:xfrm>
                <a:off x="1374775" y="1308099"/>
                <a:ext cx="592139" cy="103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26" y="21600"/>
                    </a:moveTo>
                    <a:lnTo>
                      <a:pt x="0" y="5317"/>
                    </a:lnTo>
                    <a:lnTo>
                      <a:pt x="174" y="0"/>
                    </a:lnTo>
                    <a:lnTo>
                      <a:pt x="21600" y="15951"/>
                    </a:lnTo>
                    <a:lnTo>
                      <a:pt x="21426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2" name="Shape 996"/>
              <p:cNvSpPr/>
              <p:nvPr/>
            </p:nvSpPr>
            <p:spPr>
              <a:xfrm>
                <a:off x="814388" y="1314449"/>
                <a:ext cx="560389" cy="79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" y="21600"/>
                    </a:moveTo>
                    <a:lnTo>
                      <a:pt x="0" y="15120"/>
                    </a:lnTo>
                    <a:lnTo>
                      <a:pt x="21478" y="0"/>
                    </a:lnTo>
                    <a:lnTo>
                      <a:pt x="21600" y="7344"/>
                    </a:lnTo>
                    <a:lnTo>
                      <a:pt x="122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3" name="Shape 997"/>
              <p:cNvSpPr/>
              <p:nvPr/>
            </p:nvSpPr>
            <p:spPr>
              <a:xfrm>
                <a:off x="88900" y="1154112"/>
                <a:ext cx="731838" cy="24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19" y="21600"/>
                    </a:moveTo>
                    <a:lnTo>
                      <a:pt x="0" y="2230"/>
                    </a:lnTo>
                    <a:lnTo>
                      <a:pt x="234" y="0"/>
                    </a:lnTo>
                    <a:lnTo>
                      <a:pt x="21600" y="19510"/>
                    </a:lnTo>
                    <a:lnTo>
                      <a:pt x="21319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4" name="Shape 998"/>
              <p:cNvSpPr/>
              <p:nvPr/>
            </p:nvSpPr>
            <p:spPr>
              <a:xfrm>
                <a:off x="465138" y="1381124"/>
                <a:ext cx="346076" cy="112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5" y="21600"/>
                    </a:moveTo>
                    <a:lnTo>
                      <a:pt x="0" y="16428"/>
                    </a:lnTo>
                    <a:lnTo>
                      <a:pt x="21303" y="0"/>
                    </a:lnTo>
                    <a:lnTo>
                      <a:pt x="21600" y="4563"/>
                    </a:lnTo>
                    <a:lnTo>
                      <a:pt x="495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5" name="Shape 999"/>
              <p:cNvSpPr/>
              <p:nvPr/>
            </p:nvSpPr>
            <p:spPr>
              <a:xfrm>
                <a:off x="860425" y="1387474"/>
                <a:ext cx="1100139" cy="309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44" y="20829"/>
                      <a:pt x="44" y="20829"/>
                      <a:pt x="44" y="20829"/>
                    </a:cubicBezTo>
                    <a:cubicBezTo>
                      <a:pt x="44" y="19903"/>
                      <a:pt x="44" y="19903"/>
                      <a:pt x="44" y="19903"/>
                    </a:cubicBezTo>
                    <a:cubicBezTo>
                      <a:pt x="653" y="19594"/>
                      <a:pt x="15721" y="5400"/>
                      <a:pt x="21469" y="0"/>
                    </a:cubicBezTo>
                    <a:cubicBezTo>
                      <a:pt x="21600" y="1697"/>
                      <a:pt x="21600" y="1697"/>
                      <a:pt x="21600" y="1697"/>
                    </a:cubicBezTo>
                    <a:cubicBezTo>
                      <a:pt x="1916" y="20366"/>
                      <a:pt x="218" y="21600"/>
                      <a:pt x="0" y="2160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6" name="Shape 1000"/>
              <p:cNvSpPr/>
              <p:nvPr/>
            </p:nvSpPr>
            <p:spPr>
              <a:xfrm>
                <a:off x="860425" y="1320799"/>
                <a:ext cx="522289" cy="379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5" y="21600"/>
                    </a:moveTo>
                    <a:lnTo>
                      <a:pt x="0" y="20335"/>
                    </a:lnTo>
                    <a:lnTo>
                      <a:pt x="21075" y="0"/>
                    </a:lnTo>
                    <a:lnTo>
                      <a:pt x="21600" y="1265"/>
                    </a:lnTo>
                    <a:lnTo>
                      <a:pt x="525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7" name="Shape 1001"/>
              <p:cNvSpPr/>
              <p:nvPr/>
            </p:nvSpPr>
            <p:spPr>
              <a:xfrm>
                <a:off x="1387475" y="1090612"/>
                <a:ext cx="9255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" y="21600"/>
                    </a:moveTo>
                    <a:lnTo>
                      <a:pt x="0" y="19068"/>
                    </a:lnTo>
                    <a:lnTo>
                      <a:pt x="21415" y="0"/>
                    </a:lnTo>
                    <a:lnTo>
                      <a:pt x="21600" y="2234"/>
                    </a:lnTo>
                    <a:lnTo>
                      <a:pt x="111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8" name="Shape 1002"/>
              <p:cNvSpPr/>
              <p:nvPr/>
            </p:nvSpPr>
            <p:spPr>
              <a:xfrm>
                <a:off x="1951038" y="1403349"/>
                <a:ext cx="161926" cy="465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21600"/>
                    </a:moveTo>
                    <a:lnTo>
                      <a:pt x="0" y="295"/>
                    </a:lnTo>
                    <a:lnTo>
                      <a:pt x="3600" y="0"/>
                    </a:lnTo>
                    <a:lnTo>
                      <a:pt x="21600" y="21305"/>
                    </a:lnTo>
                    <a:lnTo>
                      <a:pt x="18000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9" name="Shape 1003"/>
              <p:cNvSpPr/>
              <p:nvPr/>
            </p:nvSpPr>
            <p:spPr>
              <a:xfrm>
                <a:off x="1703388" y="731838"/>
                <a:ext cx="935039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27" y="21600"/>
                    </a:moveTo>
                    <a:lnTo>
                      <a:pt x="0" y="4431"/>
                    </a:lnTo>
                    <a:lnTo>
                      <a:pt x="37" y="0"/>
                    </a:lnTo>
                    <a:lnTo>
                      <a:pt x="21600" y="16892"/>
                    </a:lnTo>
                    <a:lnTo>
                      <a:pt x="21527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0" name="Shape 1004"/>
              <p:cNvSpPr/>
              <p:nvPr/>
            </p:nvSpPr>
            <p:spPr>
              <a:xfrm>
                <a:off x="1700213" y="358775"/>
                <a:ext cx="534989" cy="392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1" y="21600"/>
                    </a:moveTo>
                    <a:lnTo>
                      <a:pt x="0" y="20376"/>
                    </a:lnTo>
                    <a:lnTo>
                      <a:pt x="20959" y="0"/>
                    </a:lnTo>
                    <a:lnTo>
                      <a:pt x="21600" y="1137"/>
                    </a:lnTo>
                    <a:lnTo>
                      <a:pt x="641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1" name="Shape 1005"/>
              <p:cNvSpPr/>
              <p:nvPr/>
            </p:nvSpPr>
            <p:spPr>
              <a:xfrm>
                <a:off x="77788" y="581025"/>
                <a:ext cx="257176" cy="58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0" y="21600"/>
                    </a:moveTo>
                    <a:lnTo>
                      <a:pt x="0" y="21247"/>
                    </a:lnTo>
                    <a:lnTo>
                      <a:pt x="19600" y="0"/>
                    </a:lnTo>
                    <a:lnTo>
                      <a:pt x="21600" y="294"/>
                    </a:lnTo>
                    <a:lnTo>
                      <a:pt x="2000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2" name="Shape 1006"/>
              <p:cNvSpPr/>
              <p:nvPr/>
            </p:nvSpPr>
            <p:spPr>
              <a:xfrm>
                <a:off x="323850" y="569913"/>
                <a:ext cx="404814" cy="558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99" y="21600"/>
                    </a:moveTo>
                    <a:lnTo>
                      <a:pt x="0" y="614"/>
                    </a:lnTo>
                    <a:lnTo>
                      <a:pt x="1101" y="0"/>
                    </a:lnTo>
                    <a:lnTo>
                      <a:pt x="21600" y="21048"/>
                    </a:lnTo>
                    <a:lnTo>
                      <a:pt x="20499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3" name="Shape 1007"/>
              <p:cNvSpPr/>
              <p:nvPr/>
            </p:nvSpPr>
            <p:spPr>
              <a:xfrm>
                <a:off x="727075" y="1098549"/>
                <a:ext cx="666751" cy="231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43" y="21600"/>
                    </a:moveTo>
                    <a:lnTo>
                      <a:pt x="0" y="2367"/>
                    </a:lnTo>
                    <a:lnTo>
                      <a:pt x="309" y="0"/>
                    </a:lnTo>
                    <a:lnTo>
                      <a:pt x="21600" y="19233"/>
                    </a:lnTo>
                    <a:lnTo>
                      <a:pt x="21343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4" name="Shape 1008"/>
              <p:cNvSpPr/>
              <p:nvPr/>
            </p:nvSpPr>
            <p:spPr>
              <a:xfrm>
                <a:off x="711200" y="1108075"/>
                <a:ext cx="111126" cy="28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54" y="21600"/>
                    </a:moveTo>
                    <a:lnTo>
                      <a:pt x="0" y="488"/>
                    </a:lnTo>
                    <a:lnTo>
                      <a:pt x="5246" y="0"/>
                    </a:lnTo>
                    <a:lnTo>
                      <a:pt x="21600" y="20990"/>
                    </a:lnTo>
                    <a:lnTo>
                      <a:pt x="16354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5" name="Shape 1009"/>
              <p:cNvSpPr/>
              <p:nvPr/>
            </p:nvSpPr>
            <p:spPr>
              <a:xfrm>
                <a:off x="454025" y="1101724"/>
                <a:ext cx="277814" cy="382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5" y="21600"/>
                    </a:moveTo>
                    <a:lnTo>
                      <a:pt x="0" y="20704"/>
                    </a:lnTo>
                    <a:lnTo>
                      <a:pt x="19995" y="0"/>
                    </a:lnTo>
                    <a:lnTo>
                      <a:pt x="21600" y="896"/>
                    </a:lnTo>
                    <a:lnTo>
                      <a:pt x="1605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6" name="Shape 1010"/>
              <p:cNvSpPr/>
              <p:nvPr/>
            </p:nvSpPr>
            <p:spPr>
              <a:xfrm>
                <a:off x="311150" y="217488"/>
                <a:ext cx="458788" cy="374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3" y="21600"/>
                    </a:moveTo>
                    <a:lnTo>
                      <a:pt x="0" y="20410"/>
                    </a:lnTo>
                    <a:lnTo>
                      <a:pt x="20853" y="0"/>
                    </a:lnTo>
                    <a:lnTo>
                      <a:pt x="21600" y="1098"/>
                    </a:lnTo>
                    <a:lnTo>
                      <a:pt x="673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7" name="Shape 1011"/>
              <p:cNvSpPr/>
              <p:nvPr/>
            </p:nvSpPr>
            <p:spPr>
              <a:xfrm>
                <a:off x="744538" y="222250"/>
                <a:ext cx="485776" cy="579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53" y="21600"/>
                    </a:moveTo>
                    <a:lnTo>
                      <a:pt x="0" y="651"/>
                    </a:lnTo>
                    <a:lnTo>
                      <a:pt x="918" y="0"/>
                    </a:lnTo>
                    <a:lnTo>
                      <a:pt x="21600" y="21067"/>
                    </a:lnTo>
                    <a:lnTo>
                      <a:pt x="20753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8" name="Shape 1012"/>
              <p:cNvSpPr/>
              <p:nvPr/>
            </p:nvSpPr>
            <p:spPr>
              <a:xfrm>
                <a:off x="711200" y="773113"/>
                <a:ext cx="512764" cy="344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2" y="21600"/>
                    </a:moveTo>
                    <a:lnTo>
                      <a:pt x="0" y="20206"/>
                    </a:lnTo>
                    <a:lnTo>
                      <a:pt x="21065" y="0"/>
                    </a:lnTo>
                    <a:lnTo>
                      <a:pt x="21600" y="1394"/>
                    </a:lnTo>
                    <a:lnTo>
                      <a:pt x="602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9" name="Shape 1013"/>
              <p:cNvSpPr/>
              <p:nvPr/>
            </p:nvSpPr>
            <p:spPr>
              <a:xfrm>
                <a:off x="93663" y="1098549"/>
                <a:ext cx="628651" cy="66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12857"/>
                    </a:lnTo>
                    <a:lnTo>
                      <a:pt x="21545" y="0"/>
                    </a:lnTo>
                    <a:lnTo>
                      <a:pt x="21600" y="8743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0" name="Shape 1014"/>
              <p:cNvSpPr/>
              <p:nvPr/>
            </p:nvSpPr>
            <p:spPr>
              <a:xfrm>
                <a:off x="1219200" y="727075"/>
                <a:ext cx="490538" cy="71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" y="21600"/>
                    </a:moveTo>
                    <a:lnTo>
                      <a:pt x="0" y="13440"/>
                    </a:lnTo>
                    <a:lnTo>
                      <a:pt x="21460" y="0"/>
                    </a:lnTo>
                    <a:lnTo>
                      <a:pt x="21600" y="8160"/>
                    </a:lnTo>
                    <a:lnTo>
                      <a:pt x="140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1" name="Shape 1015"/>
              <p:cNvSpPr/>
              <p:nvPr/>
            </p:nvSpPr>
            <p:spPr>
              <a:xfrm>
                <a:off x="1514476" y="55563"/>
                <a:ext cx="717551" cy="320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61" y="21600"/>
                    </a:moveTo>
                    <a:lnTo>
                      <a:pt x="0" y="1497"/>
                    </a:lnTo>
                    <a:lnTo>
                      <a:pt x="335" y="0"/>
                    </a:lnTo>
                    <a:lnTo>
                      <a:pt x="21600" y="20103"/>
                    </a:lnTo>
                    <a:lnTo>
                      <a:pt x="21361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2" name="Shape 1016"/>
              <p:cNvSpPr/>
              <p:nvPr/>
            </p:nvSpPr>
            <p:spPr>
              <a:xfrm>
                <a:off x="749300" y="52388"/>
                <a:ext cx="773114" cy="184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" y="21600"/>
                    </a:moveTo>
                    <a:lnTo>
                      <a:pt x="0" y="18621"/>
                    </a:lnTo>
                    <a:lnTo>
                      <a:pt x="21423" y="0"/>
                    </a:lnTo>
                    <a:lnTo>
                      <a:pt x="21600" y="3166"/>
                    </a:lnTo>
                    <a:lnTo>
                      <a:pt x="133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3" name="Shape 1017"/>
              <p:cNvSpPr/>
              <p:nvPr/>
            </p:nvSpPr>
            <p:spPr>
              <a:xfrm>
                <a:off x="1508126" y="61913"/>
                <a:ext cx="214314" cy="68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00" y="21600"/>
                    </a:moveTo>
                    <a:lnTo>
                      <a:pt x="0" y="301"/>
                    </a:lnTo>
                    <a:lnTo>
                      <a:pt x="2400" y="0"/>
                    </a:lnTo>
                    <a:lnTo>
                      <a:pt x="21600" y="21399"/>
                    </a:lnTo>
                    <a:lnTo>
                      <a:pt x="19200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4" name="Shape 1018"/>
              <p:cNvSpPr/>
              <p:nvPr/>
            </p:nvSpPr>
            <p:spPr>
              <a:xfrm>
                <a:off x="1195388" y="74613"/>
                <a:ext cx="330201" cy="712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8" y="21600"/>
                    </a:moveTo>
                    <a:lnTo>
                      <a:pt x="0" y="21263"/>
                    </a:lnTo>
                    <a:lnTo>
                      <a:pt x="19938" y="0"/>
                    </a:lnTo>
                    <a:lnTo>
                      <a:pt x="21600" y="289"/>
                    </a:lnTo>
                    <a:lnTo>
                      <a:pt x="1558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5" name="Shape 1019"/>
              <p:cNvSpPr/>
              <p:nvPr/>
            </p:nvSpPr>
            <p:spPr>
              <a:xfrm>
                <a:off x="700088" y="225425"/>
                <a:ext cx="65089" cy="869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56" y="21600"/>
                    </a:moveTo>
                    <a:lnTo>
                      <a:pt x="0" y="21600"/>
                    </a:lnTo>
                    <a:lnTo>
                      <a:pt x="12644" y="0"/>
                    </a:lnTo>
                    <a:lnTo>
                      <a:pt x="21600" y="79"/>
                    </a:lnTo>
                    <a:lnTo>
                      <a:pt x="8956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6" name="Shape 1020"/>
              <p:cNvSpPr/>
              <p:nvPr/>
            </p:nvSpPr>
            <p:spPr>
              <a:xfrm>
                <a:off x="1698626" y="735013"/>
                <a:ext cx="276226" cy="658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62" y="21600"/>
                    </a:moveTo>
                    <a:lnTo>
                      <a:pt x="0" y="312"/>
                    </a:lnTo>
                    <a:lnTo>
                      <a:pt x="1862" y="0"/>
                    </a:lnTo>
                    <a:lnTo>
                      <a:pt x="21600" y="21288"/>
                    </a:lnTo>
                    <a:lnTo>
                      <a:pt x="19862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7" name="Shape 1021"/>
              <p:cNvSpPr/>
              <p:nvPr/>
            </p:nvSpPr>
            <p:spPr>
              <a:xfrm>
                <a:off x="1214438" y="782638"/>
                <a:ext cx="168276" cy="522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40" y="21600"/>
                    </a:moveTo>
                    <a:lnTo>
                      <a:pt x="0" y="328"/>
                    </a:lnTo>
                    <a:lnTo>
                      <a:pt x="3260" y="0"/>
                    </a:lnTo>
                    <a:lnTo>
                      <a:pt x="21600" y="21337"/>
                    </a:lnTo>
                    <a:lnTo>
                      <a:pt x="18340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8" name="Shape 1022"/>
              <p:cNvSpPr/>
              <p:nvPr/>
            </p:nvSpPr>
            <p:spPr>
              <a:xfrm>
                <a:off x="1365250" y="744538"/>
                <a:ext cx="350839" cy="576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8" y="21600"/>
                    </a:moveTo>
                    <a:lnTo>
                      <a:pt x="0" y="21124"/>
                    </a:lnTo>
                    <a:lnTo>
                      <a:pt x="20232" y="0"/>
                    </a:lnTo>
                    <a:lnTo>
                      <a:pt x="21600" y="476"/>
                    </a:lnTo>
                    <a:lnTo>
                      <a:pt x="1368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9" name="Shape 1023"/>
              <p:cNvSpPr/>
              <p:nvPr/>
            </p:nvSpPr>
            <p:spPr>
              <a:xfrm>
                <a:off x="1717676" y="733425"/>
                <a:ext cx="598489" cy="374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84" y="21600"/>
                    </a:moveTo>
                    <a:lnTo>
                      <a:pt x="0" y="1281"/>
                    </a:lnTo>
                    <a:lnTo>
                      <a:pt x="516" y="0"/>
                    </a:lnTo>
                    <a:lnTo>
                      <a:pt x="21600" y="20319"/>
                    </a:lnTo>
                    <a:lnTo>
                      <a:pt x="21084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0" name="Shape 1024"/>
              <p:cNvSpPr/>
              <p:nvPr/>
            </p:nvSpPr>
            <p:spPr>
              <a:xfrm>
                <a:off x="2298701" y="1101724"/>
                <a:ext cx="384176" cy="509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40" y="21600"/>
                    </a:moveTo>
                    <a:lnTo>
                      <a:pt x="0" y="673"/>
                    </a:lnTo>
                    <a:lnTo>
                      <a:pt x="1160" y="0"/>
                    </a:lnTo>
                    <a:lnTo>
                      <a:pt x="21600" y="20927"/>
                    </a:lnTo>
                    <a:lnTo>
                      <a:pt x="20440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1" name="Shape 1025"/>
              <p:cNvSpPr/>
              <p:nvPr/>
            </p:nvSpPr>
            <p:spPr>
              <a:xfrm>
                <a:off x="2097088" y="1119187"/>
                <a:ext cx="222251" cy="746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14" y="21600"/>
                    </a:moveTo>
                    <a:lnTo>
                      <a:pt x="0" y="21416"/>
                    </a:lnTo>
                    <a:lnTo>
                      <a:pt x="19131" y="0"/>
                    </a:lnTo>
                    <a:lnTo>
                      <a:pt x="21600" y="184"/>
                    </a:lnTo>
                    <a:lnTo>
                      <a:pt x="2314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2" name="Shape 1026"/>
              <p:cNvSpPr/>
              <p:nvPr/>
            </p:nvSpPr>
            <p:spPr>
              <a:xfrm>
                <a:off x="1371600" y="1320799"/>
                <a:ext cx="368301" cy="660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97" y="21600"/>
                    </a:moveTo>
                    <a:lnTo>
                      <a:pt x="0" y="363"/>
                    </a:lnTo>
                    <a:lnTo>
                      <a:pt x="1303" y="0"/>
                    </a:lnTo>
                    <a:lnTo>
                      <a:pt x="21600" y="21185"/>
                    </a:lnTo>
                    <a:lnTo>
                      <a:pt x="20297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3" name="Shape 1027"/>
              <p:cNvSpPr/>
              <p:nvPr/>
            </p:nvSpPr>
            <p:spPr>
              <a:xfrm>
                <a:off x="1717676" y="1398587"/>
                <a:ext cx="257176" cy="573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7" y="21600"/>
                    </a:moveTo>
                    <a:lnTo>
                      <a:pt x="0" y="21181"/>
                    </a:lnTo>
                    <a:lnTo>
                      <a:pt x="19600" y="0"/>
                    </a:lnTo>
                    <a:lnTo>
                      <a:pt x="21600" y="419"/>
                    </a:lnTo>
                    <a:lnTo>
                      <a:pt x="1867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4" name="Shape 1028"/>
              <p:cNvSpPr/>
              <p:nvPr/>
            </p:nvSpPr>
            <p:spPr>
              <a:xfrm>
                <a:off x="1398588" y="1968499"/>
                <a:ext cx="333376" cy="455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7" y="21600"/>
                    </a:moveTo>
                    <a:lnTo>
                      <a:pt x="0" y="20847"/>
                    </a:lnTo>
                    <a:lnTo>
                      <a:pt x="20160" y="0"/>
                    </a:lnTo>
                    <a:lnTo>
                      <a:pt x="21600" y="677"/>
                    </a:lnTo>
                    <a:lnTo>
                      <a:pt x="1337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5" name="Shape 1029"/>
              <p:cNvSpPr/>
              <p:nvPr/>
            </p:nvSpPr>
            <p:spPr>
              <a:xfrm>
                <a:off x="1398588" y="2441574"/>
                <a:ext cx="411163" cy="47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16" y="21600"/>
                    </a:moveTo>
                    <a:lnTo>
                      <a:pt x="0" y="792"/>
                    </a:lnTo>
                    <a:lnTo>
                      <a:pt x="1084" y="0"/>
                    </a:lnTo>
                    <a:lnTo>
                      <a:pt x="21600" y="20808"/>
                    </a:lnTo>
                    <a:lnTo>
                      <a:pt x="20516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6" name="Shape 1030"/>
              <p:cNvSpPr/>
              <p:nvPr/>
            </p:nvSpPr>
            <p:spPr>
              <a:xfrm>
                <a:off x="854075" y="1708149"/>
                <a:ext cx="565151" cy="749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11" y="21600"/>
                    </a:moveTo>
                    <a:lnTo>
                      <a:pt x="0" y="458"/>
                    </a:lnTo>
                    <a:lnTo>
                      <a:pt x="728" y="0"/>
                    </a:lnTo>
                    <a:lnTo>
                      <a:pt x="21600" y="21142"/>
                    </a:lnTo>
                    <a:lnTo>
                      <a:pt x="20811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7" name="Shape 1031"/>
              <p:cNvSpPr/>
              <p:nvPr/>
            </p:nvSpPr>
            <p:spPr>
              <a:xfrm>
                <a:off x="1252538" y="1168399"/>
                <a:ext cx="258765" cy="25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8" name="Shape 1032"/>
              <p:cNvSpPr/>
              <p:nvPr/>
            </p:nvSpPr>
            <p:spPr>
              <a:xfrm>
                <a:off x="133350" y="1870074"/>
                <a:ext cx="258765" cy="25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9" name="Shape 1033"/>
              <p:cNvSpPr/>
              <p:nvPr/>
            </p:nvSpPr>
            <p:spPr>
              <a:xfrm>
                <a:off x="1279525" y="3140074"/>
                <a:ext cx="258765" cy="25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0" name="Shape 1034"/>
              <p:cNvSpPr/>
              <p:nvPr/>
            </p:nvSpPr>
            <p:spPr>
              <a:xfrm>
                <a:off x="1279525" y="1839912"/>
                <a:ext cx="258765" cy="25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1" name="Shape 1035"/>
              <p:cNvSpPr/>
              <p:nvPr/>
            </p:nvSpPr>
            <p:spPr>
              <a:xfrm>
                <a:off x="2549526" y="1471612"/>
                <a:ext cx="258765" cy="25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2" name="Shape 1036"/>
              <p:cNvSpPr/>
              <p:nvPr/>
            </p:nvSpPr>
            <p:spPr>
              <a:xfrm>
                <a:off x="638175" y="104775"/>
                <a:ext cx="260351" cy="25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3" name="Shape 1037"/>
              <p:cNvSpPr/>
              <p:nvPr/>
            </p:nvSpPr>
            <p:spPr>
              <a:xfrm>
                <a:off x="636588" y="1022349"/>
                <a:ext cx="185739" cy="185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4" name="Shape 1038"/>
              <p:cNvSpPr/>
              <p:nvPr/>
            </p:nvSpPr>
            <p:spPr>
              <a:xfrm>
                <a:off x="0" y="1069974"/>
                <a:ext cx="185738" cy="185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5" name="Shape 1039"/>
              <p:cNvSpPr/>
              <p:nvPr/>
            </p:nvSpPr>
            <p:spPr>
              <a:xfrm>
                <a:off x="234950" y="488950"/>
                <a:ext cx="188915" cy="187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6" name="Shape 1040"/>
              <p:cNvSpPr/>
              <p:nvPr/>
            </p:nvSpPr>
            <p:spPr>
              <a:xfrm>
                <a:off x="1614488" y="649288"/>
                <a:ext cx="185739" cy="185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7" name="Shape 1041"/>
              <p:cNvSpPr/>
              <p:nvPr/>
            </p:nvSpPr>
            <p:spPr>
              <a:xfrm>
                <a:off x="2559051" y="742950"/>
                <a:ext cx="185739" cy="185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8" name="Shape 1042"/>
              <p:cNvSpPr/>
              <p:nvPr/>
            </p:nvSpPr>
            <p:spPr>
              <a:xfrm>
                <a:off x="2008188" y="1789112"/>
                <a:ext cx="187327" cy="185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9" name="Shape 1043"/>
              <p:cNvSpPr/>
              <p:nvPr/>
            </p:nvSpPr>
            <p:spPr>
              <a:xfrm>
                <a:off x="2224088" y="1011237"/>
                <a:ext cx="187327" cy="185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0" name="Shape 1044"/>
              <p:cNvSpPr/>
              <p:nvPr/>
            </p:nvSpPr>
            <p:spPr>
              <a:xfrm>
                <a:off x="560388" y="2735262"/>
                <a:ext cx="187327" cy="185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1" name="Shape 1045"/>
              <p:cNvSpPr/>
              <p:nvPr/>
            </p:nvSpPr>
            <p:spPr>
              <a:xfrm>
                <a:off x="2068513" y="2586037"/>
                <a:ext cx="188915" cy="188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2" name="Shape 1046"/>
              <p:cNvSpPr/>
              <p:nvPr/>
            </p:nvSpPr>
            <p:spPr>
              <a:xfrm>
                <a:off x="1157288" y="727075"/>
                <a:ext cx="133351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3" name="Shape 1047"/>
              <p:cNvSpPr/>
              <p:nvPr/>
            </p:nvSpPr>
            <p:spPr>
              <a:xfrm>
                <a:off x="403225" y="1411287"/>
                <a:ext cx="133351" cy="133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4" name="Shape 1048"/>
              <p:cNvSpPr/>
              <p:nvPr/>
            </p:nvSpPr>
            <p:spPr>
              <a:xfrm>
                <a:off x="754063" y="1322387"/>
                <a:ext cx="133351" cy="136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5" name="Shape 1049"/>
              <p:cNvSpPr/>
              <p:nvPr/>
            </p:nvSpPr>
            <p:spPr>
              <a:xfrm>
                <a:off x="1901826" y="1331912"/>
                <a:ext cx="134939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6" name="Shape 1050"/>
              <p:cNvSpPr/>
              <p:nvPr/>
            </p:nvSpPr>
            <p:spPr>
              <a:xfrm>
                <a:off x="1673226" y="1912937"/>
                <a:ext cx="136527" cy="131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7" name="Shape 1051"/>
              <p:cNvSpPr/>
              <p:nvPr/>
            </p:nvSpPr>
            <p:spPr>
              <a:xfrm>
                <a:off x="1452563" y="0"/>
                <a:ext cx="134939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8" name="Shape 1052"/>
              <p:cNvSpPr/>
              <p:nvPr/>
            </p:nvSpPr>
            <p:spPr>
              <a:xfrm>
                <a:off x="2165351" y="306388"/>
                <a:ext cx="133351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9" name="Shape 1053"/>
              <p:cNvSpPr/>
              <p:nvPr/>
            </p:nvSpPr>
            <p:spPr>
              <a:xfrm>
                <a:off x="2341563" y="2138362"/>
                <a:ext cx="134939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0" name="Shape 1054"/>
              <p:cNvSpPr/>
              <p:nvPr/>
            </p:nvSpPr>
            <p:spPr>
              <a:xfrm>
                <a:off x="2025651" y="3146424"/>
                <a:ext cx="133351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1" name="Shape 1055"/>
              <p:cNvSpPr/>
              <p:nvPr/>
            </p:nvSpPr>
            <p:spPr>
              <a:xfrm>
                <a:off x="1735138" y="3217862"/>
                <a:ext cx="136527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2" name="Shape 1056"/>
              <p:cNvSpPr/>
              <p:nvPr/>
            </p:nvSpPr>
            <p:spPr>
              <a:xfrm>
                <a:off x="715963" y="3224212"/>
                <a:ext cx="134939" cy="133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3" name="Shape 1057"/>
              <p:cNvSpPr/>
              <p:nvPr/>
            </p:nvSpPr>
            <p:spPr>
              <a:xfrm>
                <a:off x="857250" y="2200274"/>
                <a:ext cx="188915" cy="185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4" name="Shape 1058"/>
              <p:cNvSpPr/>
              <p:nvPr/>
            </p:nvSpPr>
            <p:spPr>
              <a:xfrm>
                <a:off x="1727201" y="2374899"/>
                <a:ext cx="185739" cy="188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5" name="Shape 1059"/>
              <p:cNvSpPr/>
              <p:nvPr/>
            </p:nvSpPr>
            <p:spPr>
              <a:xfrm>
                <a:off x="1735138" y="2841624"/>
                <a:ext cx="187327" cy="185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6" name="Shape 1060"/>
              <p:cNvSpPr/>
              <p:nvPr/>
            </p:nvSpPr>
            <p:spPr>
              <a:xfrm>
                <a:off x="1033463" y="2797174"/>
                <a:ext cx="188915" cy="187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7" name="Shape 1061"/>
              <p:cNvSpPr/>
              <p:nvPr/>
            </p:nvSpPr>
            <p:spPr>
              <a:xfrm>
                <a:off x="781050" y="1612899"/>
                <a:ext cx="185739" cy="185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Group 1159"/>
            <p:cNvGrpSpPr/>
            <p:nvPr/>
          </p:nvGrpSpPr>
          <p:grpSpPr>
            <a:xfrm>
              <a:off x="767896" y="3481387"/>
              <a:ext cx="1278227" cy="946835"/>
              <a:chOff x="-1" y="-1"/>
              <a:chExt cx="1278226" cy="946834"/>
            </a:xfrm>
            <a:grpFill/>
          </p:grpSpPr>
          <p:sp>
            <p:nvSpPr>
              <p:cNvPr id="27" name="Shape 1063"/>
              <p:cNvSpPr/>
              <p:nvPr/>
            </p:nvSpPr>
            <p:spPr>
              <a:xfrm>
                <a:off x="-1" y="0"/>
                <a:ext cx="1278226" cy="85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45" y="21600"/>
                    </a:moveTo>
                    <a:lnTo>
                      <a:pt x="8970" y="21573"/>
                    </a:lnTo>
                    <a:lnTo>
                      <a:pt x="8097" y="21545"/>
                    </a:lnTo>
                    <a:lnTo>
                      <a:pt x="7224" y="21464"/>
                    </a:lnTo>
                    <a:lnTo>
                      <a:pt x="6448" y="21355"/>
                    </a:lnTo>
                    <a:lnTo>
                      <a:pt x="5745" y="21218"/>
                    </a:lnTo>
                    <a:lnTo>
                      <a:pt x="5527" y="21136"/>
                    </a:lnTo>
                    <a:lnTo>
                      <a:pt x="5333" y="21055"/>
                    </a:lnTo>
                    <a:lnTo>
                      <a:pt x="5164" y="20945"/>
                    </a:lnTo>
                    <a:lnTo>
                      <a:pt x="5139" y="20836"/>
                    </a:lnTo>
                    <a:lnTo>
                      <a:pt x="5067" y="20618"/>
                    </a:lnTo>
                    <a:lnTo>
                      <a:pt x="4970" y="20427"/>
                    </a:lnTo>
                    <a:lnTo>
                      <a:pt x="4800" y="20209"/>
                    </a:lnTo>
                    <a:lnTo>
                      <a:pt x="4606" y="20018"/>
                    </a:lnTo>
                    <a:lnTo>
                      <a:pt x="3976" y="19555"/>
                    </a:lnTo>
                    <a:lnTo>
                      <a:pt x="3127" y="18955"/>
                    </a:lnTo>
                    <a:lnTo>
                      <a:pt x="2667" y="18627"/>
                    </a:lnTo>
                    <a:lnTo>
                      <a:pt x="2303" y="18245"/>
                    </a:lnTo>
                    <a:lnTo>
                      <a:pt x="1988" y="17918"/>
                    </a:lnTo>
                    <a:lnTo>
                      <a:pt x="1745" y="17536"/>
                    </a:lnTo>
                    <a:lnTo>
                      <a:pt x="1576" y="17209"/>
                    </a:lnTo>
                    <a:lnTo>
                      <a:pt x="1455" y="16882"/>
                    </a:lnTo>
                    <a:lnTo>
                      <a:pt x="1382" y="16582"/>
                    </a:lnTo>
                    <a:lnTo>
                      <a:pt x="1358" y="16282"/>
                    </a:lnTo>
                    <a:lnTo>
                      <a:pt x="1382" y="16064"/>
                    </a:lnTo>
                    <a:lnTo>
                      <a:pt x="1430" y="15845"/>
                    </a:lnTo>
                    <a:lnTo>
                      <a:pt x="1479" y="15436"/>
                    </a:lnTo>
                    <a:lnTo>
                      <a:pt x="1479" y="15273"/>
                    </a:lnTo>
                    <a:lnTo>
                      <a:pt x="1430" y="15109"/>
                    </a:lnTo>
                    <a:lnTo>
                      <a:pt x="1333" y="14973"/>
                    </a:lnTo>
                    <a:lnTo>
                      <a:pt x="1091" y="14864"/>
                    </a:lnTo>
                    <a:lnTo>
                      <a:pt x="873" y="14755"/>
                    </a:lnTo>
                    <a:lnTo>
                      <a:pt x="727" y="14645"/>
                    </a:lnTo>
                    <a:lnTo>
                      <a:pt x="679" y="14509"/>
                    </a:lnTo>
                    <a:lnTo>
                      <a:pt x="630" y="14400"/>
                    </a:lnTo>
                    <a:lnTo>
                      <a:pt x="703" y="14291"/>
                    </a:lnTo>
                    <a:lnTo>
                      <a:pt x="800" y="14236"/>
                    </a:lnTo>
                    <a:lnTo>
                      <a:pt x="970" y="14127"/>
                    </a:lnTo>
                    <a:lnTo>
                      <a:pt x="1164" y="13991"/>
                    </a:lnTo>
                    <a:lnTo>
                      <a:pt x="1333" y="13936"/>
                    </a:lnTo>
                    <a:lnTo>
                      <a:pt x="1430" y="13773"/>
                    </a:lnTo>
                    <a:lnTo>
                      <a:pt x="1479" y="13664"/>
                    </a:lnTo>
                    <a:lnTo>
                      <a:pt x="1479" y="13527"/>
                    </a:lnTo>
                    <a:lnTo>
                      <a:pt x="1430" y="13145"/>
                    </a:lnTo>
                    <a:lnTo>
                      <a:pt x="1382" y="12927"/>
                    </a:lnTo>
                    <a:lnTo>
                      <a:pt x="1358" y="12682"/>
                    </a:lnTo>
                    <a:lnTo>
                      <a:pt x="1382" y="12464"/>
                    </a:lnTo>
                    <a:lnTo>
                      <a:pt x="1455" y="12273"/>
                    </a:lnTo>
                    <a:lnTo>
                      <a:pt x="1576" y="12055"/>
                    </a:lnTo>
                    <a:lnTo>
                      <a:pt x="1576" y="11973"/>
                    </a:lnTo>
                    <a:lnTo>
                      <a:pt x="1552" y="11891"/>
                    </a:lnTo>
                    <a:lnTo>
                      <a:pt x="1430" y="11864"/>
                    </a:lnTo>
                    <a:lnTo>
                      <a:pt x="1164" y="11864"/>
                    </a:lnTo>
                    <a:lnTo>
                      <a:pt x="679" y="11727"/>
                    </a:lnTo>
                    <a:lnTo>
                      <a:pt x="558" y="11591"/>
                    </a:lnTo>
                    <a:lnTo>
                      <a:pt x="533" y="11455"/>
                    </a:lnTo>
                    <a:lnTo>
                      <a:pt x="558" y="11318"/>
                    </a:lnTo>
                    <a:lnTo>
                      <a:pt x="679" y="11155"/>
                    </a:lnTo>
                    <a:lnTo>
                      <a:pt x="824" y="11045"/>
                    </a:lnTo>
                    <a:lnTo>
                      <a:pt x="1018" y="10936"/>
                    </a:lnTo>
                    <a:lnTo>
                      <a:pt x="1236" y="10827"/>
                    </a:lnTo>
                    <a:lnTo>
                      <a:pt x="1358" y="10718"/>
                    </a:lnTo>
                    <a:lnTo>
                      <a:pt x="1430" y="10609"/>
                    </a:lnTo>
                    <a:lnTo>
                      <a:pt x="1430" y="10473"/>
                    </a:lnTo>
                    <a:lnTo>
                      <a:pt x="1358" y="10118"/>
                    </a:lnTo>
                    <a:lnTo>
                      <a:pt x="1333" y="9955"/>
                    </a:lnTo>
                    <a:lnTo>
                      <a:pt x="1333" y="9545"/>
                    </a:lnTo>
                    <a:lnTo>
                      <a:pt x="1358" y="9355"/>
                    </a:lnTo>
                    <a:lnTo>
                      <a:pt x="1430" y="9055"/>
                    </a:lnTo>
                    <a:lnTo>
                      <a:pt x="1430" y="8945"/>
                    </a:lnTo>
                    <a:lnTo>
                      <a:pt x="1382" y="8836"/>
                    </a:lnTo>
                    <a:lnTo>
                      <a:pt x="1285" y="8727"/>
                    </a:lnTo>
                    <a:lnTo>
                      <a:pt x="897" y="8564"/>
                    </a:lnTo>
                    <a:lnTo>
                      <a:pt x="776" y="8455"/>
                    </a:lnTo>
                    <a:lnTo>
                      <a:pt x="703" y="8318"/>
                    </a:lnTo>
                    <a:lnTo>
                      <a:pt x="703" y="8209"/>
                    </a:lnTo>
                    <a:lnTo>
                      <a:pt x="727" y="8073"/>
                    </a:lnTo>
                    <a:lnTo>
                      <a:pt x="873" y="7936"/>
                    </a:lnTo>
                    <a:lnTo>
                      <a:pt x="1018" y="7827"/>
                    </a:lnTo>
                    <a:lnTo>
                      <a:pt x="1261" y="7718"/>
                    </a:lnTo>
                    <a:lnTo>
                      <a:pt x="1455" y="7664"/>
                    </a:lnTo>
                    <a:lnTo>
                      <a:pt x="1576" y="7582"/>
                    </a:lnTo>
                    <a:lnTo>
                      <a:pt x="1648" y="7500"/>
                    </a:lnTo>
                    <a:lnTo>
                      <a:pt x="1648" y="7391"/>
                    </a:lnTo>
                    <a:lnTo>
                      <a:pt x="1552" y="7145"/>
                    </a:lnTo>
                    <a:lnTo>
                      <a:pt x="1527" y="6982"/>
                    </a:lnTo>
                    <a:lnTo>
                      <a:pt x="1479" y="6845"/>
                    </a:lnTo>
                    <a:lnTo>
                      <a:pt x="1479" y="6682"/>
                    </a:lnTo>
                    <a:lnTo>
                      <a:pt x="1527" y="6518"/>
                    </a:lnTo>
                    <a:lnTo>
                      <a:pt x="1648" y="6218"/>
                    </a:lnTo>
                    <a:lnTo>
                      <a:pt x="1697" y="6055"/>
                    </a:lnTo>
                    <a:lnTo>
                      <a:pt x="1721" y="5945"/>
                    </a:lnTo>
                    <a:lnTo>
                      <a:pt x="1697" y="5891"/>
                    </a:lnTo>
                    <a:lnTo>
                      <a:pt x="1576" y="5891"/>
                    </a:lnTo>
                    <a:lnTo>
                      <a:pt x="1430" y="5836"/>
                    </a:lnTo>
                    <a:lnTo>
                      <a:pt x="1285" y="5809"/>
                    </a:lnTo>
                    <a:lnTo>
                      <a:pt x="1115" y="5727"/>
                    </a:lnTo>
                    <a:lnTo>
                      <a:pt x="970" y="5645"/>
                    </a:lnTo>
                    <a:lnTo>
                      <a:pt x="824" y="5536"/>
                    </a:lnTo>
                    <a:lnTo>
                      <a:pt x="727" y="5400"/>
                    </a:lnTo>
                    <a:lnTo>
                      <a:pt x="679" y="5264"/>
                    </a:lnTo>
                    <a:lnTo>
                      <a:pt x="606" y="51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188" y="3818"/>
                    </a:lnTo>
                    <a:lnTo>
                      <a:pt x="21164" y="4009"/>
                    </a:lnTo>
                    <a:lnTo>
                      <a:pt x="21091" y="4145"/>
                    </a:lnTo>
                    <a:lnTo>
                      <a:pt x="20945" y="4282"/>
                    </a:lnTo>
                    <a:lnTo>
                      <a:pt x="20824" y="4391"/>
                    </a:lnTo>
                    <a:lnTo>
                      <a:pt x="20703" y="4473"/>
                    </a:lnTo>
                    <a:lnTo>
                      <a:pt x="20533" y="4555"/>
                    </a:lnTo>
                    <a:lnTo>
                      <a:pt x="20364" y="4582"/>
                    </a:lnTo>
                    <a:lnTo>
                      <a:pt x="20242" y="4582"/>
                    </a:lnTo>
                    <a:lnTo>
                      <a:pt x="20145" y="4636"/>
                    </a:lnTo>
                    <a:lnTo>
                      <a:pt x="20097" y="4691"/>
                    </a:lnTo>
                    <a:lnTo>
                      <a:pt x="20097" y="4800"/>
                    </a:lnTo>
                    <a:lnTo>
                      <a:pt x="20170" y="4909"/>
                    </a:lnTo>
                    <a:lnTo>
                      <a:pt x="20291" y="5264"/>
                    </a:lnTo>
                    <a:lnTo>
                      <a:pt x="20339" y="5400"/>
                    </a:lnTo>
                    <a:lnTo>
                      <a:pt x="20339" y="5591"/>
                    </a:lnTo>
                    <a:lnTo>
                      <a:pt x="20291" y="5727"/>
                    </a:lnTo>
                    <a:lnTo>
                      <a:pt x="20242" y="5891"/>
                    </a:lnTo>
                    <a:lnTo>
                      <a:pt x="20170" y="6109"/>
                    </a:lnTo>
                    <a:lnTo>
                      <a:pt x="20170" y="6218"/>
                    </a:lnTo>
                    <a:lnTo>
                      <a:pt x="20194" y="6327"/>
                    </a:lnTo>
                    <a:lnTo>
                      <a:pt x="20339" y="6409"/>
                    </a:lnTo>
                    <a:lnTo>
                      <a:pt x="20558" y="6464"/>
                    </a:lnTo>
                    <a:lnTo>
                      <a:pt x="20800" y="6545"/>
                    </a:lnTo>
                    <a:lnTo>
                      <a:pt x="20945" y="6655"/>
                    </a:lnTo>
                    <a:lnTo>
                      <a:pt x="21042" y="6791"/>
                    </a:lnTo>
                    <a:lnTo>
                      <a:pt x="21115" y="6927"/>
                    </a:lnTo>
                    <a:lnTo>
                      <a:pt x="21091" y="7064"/>
                    </a:lnTo>
                    <a:lnTo>
                      <a:pt x="21018" y="7173"/>
                    </a:lnTo>
                    <a:lnTo>
                      <a:pt x="20897" y="7282"/>
                    </a:lnTo>
                    <a:lnTo>
                      <a:pt x="20703" y="7391"/>
                    </a:lnTo>
                    <a:lnTo>
                      <a:pt x="20533" y="7473"/>
                    </a:lnTo>
                    <a:lnTo>
                      <a:pt x="20436" y="7555"/>
                    </a:lnTo>
                    <a:lnTo>
                      <a:pt x="20388" y="7664"/>
                    </a:lnTo>
                    <a:lnTo>
                      <a:pt x="20364" y="7800"/>
                    </a:lnTo>
                    <a:lnTo>
                      <a:pt x="20436" y="8100"/>
                    </a:lnTo>
                    <a:lnTo>
                      <a:pt x="20461" y="8291"/>
                    </a:lnTo>
                    <a:lnTo>
                      <a:pt x="20485" y="8455"/>
                    </a:lnTo>
                    <a:lnTo>
                      <a:pt x="20436" y="8836"/>
                    </a:lnTo>
                    <a:lnTo>
                      <a:pt x="20388" y="9164"/>
                    </a:lnTo>
                    <a:lnTo>
                      <a:pt x="20388" y="9327"/>
                    </a:lnTo>
                    <a:lnTo>
                      <a:pt x="20461" y="9464"/>
                    </a:lnTo>
                    <a:lnTo>
                      <a:pt x="20558" y="9573"/>
                    </a:lnTo>
                    <a:lnTo>
                      <a:pt x="20752" y="9682"/>
                    </a:lnTo>
                    <a:lnTo>
                      <a:pt x="20994" y="9791"/>
                    </a:lnTo>
                    <a:lnTo>
                      <a:pt x="21164" y="9900"/>
                    </a:lnTo>
                    <a:lnTo>
                      <a:pt x="21261" y="10064"/>
                    </a:lnTo>
                    <a:lnTo>
                      <a:pt x="21285" y="10200"/>
                    </a:lnTo>
                    <a:lnTo>
                      <a:pt x="21261" y="10309"/>
                    </a:lnTo>
                    <a:lnTo>
                      <a:pt x="21115" y="10473"/>
                    </a:lnTo>
                    <a:lnTo>
                      <a:pt x="20921" y="10527"/>
                    </a:lnTo>
                    <a:lnTo>
                      <a:pt x="20655" y="10582"/>
                    </a:lnTo>
                    <a:lnTo>
                      <a:pt x="20388" y="10609"/>
                    </a:lnTo>
                    <a:lnTo>
                      <a:pt x="20267" y="10636"/>
                    </a:lnTo>
                    <a:lnTo>
                      <a:pt x="20194" y="10691"/>
                    </a:lnTo>
                    <a:lnTo>
                      <a:pt x="20242" y="10800"/>
                    </a:lnTo>
                    <a:lnTo>
                      <a:pt x="20364" y="11018"/>
                    </a:lnTo>
                    <a:lnTo>
                      <a:pt x="20436" y="11209"/>
                    </a:lnTo>
                    <a:lnTo>
                      <a:pt x="20436" y="11673"/>
                    </a:lnTo>
                    <a:lnTo>
                      <a:pt x="20388" y="11864"/>
                    </a:lnTo>
                    <a:lnTo>
                      <a:pt x="20339" y="12245"/>
                    </a:lnTo>
                    <a:lnTo>
                      <a:pt x="20339" y="12409"/>
                    </a:lnTo>
                    <a:lnTo>
                      <a:pt x="20364" y="12518"/>
                    </a:lnTo>
                    <a:lnTo>
                      <a:pt x="20461" y="12627"/>
                    </a:lnTo>
                    <a:lnTo>
                      <a:pt x="20655" y="12736"/>
                    </a:lnTo>
                    <a:lnTo>
                      <a:pt x="20848" y="12873"/>
                    </a:lnTo>
                    <a:lnTo>
                      <a:pt x="21018" y="12927"/>
                    </a:lnTo>
                    <a:lnTo>
                      <a:pt x="21115" y="13036"/>
                    </a:lnTo>
                    <a:lnTo>
                      <a:pt x="21164" y="13145"/>
                    </a:lnTo>
                    <a:lnTo>
                      <a:pt x="21164" y="13255"/>
                    </a:lnTo>
                    <a:lnTo>
                      <a:pt x="21091" y="13364"/>
                    </a:lnTo>
                    <a:lnTo>
                      <a:pt x="20921" y="13500"/>
                    </a:lnTo>
                    <a:lnTo>
                      <a:pt x="20485" y="13718"/>
                    </a:lnTo>
                    <a:lnTo>
                      <a:pt x="20364" y="13855"/>
                    </a:lnTo>
                    <a:lnTo>
                      <a:pt x="20339" y="13991"/>
                    </a:lnTo>
                    <a:lnTo>
                      <a:pt x="20291" y="14182"/>
                    </a:lnTo>
                    <a:lnTo>
                      <a:pt x="20388" y="14591"/>
                    </a:lnTo>
                    <a:lnTo>
                      <a:pt x="20436" y="14809"/>
                    </a:lnTo>
                    <a:lnTo>
                      <a:pt x="20436" y="15027"/>
                    </a:lnTo>
                    <a:lnTo>
                      <a:pt x="20485" y="15191"/>
                    </a:lnTo>
                    <a:lnTo>
                      <a:pt x="20655" y="15382"/>
                    </a:lnTo>
                    <a:lnTo>
                      <a:pt x="20800" y="15600"/>
                    </a:lnTo>
                    <a:lnTo>
                      <a:pt x="20824" y="15709"/>
                    </a:lnTo>
                    <a:lnTo>
                      <a:pt x="20824" y="15845"/>
                    </a:lnTo>
                    <a:lnTo>
                      <a:pt x="20752" y="16227"/>
                    </a:lnTo>
                    <a:lnTo>
                      <a:pt x="20606" y="16636"/>
                    </a:lnTo>
                    <a:lnTo>
                      <a:pt x="20388" y="17045"/>
                    </a:lnTo>
                    <a:lnTo>
                      <a:pt x="20170" y="17400"/>
                    </a:lnTo>
                    <a:lnTo>
                      <a:pt x="19879" y="17809"/>
                    </a:lnTo>
                    <a:lnTo>
                      <a:pt x="19539" y="18218"/>
                    </a:lnTo>
                    <a:lnTo>
                      <a:pt x="19224" y="18573"/>
                    </a:lnTo>
                    <a:lnTo>
                      <a:pt x="18812" y="18955"/>
                    </a:lnTo>
                    <a:lnTo>
                      <a:pt x="18448" y="19282"/>
                    </a:lnTo>
                    <a:lnTo>
                      <a:pt x="18109" y="19582"/>
                    </a:lnTo>
                    <a:lnTo>
                      <a:pt x="17503" y="20018"/>
                    </a:lnTo>
                    <a:lnTo>
                      <a:pt x="17236" y="20236"/>
                    </a:lnTo>
                    <a:lnTo>
                      <a:pt x="17042" y="20427"/>
                    </a:lnTo>
                    <a:lnTo>
                      <a:pt x="16921" y="20618"/>
                    </a:lnTo>
                    <a:lnTo>
                      <a:pt x="16848" y="20836"/>
                    </a:lnTo>
                    <a:lnTo>
                      <a:pt x="16824" y="20864"/>
                    </a:lnTo>
                    <a:lnTo>
                      <a:pt x="16776" y="20945"/>
                    </a:lnTo>
                    <a:lnTo>
                      <a:pt x="16630" y="21055"/>
                    </a:lnTo>
                    <a:lnTo>
                      <a:pt x="16364" y="21136"/>
                    </a:lnTo>
                    <a:lnTo>
                      <a:pt x="16073" y="21218"/>
                    </a:lnTo>
                    <a:lnTo>
                      <a:pt x="15248" y="21355"/>
                    </a:lnTo>
                    <a:lnTo>
                      <a:pt x="14303" y="21464"/>
                    </a:lnTo>
                    <a:lnTo>
                      <a:pt x="13285" y="21545"/>
                    </a:lnTo>
                    <a:lnTo>
                      <a:pt x="12218" y="21573"/>
                    </a:lnTo>
                    <a:lnTo>
                      <a:pt x="10545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Shape 1064"/>
              <p:cNvSpPr/>
              <p:nvPr/>
            </p:nvSpPr>
            <p:spPr>
              <a:xfrm>
                <a:off x="274007" y="0"/>
                <a:ext cx="361518" cy="857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71" y="21600"/>
                    </a:moveTo>
                    <a:lnTo>
                      <a:pt x="8829" y="21573"/>
                    </a:lnTo>
                    <a:lnTo>
                      <a:pt x="7886" y="21545"/>
                    </a:lnTo>
                    <a:lnTo>
                      <a:pt x="7029" y="21464"/>
                    </a:lnTo>
                    <a:lnTo>
                      <a:pt x="6171" y="21355"/>
                    </a:lnTo>
                    <a:lnTo>
                      <a:pt x="5486" y="21218"/>
                    </a:lnTo>
                    <a:lnTo>
                      <a:pt x="5057" y="21055"/>
                    </a:lnTo>
                    <a:lnTo>
                      <a:pt x="4886" y="20945"/>
                    </a:lnTo>
                    <a:lnTo>
                      <a:pt x="4886" y="20836"/>
                    </a:lnTo>
                    <a:lnTo>
                      <a:pt x="4714" y="20427"/>
                    </a:lnTo>
                    <a:lnTo>
                      <a:pt x="4286" y="20018"/>
                    </a:lnTo>
                    <a:lnTo>
                      <a:pt x="3771" y="19555"/>
                    </a:lnTo>
                    <a:lnTo>
                      <a:pt x="2314" y="18627"/>
                    </a:lnTo>
                    <a:lnTo>
                      <a:pt x="1971" y="18245"/>
                    </a:lnTo>
                    <a:lnTo>
                      <a:pt x="1457" y="17536"/>
                    </a:lnTo>
                    <a:lnTo>
                      <a:pt x="1200" y="16882"/>
                    </a:lnTo>
                    <a:lnTo>
                      <a:pt x="1114" y="16282"/>
                    </a:lnTo>
                    <a:lnTo>
                      <a:pt x="1114" y="15845"/>
                    </a:lnTo>
                    <a:lnTo>
                      <a:pt x="1200" y="15436"/>
                    </a:lnTo>
                    <a:lnTo>
                      <a:pt x="1114" y="15109"/>
                    </a:lnTo>
                    <a:lnTo>
                      <a:pt x="943" y="14973"/>
                    </a:lnTo>
                    <a:lnTo>
                      <a:pt x="857" y="14864"/>
                    </a:lnTo>
                    <a:lnTo>
                      <a:pt x="343" y="14645"/>
                    </a:lnTo>
                    <a:lnTo>
                      <a:pt x="343" y="14400"/>
                    </a:lnTo>
                    <a:lnTo>
                      <a:pt x="514" y="14236"/>
                    </a:lnTo>
                    <a:lnTo>
                      <a:pt x="857" y="13991"/>
                    </a:lnTo>
                    <a:lnTo>
                      <a:pt x="1114" y="13936"/>
                    </a:lnTo>
                    <a:lnTo>
                      <a:pt x="1114" y="13773"/>
                    </a:lnTo>
                    <a:lnTo>
                      <a:pt x="1200" y="13527"/>
                    </a:lnTo>
                    <a:lnTo>
                      <a:pt x="1114" y="13145"/>
                    </a:lnTo>
                    <a:lnTo>
                      <a:pt x="1114" y="12682"/>
                    </a:lnTo>
                    <a:lnTo>
                      <a:pt x="1200" y="12273"/>
                    </a:lnTo>
                    <a:lnTo>
                      <a:pt x="1286" y="12055"/>
                    </a:lnTo>
                    <a:lnTo>
                      <a:pt x="1286" y="11973"/>
                    </a:lnTo>
                    <a:lnTo>
                      <a:pt x="1200" y="11891"/>
                    </a:lnTo>
                    <a:lnTo>
                      <a:pt x="1114" y="11864"/>
                    </a:lnTo>
                    <a:lnTo>
                      <a:pt x="857" y="11864"/>
                    </a:lnTo>
                    <a:lnTo>
                      <a:pt x="600" y="11782"/>
                    </a:lnTo>
                    <a:lnTo>
                      <a:pt x="343" y="11727"/>
                    </a:lnTo>
                    <a:lnTo>
                      <a:pt x="257" y="11591"/>
                    </a:lnTo>
                    <a:lnTo>
                      <a:pt x="257" y="11455"/>
                    </a:lnTo>
                    <a:lnTo>
                      <a:pt x="343" y="11155"/>
                    </a:lnTo>
                    <a:lnTo>
                      <a:pt x="514" y="11045"/>
                    </a:lnTo>
                    <a:lnTo>
                      <a:pt x="771" y="10936"/>
                    </a:lnTo>
                    <a:lnTo>
                      <a:pt x="1114" y="10718"/>
                    </a:lnTo>
                    <a:lnTo>
                      <a:pt x="1114" y="10473"/>
                    </a:lnTo>
                    <a:lnTo>
                      <a:pt x="943" y="9709"/>
                    </a:lnTo>
                    <a:lnTo>
                      <a:pt x="1114" y="9055"/>
                    </a:lnTo>
                    <a:lnTo>
                      <a:pt x="1114" y="8836"/>
                    </a:lnTo>
                    <a:lnTo>
                      <a:pt x="943" y="8727"/>
                    </a:lnTo>
                    <a:lnTo>
                      <a:pt x="857" y="8645"/>
                    </a:lnTo>
                    <a:lnTo>
                      <a:pt x="600" y="8564"/>
                    </a:lnTo>
                    <a:lnTo>
                      <a:pt x="514" y="8455"/>
                    </a:lnTo>
                    <a:lnTo>
                      <a:pt x="343" y="8209"/>
                    </a:lnTo>
                    <a:lnTo>
                      <a:pt x="514" y="7936"/>
                    </a:lnTo>
                    <a:lnTo>
                      <a:pt x="771" y="7827"/>
                    </a:lnTo>
                    <a:lnTo>
                      <a:pt x="943" y="7718"/>
                    </a:lnTo>
                    <a:lnTo>
                      <a:pt x="1200" y="7664"/>
                    </a:lnTo>
                    <a:lnTo>
                      <a:pt x="1286" y="7582"/>
                    </a:lnTo>
                    <a:lnTo>
                      <a:pt x="1286" y="7391"/>
                    </a:lnTo>
                    <a:lnTo>
                      <a:pt x="1200" y="6845"/>
                    </a:lnTo>
                    <a:lnTo>
                      <a:pt x="1200" y="6518"/>
                    </a:lnTo>
                    <a:lnTo>
                      <a:pt x="1286" y="6218"/>
                    </a:lnTo>
                    <a:lnTo>
                      <a:pt x="1457" y="5945"/>
                    </a:lnTo>
                    <a:lnTo>
                      <a:pt x="1457" y="5891"/>
                    </a:lnTo>
                    <a:lnTo>
                      <a:pt x="1286" y="5891"/>
                    </a:lnTo>
                    <a:lnTo>
                      <a:pt x="943" y="5809"/>
                    </a:lnTo>
                    <a:lnTo>
                      <a:pt x="600" y="5645"/>
                    </a:lnTo>
                    <a:lnTo>
                      <a:pt x="343" y="5400"/>
                    </a:lnTo>
                    <a:lnTo>
                      <a:pt x="257" y="5100"/>
                    </a:lnTo>
                    <a:lnTo>
                      <a:pt x="343" y="4745"/>
                    </a:lnTo>
                    <a:lnTo>
                      <a:pt x="514" y="4445"/>
                    </a:lnTo>
                    <a:lnTo>
                      <a:pt x="600" y="4064"/>
                    </a:lnTo>
                    <a:lnTo>
                      <a:pt x="600" y="3627"/>
                    </a:lnTo>
                    <a:lnTo>
                      <a:pt x="771" y="2618"/>
                    </a:lnTo>
                    <a:lnTo>
                      <a:pt x="600" y="2182"/>
                    </a:lnTo>
                    <a:lnTo>
                      <a:pt x="600" y="1773"/>
                    </a:lnTo>
                    <a:lnTo>
                      <a:pt x="257" y="927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573"/>
                    </a:lnTo>
                    <a:lnTo>
                      <a:pt x="21514" y="736"/>
                    </a:lnTo>
                    <a:lnTo>
                      <a:pt x="21429" y="927"/>
                    </a:lnTo>
                    <a:lnTo>
                      <a:pt x="21000" y="1255"/>
                    </a:lnTo>
                    <a:lnTo>
                      <a:pt x="20914" y="1609"/>
                    </a:lnTo>
                    <a:lnTo>
                      <a:pt x="20914" y="2809"/>
                    </a:lnTo>
                    <a:lnTo>
                      <a:pt x="21000" y="3136"/>
                    </a:lnTo>
                    <a:lnTo>
                      <a:pt x="21171" y="3491"/>
                    </a:lnTo>
                    <a:lnTo>
                      <a:pt x="21171" y="4145"/>
                    </a:lnTo>
                    <a:lnTo>
                      <a:pt x="20829" y="4391"/>
                    </a:lnTo>
                    <a:lnTo>
                      <a:pt x="20571" y="4555"/>
                    </a:lnTo>
                    <a:lnTo>
                      <a:pt x="20229" y="4582"/>
                    </a:lnTo>
                    <a:lnTo>
                      <a:pt x="20143" y="4636"/>
                    </a:lnTo>
                    <a:lnTo>
                      <a:pt x="20143" y="4909"/>
                    </a:lnTo>
                    <a:lnTo>
                      <a:pt x="20229" y="5264"/>
                    </a:lnTo>
                    <a:lnTo>
                      <a:pt x="20314" y="5591"/>
                    </a:lnTo>
                    <a:lnTo>
                      <a:pt x="20143" y="6109"/>
                    </a:lnTo>
                    <a:lnTo>
                      <a:pt x="20229" y="6327"/>
                    </a:lnTo>
                    <a:lnTo>
                      <a:pt x="20314" y="6409"/>
                    </a:lnTo>
                    <a:lnTo>
                      <a:pt x="20571" y="6464"/>
                    </a:lnTo>
                    <a:lnTo>
                      <a:pt x="20829" y="6545"/>
                    </a:lnTo>
                    <a:lnTo>
                      <a:pt x="20914" y="6655"/>
                    </a:lnTo>
                    <a:lnTo>
                      <a:pt x="21171" y="6927"/>
                    </a:lnTo>
                    <a:lnTo>
                      <a:pt x="21000" y="7173"/>
                    </a:lnTo>
                    <a:lnTo>
                      <a:pt x="20914" y="7282"/>
                    </a:lnTo>
                    <a:lnTo>
                      <a:pt x="20657" y="7391"/>
                    </a:lnTo>
                    <a:lnTo>
                      <a:pt x="20486" y="7555"/>
                    </a:lnTo>
                    <a:lnTo>
                      <a:pt x="20314" y="7800"/>
                    </a:lnTo>
                    <a:lnTo>
                      <a:pt x="20486" y="8455"/>
                    </a:lnTo>
                    <a:lnTo>
                      <a:pt x="20314" y="9164"/>
                    </a:lnTo>
                    <a:lnTo>
                      <a:pt x="20486" y="9464"/>
                    </a:lnTo>
                    <a:lnTo>
                      <a:pt x="20571" y="9573"/>
                    </a:lnTo>
                    <a:lnTo>
                      <a:pt x="20829" y="9682"/>
                    </a:lnTo>
                    <a:lnTo>
                      <a:pt x="21171" y="9900"/>
                    </a:lnTo>
                    <a:lnTo>
                      <a:pt x="21257" y="10200"/>
                    </a:lnTo>
                    <a:lnTo>
                      <a:pt x="21257" y="10309"/>
                    </a:lnTo>
                    <a:lnTo>
                      <a:pt x="21171" y="10473"/>
                    </a:lnTo>
                    <a:lnTo>
                      <a:pt x="20657" y="10582"/>
                    </a:lnTo>
                    <a:lnTo>
                      <a:pt x="20314" y="10609"/>
                    </a:lnTo>
                    <a:lnTo>
                      <a:pt x="20229" y="10636"/>
                    </a:lnTo>
                    <a:lnTo>
                      <a:pt x="20229" y="10800"/>
                    </a:lnTo>
                    <a:lnTo>
                      <a:pt x="20314" y="11018"/>
                    </a:lnTo>
                    <a:lnTo>
                      <a:pt x="20486" y="11427"/>
                    </a:lnTo>
                    <a:lnTo>
                      <a:pt x="20314" y="11864"/>
                    </a:lnTo>
                    <a:lnTo>
                      <a:pt x="20314" y="12518"/>
                    </a:lnTo>
                    <a:lnTo>
                      <a:pt x="20657" y="12736"/>
                    </a:lnTo>
                    <a:lnTo>
                      <a:pt x="21000" y="12927"/>
                    </a:lnTo>
                    <a:lnTo>
                      <a:pt x="21171" y="13145"/>
                    </a:lnTo>
                    <a:lnTo>
                      <a:pt x="21000" y="13364"/>
                    </a:lnTo>
                    <a:lnTo>
                      <a:pt x="20657" y="13609"/>
                    </a:lnTo>
                    <a:lnTo>
                      <a:pt x="20486" y="13718"/>
                    </a:lnTo>
                    <a:lnTo>
                      <a:pt x="20314" y="13855"/>
                    </a:lnTo>
                    <a:lnTo>
                      <a:pt x="20314" y="14591"/>
                    </a:lnTo>
                    <a:lnTo>
                      <a:pt x="20486" y="15027"/>
                    </a:lnTo>
                    <a:lnTo>
                      <a:pt x="20486" y="15191"/>
                    </a:lnTo>
                    <a:lnTo>
                      <a:pt x="20657" y="15382"/>
                    </a:lnTo>
                    <a:lnTo>
                      <a:pt x="20829" y="15600"/>
                    </a:lnTo>
                    <a:lnTo>
                      <a:pt x="20829" y="15845"/>
                    </a:lnTo>
                    <a:lnTo>
                      <a:pt x="20571" y="16636"/>
                    </a:lnTo>
                    <a:lnTo>
                      <a:pt x="20143" y="17400"/>
                    </a:lnTo>
                    <a:lnTo>
                      <a:pt x="19543" y="18218"/>
                    </a:lnTo>
                    <a:lnTo>
                      <a:pt x="18857" y="18955"/>
                    </a:lnTo>
                    <a:lnTo>
                      <a:pt x="18000" y="19582"/>
                    </a:lnTo>
                    <a:lnTo>
                      <a:pt x="17486" y="20018"/>
                    </a:lnTo>
                    <a:lnTo>
                      <a:pt x="16971" y="20427"/>
                    </a:lnTo>
                    <a:lnTo>
                      <a:pt x="16886" y="20618"/>
                    </a:lnTo>
                    <a:lnTo>
                      <a:pt x="16714" y="20836"/>
                    </a:lnTo>
                    <a:lnTo>
                      <a:pt x="16714" y="20945"/>
                    </a:lnTo>
                    <a:lnTo>
                      <a:pt x="16543" y="21055"/>
                    </a:lnTo>
                    <a:lnTo>
                      <a:pt x="16286" y="21136"/>
                    </a:lnTo>
                    <a:lnTo>
                      <a:pt x="15943" y="21218"/>
                    </a:lnTo>
                    <a:lnTo>
                      <a:pt x="15086" y="21355"/>
                    </a:lnTo>
                    <a:lnTo>
                      <a:pt x="14229" y="21464"/>
                    </a:lnTo>
                    <a:lnTo>
                      <a:pt x="13114" y="21545"/>
                    </a:lnTo>
                    <a:lnTo>
                      <a:pt x="12086" y="21573"/>
                    </a:lnTo>
                    <a:lnTo>
                      <a:pt x="10371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Shape 1065"/>
              <p:cNvSpPr/>
              <p:nvPr/>
            </p:nvSpPr>
            <p:spPr>
              <a:xfrm>
                <a:off x="503542" y="850526"/>
                <a:ext cx="291224" cy="96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3" y="0"/>
                    </a:moveTo>
                    <a:lnTo>
                      <a:pt x="12981" y="243"/>
                    </a:lnTo>
                    <a:lnTo>
                      <a:pt x="15003" y="971"/>
                    </a:lnTo>
                    <a:lnTo>
                      <a:pt x="16918" y="1942"/>
                    </a:lnTo>
                    <a:lnTo>
                      <a:pt x="18514" y="3155"/>
                    </a:lnTo>
                    <a:lnTo>
                      <a:pt x="19791" y="4854"/>
                    </a:lnTo>
                    <a:lnTo>
                      <a:pt x="20749" y="6553"/>
                    </a:lnTo>
                    <a:lnTo>
                      <a:pt x="21174" y="7524"/>
                    </a:lnTo>
                    <a:lnTo>
                      <a:pt x="21494" y="8737"/>
                    </a:lnTo>
                    <a:lnTo>
                      <a:pt x="21600" y="9708"/>
                    </a:lnTo>
                    <a:lnTo>
                      <a:pt x="21600" y="12135"/>
                    </a:lnTo>
                    <a:lnTo>
                      <a:pt x="21494" y="13106"/>
                    </a:lnTo>
                    <a:lnTo>
                      <a:pt x="21174" y="14076"/>
                    </a:lnTo>
                    <a:lnTo>
                      <a:pt x="20749" y="15047"/>
                    </a:lnTo>
                    <a:lnTo>
                      <a:pt x="19791" y="16989"/>
                    </a:lnTo>
                    <a:lnTo>
                      <a:pt x="18514" y="18688"/>
                    </a:lnTo>
                    <a:lnTo>
                      <a:pt x="16918" y="19901"/>
                    </a:lnTo>
                    <a:lnTo>
                      <a:pt x="15003" y="20872"/>
                    </a:lnTo>
                    <a:lnTo>
                      <a:pt x="12981" y="21600"/>
                    </a:lnTo>
                    <a:lnTo>
                      <a:pt x="8619" y="21600"/>
                    </a:lnTo>
                    <a:lnTo>
                      <a:pt x="6597" y="20872"/>
                    </a:lnTo>
                    <a:lnTo>
                      <a:pt x="4788" y="19901"/>
                    </a:lnTo>
                    <a:lnTo>
                      <a:pt x="3192" y="18688"/>
                    </a:lnTo>
                    <a:lnTo>
                      <a:pt x="1915" y="16989"/>
                    </a:lnTo>
                    <a:lnTo>
                      <a:pt x="851" y="15047"/>
                    </a:lnTo>
                    <a:lnTo>
                      <a:pt x="426" y="14076"/>
                    </a:lnTo>
                    <a:lnTo>
                      <a:pt x="0" y="12135"/>
                    </a:lnTo>
                    <a:lnTo>
                      <a:pt x="0" y="9708"/>
                    </a:lnTo>
                    <a:lnTo>
                      <a:pt x="213" y="8737"/>
                    </a:lnTo>
                    <a:lnTo>
                      <a:pt x="426" y="7524"/>
                    </a:lnTo>
                    <a:lnTo>
                      <a:pt x="851" y="6553"/>
                    </a:lnTo>
                    <a:lnTo>
                      <a:pt x="1915" y="4854"/>
                    </a:lnTo>
                    <a:lnTo>
                      <a:pt x="3192" y="3155"/>
                    </a:lnTo>
                    <a:lnTo>
                      <a:pt x="4788" y="1942"/>
                    </a:lnTo>
                    <a:lnTo>
                      <a:pt x="6597" y="971"/>
                    </a:lnTo>
                    <a:lnTo>
                      <a:pt x="8619" y="243"/>
                    </a:lnTo>
                    <a:lnTo>
                      <a:pt x="10853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Shape 1066"/>
              <p:cNvSpPr/>
              <p:nvPr/>
            </p:nvSpPr>
            <p:spPr>
              <a:xfrm>
                <a:off x="394512" y="806160"/>
                <a:ext cx="509283" cy="107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30" y="0"/>
                    </a:moveTo>
                    <a:lnTo>
                      <a:pt x="12960" y="218"/>
                    </a:lnTo>
                    <a:lnTo>
                      <a:pt x="15029" y="873"/>
                    </a:lnTo>
                    <a:lnTo>
                      <a:pt x="16854" y="1745"/>
                    </a:lnTo>
                    <a:lnTo>
                      <a:pt x="18375" y="3273"/>
                    </a:lnTo>
                    <a:lnTo>
                      <a:pt x="19714" y="4800"/>
                    </a:lnTo>
                    <a:lnTo>
                      <a:pt x="20261" y="5673"/>
                    </a:lnTo>
                    <a:lnTo>
                      <a:pt x="21113" y="7418"/>
                    </a:lnTo>
                    <a:lnTo>
                      <a:pt x="21357" y="8509"/>
                    </a:lnTo>
                    <a:lnTo>
                      <a:pt x="21539" y="9818"/>
                    </a:lnTo>
                    <a:lnTo>
                      <a:pt x="21600" y="10691"/>
                    </a:lnTo>
                    <a:lnTo>
                      <a:pt x="21539" y="11782"/>
                    </a:lnTo>
                    <a:lnTo>
                      <a:pt x="21357" y="13091"/>
                    </a:lnTo>
                    <a:lnTo>
                      <a:pt x="21113" y="13964"/>
                    </a:lnTo>
                    <a:lnTo>
                      <a:pt x="20687" y="14836"/>
                    </a:lnTo>
                    <a:lnTo>
                      <a:pt x="20261" y="15927"/>
                    </a:lnTo>
                    <a:lnTo>
                      <a:pt x="19714" y="16800"/>
                    </a:lnTo>
                    <a:lnTo>
                      <a:pt x="18375" y="18327"/>
                    </a:lnTo>
                    <a:lnTo>
                      <a:pt x="15029" y="20727"/>
                    </a:lnTo>
                    <a:lnTo>
                      <a:pt x="12960" y="21382"/>
                    </a:lnTo>
                    <a:lnTo>
                      <a:pt x="10830" y="21600"/>
                    </a:lnTo>
                    <a:lnTo>
                      <a:pt x="8701" y="21382"/>
                    </a:lnTo>
                    <a:lnTo>
                      <a:pt x="6632" y="20727"/>
                    </a:lnTo>
                    <a:lnTo>
                      <a:pt x="4807" y="19418"/>
                    </a:lnTo>
                    <a:lnTo>
                      <a:pt x="3225" y="18327"/>
                    </a:lnTo>
                    <a:lnTo>
                      <a:pt x="1886" y="16800"/>
                    </a:lnTo>
                    <a:lnTo>
                      <a:pt x="1339" y="15927"/>
                    </a:lnTo>
                    <a:lnTo>
                      <a:pt x="913" y="14836"/>
                    </a:lnTo>
                    <a:lnTo>
                      <a:pt x="487" y="13964"/>
                    </a:lnTo>
                    <a:lnTo>
                      <a:pt x="243" y="13091"/>
                    </a:lnTo>
                    <a:lnTo>
                      <a:pt x="122" y="11782"/>
                    </a:lnTo>
                    <a:lnTo>
                      <a:pt x="0" y="10691"/>
                    </a:lnTo>
                    <a:lnTo>
                      <a:pt x="122" y="9818"/>
                    </a:lnTo>
                    <a:lnTo>
                      <a:pt x="243" y="8509"/>
                    </a:lnTo>
                    <a:lnTo>
                      <a:pt x="487" y="7418"/>
                    </a:lnTo>
                    <a:lnTo>
                      <a:pt x="1339" y="5673"/>
                    </a:lnTo>
                    <a:lnTo>
                      <a:pt x="1886" y="4800"/>
                    </a:lnTo>
                    <a:lnTo>
                      <a:pt x="3225" y="3273"/>
                    </a:lnTo>
                    <a:lnTo>
                      <a:pt x="4807" y="1745"/>
                    </a:lnTo>
                    <a:lnTo>
                      <a:pt x="6632" y="873"/>
                    </a:lnTo>
                    <a:lnTo>
                      <a:pt x="8701" y="218"/>
                    </a:lnTo>
                    <a:lnTo>
                      <a:pt x="1083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Shape 1067"/>
              <p:cNvSpPr/>
              <p:nvPr/>
            </p:nvSpPr>
            <p:spPr>
              <a:xfrm>
                <a:off x="327087" y="836459"/>
                <a:ext cx="645568" cy="40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36" y="21600"/>
                    </a:moveTo>
                    <a:lnTo>
                      <a:pt x="7152" y="21600"/>
                    </a:lnTo>
                    <a:lnTo>
                      <a:pt x="5520" y="19849"/>
                    </a:lnTo>
                    <a:lnTo>
                      <a:pt x="3984" y="18681"/>
                    </a:lnTo>
                    <a:lnTo>
                      <a:pt x="2544" y="16930"/>
                    </a:lnTo>
                    <a:lnTo>
                      <a:pt x="1296" y="13427"/>
                    </a:lnTo>
                    <a:lnTo>
                      <a:pt x="864" y="12259"/>
                    </a:lnTo>
                    <a:lnTo>
                      <a:pt x="432" y="10508"/>
                    </a:lnTo>
                    <a:lnTo>
                      <a:pt x="240" y="8757"/>
                    </a:lnTo>
                    <a:lnTo>
                      <a:pt x="144" y="6422"/>
                    </a:lnTo>
                    <a:lnTo>
                      <a:pt x="0" y="1168"/>
                    </a:lnTo>
                    <a:lnTo>
                      <a:pt x="912" y="4086"/>
                    </a:lnTo>
                    <a:lnTo>
                      <a:pt x="2016" y="5838"/>
                    </a:lnTo>
                    <a:lnTo>
                      <a:pt x="3312" y="8173"/>
                    </a:lnTo>
                    <a:lnTo>
                      <a:pt x="4656" y="8757"/>
                    </a:lnTo>
                    <a:lnTo>
                      <a:pt x="7488" y="11092"/>
                    </a:lnTo>
                    <a:lnTo>
                      <a:pt x="9888" y="11092"/>
                    </a:lnTo>
                    <a:lnTo>
                      <a:pt x="12624" y="10508"/>
                    </a:lnTo>
                    <a:lnTo>
                      <a:pt x="15936" y="8757"/>
                    </a:lnTo>
                    <a:lnTo>
                      <a:pt x="17616" y="7589"/>
                    </a:lnTo>
                    <a:lnTo>
                      <a:pt x="19152" y="5838"/>
                    </a:lnTo>
                    <a:lnTo>
                      <a:pt x="20544" y="3503"/>
                    </a:lnTo>
                    <a:lnTo>
                      <a:pt x="21600" y="0"/>
                    </a:lnTo>
                    <a:lnTo>
                      <a:pt x="21456" y="6422"/>
                    </a:lnTo>
                    <a:lnTo>
                      <a:pt x="21312" y="8757"/>
                    </a:lnTo>
                    <a:lnTo>
                      <a:pt x="20976" y="10508"/>
                    </a:lnTo>
                    <a:lnTo>
                      <a:pt x="20592" y="12259"/>
                    </a:lnTo>
                    <a:lnTo>
                      <a:pt x="20016" y="13427"/>
                    </a:lnTo>
                    <a:lnTo>
                      <a:pt x="18528" y="16930"/>
                    </a:lnTo>
                    <a:lnTo>
                      <a:pt x="16848" y="18681"/>
                    </a:lnTo>
                    <a:lnTo>
                      <a:pt x="14928" y="19849"/>
                    </a:lnTo>
                    <a:lnTo>
                      <a:pt x="13056" y="21600"/>
                    </a:lnTo>
                    <a:lnTo>
                      <a:pt x="9936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2" name="Shape 1068"/>
              <p:cNvSpPr/>
              <p:nvPr/>
            </p:nvSpPr>
            <p:spPr>
              <a:xfrm>
                <a:off x="63122" y="243471"/>
                <a:ext cx="1180672" cy="66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5" y="13102"/>
                    </a:moveTo>
                    <a:lnTo>
                      <a:pt x="20681" y="0"/>
                    </a:lnTo>
                    <a:lnTo>
                      <a:pt x="20681" y="1416"/>
                    </a:lnTo>
                    <a:lnTo>
                      <a:pt x="20760" y="2479"/>
                    </a:lnTo>
                    <a:lnTo>
                      <a:pt x="20865" y="3541"/>
                    </a:lnTo>
                    <a:lnTo>
                      <a:pt x="21101" y="4249"/>
                    </a:lnTo>
                    <a:lnTo>
                      <a:pt x="21259" y="5311"/>
                    </a:lnTo>
                    <a:lnTo>
                      <a:pt x="21416" y="5666"/>
                    </a:lnTo>
                    <a:lnTo>
                      <a:pt x="21521" y="6728"/>
                    </a:lnTo>
                    <a:lnTo>
                      <a:pt x="21600" y="8144"/>
                    </a:lnTo>
                    <a:lnTo>
                      <a:pt x="0" y="21600"/>
                    </a:lnTo>
                    <a:lnTo>
                      <a:pt x="210" y="20538"/>
                    </a:lnTo>
                    <a:lnTo>
                      <a:pt x="394" y="20184"/>
                    </a:lnTo>
                    <a:lnTo>
                      <a:pt x="525" y="19121"/>
                    </a:lnTo>
                    <a:lnTo>
                      <a:pt x="604" y="18413"/>
                    </a:lnTo>
                    <a:lnTo>
                      <a:pt x="630" y="17351"/>
                    </a:lnTo>
                    <a:lnTo>
                      <a:pt x="630" y="16289"/>
                    </a:lnTo>
                    <a:lnTo>
                      <a:pt x="604" y="15226"/>
                    </a:lnTo>
                    <a:lnTo>
                      <a:pt x="525" y="13102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Shape 1069"/>
              <p:cNvSpPr/>
              <p:nvPr/>
            </p:nvSpPr>
            <p:spPr>
              <a:xfrm>
                <a:off x="41602" y="169889"/>
                <a:ext cx="1197888" cy="6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714"/>
                    </a:moveTo>
                    <a:lnTo>
                      <a:pt x="21600" y="0"/>
                    </a:lnTo>
                    <a:lnTo>
                      <a:pt x="21445" y="2057"/>
                    </a:lnTo>
                    <a:lnTo>
                      <a:pt x="21238" y="3086"/>
                    </a:lnTo>
                    <a:lnTo>
                      <a:pt x="21005" y="3771"/>
                    </a:lnTo>
                    <a:lnTo>
                      <a:pt x="20850" y="3771"/>
                    </a:lnTo>
                    <a:lnTo>
                      <a:pt x="20695" y="4457"/>
                    </a:lnTo>
                    <a:lnTo>
                      <a:pt x="20695" y="5829"/>
                    </a:lnTo>
                    <a:lnTo>
                      <a:pt x="20746" y="7200"/>
                    </a:lnTo>
                    <a:lnTo>
                      <a:pt x="20798" y="8914"/>
                    </a:lnTo>
                    <a:lnTo>
                      <a:pt x="1086" y="21600"/>
                    </a:lnTo>
                    <a:lnTo>
                      <a:pt x="1086" y="20571"/>
                    </a:lnTo>
                    <a:lnTo>
                      <a:pt x="1061" y="20571"/>
                    </a:lnTo>
                    <a:lnTo>
                      <a:pt x="931" y="20229"/>
                    </a:lnTo>
                    <a:lnTo>
                      <a:pt x="698" y="19543"/>
                    </a:lnTo>
                    <a:lnTo>
                      <a:pt x="414" y="18171"/>
                    </a:lnTo>
                    <a:lnTo>
                      <a:pt x="181" y="16457"/>
                    </a:lnTo>
                    <a:lnTo>
                      <a:pt x="78" y="15086"/>
                    </a:lnTo>
                    <a:lnTo>
                      <a:pt x="0" y="13714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Shape 1070"/>
              <p:cNvSpPr/>
              <p:nvPr/>
            </p:nvSpPr>
            <p:spPr>
              <a:xfrm>
                <a:off x="65991" y="304068"/>
                <a:ext cx="1146242" cy="66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748"/>
                    </a:moveTo>
                    <a:lnTo>
                      <a:pt x="21492" y="0"/>
                    </a:lnTo>
                    <a:lnTo>
                      <a:pt x="21465" y="1416"/>
                    </a:lnTo>
                    <a:lnTo>
                      <a:pt x="21492" y="3541"/>
                    </a:lnTo>
                    <a:lnTo>
                      <a:pt x="21600" y="8144"/>
                    </a:lnTo>
                    <a:lnTo>
                      <a:pt x="297" y="21600"/>
                    </a:lnTo>
                    <a:lnTo>
                      <a:pt x="351" y="18413"/>
                    </a:lnTo>
                    <a:lnTo>
                      <a:pt x="351" y="16289"/>
                    </a:lnTo>
                    <a:lnTo>
                      <a:pt x="297" y="15226"/>
                    </a:lnTo>
                    <a:lnTo>
                      <a:pt x="270" y="14164"/>
                    </a:lnTo>
                    <a:lnTo>
                      <a:pt x="162" y="13810"/>
                    </a:lnTo>
                    <a:lnTo>
                      <a:pt x="0" y="12748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Shape 1071"/>
              <p:cNvSpPr/>
              <p:nvPr/>
            </p:nvSpPr>
            <p:spPr>
              <a:xfrm>
                <a:off x="76033" y="362501"/>
                <a:ext cx="1162022" cy="66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" y="12748"/>
                    </a:moveTo>
                    <a:lnTo>
                      <a:pt x="21013" y="0"/>
                    </a:lnTo>
                    <a:lnTo>
                      <a:pt x="21013" y="1770"/>
                    </a:lnTo>
                    <a:lnTo>
                      <a:pt x="21067" y="3895"/>
                    </a:lnTo>
                    <a:lnTo>
                      <a:pt x="21200" y="5666"/>
                    </a:lnTo>
                    <a:lnTo>
                      <a:pt x="21413" y="7082"/>
                    </a:lnTo>
                    <a:lnTo>
                      <a:pt x="21600" y="8144"/>
                    </a:lnTo>
                    <a:lnTo>
                      <a:pt x="0" y="21600"/>
                    </a:lnTo>
                    <a:lnTo>
                      <a:pt x="107" y="19475"/>
                    </a:lnTo>
                    <a:lnTo>
                      <a:pt x="160" y="17705"/>
                    </a:lnTo>
                    <a:lnTo>
                      <a:pt x="107" y="15226"/>
                    </a:lnTo>
                    <a:lnTo>
                      <a:pt x="80" y="12748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Shape 1072"/>
              <p:cNvSpPr/>
              <p:nvPr/>
            </p:nvSpPr>
            <p:spPr>
              <a:xfrm>
                <a:off x="68860" y="429591"/>
                <a:ext cx="1140504" cy="66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456"/>
                    </a:moveTo>
                    <a:lnTo>
                      <a:pt x="21410" y="0"/>
                    </a:lnTo>
                    <a:lnTo>
                      <a:pt x="21518" y="2833"/>
                    </a:lnTo>
                    <a:lnTo>
                      <a:pt x="21600" y="5311"/>
                    </a:lnTo>
                    <a:lnTo>
                      <a:pt x="21600" y="8498"/>
                    </a:lnTo>
                    <a:lnTo>
                      <a:pt x="245" y="21600"/>
                    </a:lnTo>
                    <a:lnTo>
                      <a:pt x="299" y="19830"/>
                    </a:lnTo>
                    <a:lnTo>
                      <a:pt x="353" y="17705"/>
                    </a:lnTo>
                    <a:lnTo>
                      <a:pt x="462" y="15226"/>
                    </a:lnTo>
                    <a:lnTo>
                      <a:pt x="462" y="14518"/>
                    </a:lnTo>
                    <a:lnTo>
                      <a:pt x="408" y="13810"/>
                    </a:lnTo>
                    <a:lnTo>
                      <a:pt x="245" y="13456"/>
                    </a:lnTo>
                    <a:lnTo>
                      <a:pt x="0" y="13456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7" name="Shape 1073"/>
              <p:cNvSpPr/>
              <p:nvPr/>
            </p:nvSpPr>
            <p:spPr>
              <a:xfrm>
                <a:off x="64556" y="491270"/>
                <a:ext cx="1180672" cy="66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4" y="12748"/>
                    </a:moveTo>
                    <a:lnTo>
                      <a:pt x="20839" y="0"/>
                    </a:lnTo>
                    <a:lnTo>
                      <a:pt x="20839" y="1416"/>
                    </a:lnTo>
                    <a:lnTo>
                      <a:pt x="20891" y="2479"/>
                    </a:lnTo>
                    <a:lnTo>
                      <a:pt x="20996" y="3895"/>
                    </a:lnTo>
                    <a:lnTo>
                      <a:pt x="21180" y="4603"/>
                    </a:lnTo>
                    <a:lnTo>
                      <a:pt x="21443" y="6374"/>
                    </a:lnTo>
                    <a:lnTo>
                      <a:pt x="21600" y="7790"/>
                    </a:lnTo>
                    <a:lnTo>
                      <a:pt x="0" y="21600"/>
                    </a:lnTo>
                    <a:lnTo>
                      <a:pt x="79" y="20892"/>
                    </a:lnTo>
                    <a:lnTo>
                      <a:pt x="289" y="19475"/>
                    </a:lnTo>
                    <a:lnTo>
                      <a:pt x="367" y="18767"/>
                    </a:lnTo>
                    <a:lnTo>
                      <a:pt x="394" y="17705"/>
                    </a:lnTo>
                    <a:lnTo>
                      <a:pt x="420" y="15226"/>
                    </a:lnTo>
                    <a:lnTo>
                      <a:pt x="394" y="12748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Shape 1074"/>
              <p:cNvSpPr/>
              <p:nvPr/>
            </p:nvSpPr>
            <p:spPr>
              <a:xfrm>
                <a:off x="76033" y="554032"/>
                <a:ext cx="1130461" cy="66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102"/>
                    </a:moveTo>
                    <a:lnTo>
                      <a:pt x="21545" y="0"/>
                    </a:lnTo>
                    <a:lnTo>
                      <a:pt x="21490" y="2125"/>
                    </a:lnTo>
                    <a:lnTo>
                      <a:pt x="21545" y="3895"/>
                    </a:lnTo>
                    <a:lnTo>
                      <a:pt x="21600" y="8852"/>
                    </a:lnTo>
                    <a:lnTo>
                      <a:pt x="192" y="21600"/>
                    </a:lnTo>
                    <a:lnTo>
                      <a:pt x="219" y="19121"/>
                    </a:lnTo>
                    <a:lnTo>
                      <a:pt x="219" y="16997"/>
                    </a:lnTo>
                    <a:lnTo>
                      <a:pt x="164" y="14872"/>
                    </a:lnTo>
                    <a:lnTo>
                      <a:pt x="0" y="13102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Shape 1075"/>
              <p:cNvSpPr/>
              <p:nvPr/>
            </p:nvSpPr>
            <p:spPr>
              <a:xfrm>
                <a:off x="93248" y="644928"/>
                <a:ext cx="1133330" cy="212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16" y="21600"/>
                    </a:moveTo>
                    <a:lnTo>
                      <a:pt x="8339" y="21490"/>
                    </a:lnTo>
                    <a:lnTo>
                      <a:pt x="7355" y="21380"/>
                    </a:lnTo>
                    <a:lnTo>
                      <a:pt x="6371" y="21049"/>
                    </a:lnTo>
                    <a:lnTo>
                      <a:pt x="5496" y="20608"/>
                    </a:lnTo>
                    <a:lnTo>
                      <a:pt x="4703" y="20057"/>
                    </a:lnTo>
                    <a:lnTo>
                      <a:pt x="4457" y="19727"/>
                    </a:lnTo>
                    <a:lnTo>
                      <a:pt x="4238" y="19396"/>
                    </a:lnTo>
                    <a:lnTo>
                      <a:pt x="4047" y="18955"/>
                    </a:lnTo>
                    <a:lnTo>
                      <a:pt x="4019" y="18514"/>
                    </a:lnTo>
                    <a:lnTo>
                      <a:pt x="3937" y="17633"/>
                    </a:lnTo>
                    <a:lnTo>
                      <a:pt x="3828" y="16861"/>
                    </a:lnTo>
                    <a:lnTo>
                      <a:pt x="3636" y="15980"/>
                    </a:lnTo>
                    <a:lnTo>
                      <a:pt x="3418" y="15208"/>
                    </a:lnTo>
                    <a:lnTo>
                      <a:pt x="2707" y="13335"/>
                    </a:lnTo>
                    <a:lnTo>
                      <a:pt x="1750" y="10910"/>
                    </a:lnTo>
                    <a:lnTo>
                      <a:pt x="1422" y="10139"/>
                    </a:lnTo>
                    <a:lnTo>
                      <a:pt x="1148" y="9257"/>
                    </a:lnTo>
                    <a:lnTo>
                      <a:pt x="902" y="8376"/>
                    </a:lnTo>
                    <a:lnTo>
                      <a:pt x="629" y="7494"/>
                    </a:lnTo>
                    <a:lnTo>
                      <a:pt x="301" y="5841"/>
                    </a:lnTo>
                    <a:lnTo>
                      <a:pt x="0" y="4078"/>
                    </a:lnTo>
                    <a:lnTo>
                      <a:pt x="21600" y="0"/>
                    </a:lnTo>
                    <a:lnTo>
                      <a:pt x="21491" y="1322"/>
                    </a:lnTo>
                    <a:lnTo>
                      <a:pt x="21272" y="2645"/>
                    </a:lnTo>
                    <a:lnTo>
                      <a:pt x="21053" y="4188"/>
                    </a:lnTo>
                    <a:lnTo>
                      <a:pt x="20780" y="5510"/>
                    </a:lnTo>
                    <a:lnTo>
                      <a:pt x="20479" y="6833"/>
                    </a:lnTo>
                    <a:lnTo>
                      <a:pt x="20178" y="8376"/>
                    </a:lnTo>
                    <a:lnTo>
                      <a:pt x="19440" y="10910"/>
                    </a:lnTo>
                    <a:lnTo>
                      <a:pt x="19030" y="12233"/>
                    </a:lnTo>
                    <a:lnTo>
                      <a:pt x="18647" y="13445"/>
                    </a:lnTo>
                    <a:lnTo>
                      <a:pt x="17964" y="15208"/>
                    </a:lnTo>
                    <a:lnTo>
                      <a:pt x="17663" y="16090"/>
                    </a:lnTo>
                    <a:lnTo>
                      <a:pt x="17444" y="16861"/>
                    </a:lnTo>
                    <a:lnTo>
                      <a:pt x="17307" y="17633"/>
                    </a:lnTo>
                    <a:lnTo>
                      <a:pt x="17225" y="18514"/>
                    </a:lnTo>
                    <a:lnTo>
                      <a:pt x="17198" y="18624"/>
                    </a:lnTo>
                    <a:lnTo>
                      <a:pt x="17143" y="18955"/>
                    </a:lnTo>
                    <a:lnTo>
                      <a:pt x="16979" y="19396"/>
                    </a:lnTo>
                    <a:lnTo>
                      <a:pt x="16678" y="19727"/>
                    </a:lnTo>
                    <a:lnTo>
                      <a:pt x="16350" y="20057"/>
                    </a:lnTo>
                    <a:lnTo>
                      <a:pt x="15421" y="20608"/>
                    </a:lnTo>
                    <a:lnTo>
                      <a:pt x="14354" y="21049"/>
                    </a:lnTo>
                    <a:lnTo>
                      <a:pt x="13206" y="21380"/>
                    </a:lnTo>
                    <a:lnTo>
                      <a:pt x="12003" y="21490"/>
                    </a:lnTo>
                    <a:lnTo>
                      <a:pt x="10116" y="2160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Shape 1076"/>
              <p:cNvSpPr/>
              <p:nvPr/>
            </p:nvSpPr>
            <p:spPr>
              <a:xfrm>
                <a:off x="295526" y="666570"/>
                <a:ext cx="327088" cy="190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68" y="20864"/>
                    </a:moveTo>
                    <a:lnTo>
                      <a:pt x="6916" y="18286"/>
                    </a:lnTo>
                    <a:lnTo>
                      <a:pt x="6158" y="15955"/>
                    </a:lnTo>
                    <a:lnTo>
                      <a:pt x="4926" y="13377"/>
                    </a:lnTo>
                    <a:lnTo>
                      <a:pt x="3221" y="9818"/>
                    </a:lnTo>
                    <a:lnTo>
                      <a:pt x="2368" y="7855"/>
                    </a:lnTo>
                    <a:lnTo>
                      <a:pt x="1421" y="5645"/>
                    </a:lnTo>
                    <a:lnTo>
                      <a:pt x="0" y="1227"/>
                    </a:lnTo>
                    <a:lnTo>
                      <a:pt x="21316" y="0"/>
                    </a:lnTo>
                    <a:lnTo>
                      <a:pt x="21600" y="5032"/>
                    </a:lnTo>
                    <a:lnTo>
                      <a:pt x="21600" y="9818"/>
                    </a:lnTo>
                    <a:lnTo>
                      <a:pt x="21411" y="13500"/>
                    </a:lnTo>
                    <a:lnTo>
                      <a:pt x="21221" y="16323"/>
                    </a:lnTo>
                    <a:lnTo>
                      <a:pt x="21221" y="19882"/>
                    </a:lnTo>
                    <a:lnTo>
                      <a:pt x="21411" y="21109"/>
                    </a:lnTo>
                    <a:lnTo>
                      <a:pt x="21411" y="21600"/>
                    </a:lnTo>
                    <a:lnTo>
                      <a:pt x="14874" y="21477"/>
                    </a:lnTo>
                    <a:lnTo>
                      <a:pt x="11179" y="21109"/>
                    </a:lnTo>
                    <a:lnTo>
                      <a:pt x="7768" y="20864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Shape 1077"/>
              <p:cNvSpPr/>
              <p:nvPr/>
            </p:nvSpPr>
            <p:spPr>
              <a:xfrm>
                <a:off x="814849" y="0"/>
                <a:ext cx="463375" cy="185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463" y="17684"/>
                    </a:lnTo>
                    <a:lnTo>
                      <a:pt x="20396" y="18568"/>
                    </a:lnTo>
                    <a:lnTo>
                      <a:pt x="20196" y="19200"/>
                    </a:lnTo>
                    <a:lnTo>
                      <a:pt x="19794" y="19832"/>
                    </a:lnTo>
                    <a:lnTo>
                      <a:pt x="19460" y="20337"/>
                    </a:lnTo>
                    <a:lnTo>
                      <a:pt x="19126" y="20716"/>
                    </a:lnTo>
                    <a:lnTo>
                      <a:pt x="18658" y="21095"/>
                    </a:lnTo>
                    <a:lnTo>
                      <a:pt x="18189" y="21221"/>
                    </a:lnTo>
                    <a:lnTo>
                      <a:pt x="17855" y="21221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Shape 1078"/>
              <p:cNvSpPr/>
              <p:nvPr/>
            </p:nvSpPr>
            <p:spPr>
              <a:xfrm>
                <a:off x="819152" y="0"/>
                <a:ext cx="459072" cy="183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453" y="17788"/>
                    </a:lnTo>
                    <a:lnTo>
                      <a:pt x="20385" y="18678"/>
                    </a:lnTo>
                    <a:lnTo>
                      <a:pt x="20183" y="19313"/>
                    </a:lnTo>
                    <a:lnTo>
                      <a:pt x="19778" y="19948"/>
                    </a:lnTo>
                    <a:lnTo>
                      <a:pt x="19440" y="20456"/>
                    </a:lnTo>
                    <a:lnTo>
                      <a:pt x="19103" y="20838"/>
                    </a:lnTo>
                    <a:lnTo>
                      <a:pt x="18630" y="21219"/>
                    </a:lnTo>
                    <a:lnTo>
                      <a:pt x="18157" y="21346"/>
                    </a:lnTo>
                    <a:lnTo>
                      <a:pt x="17820" y="21346"/>
                    </a:lnTo>
                    <a:lnTo>
                      <a:pt x="68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" name="Shape 1079"/>
              <p:cNvSpPr/>
              <p:nvPr/>
            </p:nvSpPr>
            <p:spPr>
              <a:xfrm>
                <a:off x="824891" y="0"/>
                <a:ext cx="453333" cy="183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438" y="17788"/>
                    </a:lnTo>
                    <a:lnTo>
                      <a:pt x="20370" y="18678"/>
                    </a:lnTo>
                    <a:lnTo>
                      <a:pt x="20165" y="19313"/>
                    </a:lnTo>
                    <a:lnTo>
                      <a:pt x="19754" y="19821"/>
                    </a:lnTo>
                    <a:lnTo>
                      <a:pt x="19071" y="20838"/>
                    </a:lnTo>
                    <a:lnTo>
                      <a:pt x="18592" y="21219"/>
                    </a:lnTo>
                    <a:lnTo>
                      <a:pt x="18182" y="21346"/>
                    </a:lnTo>
                    <a:lnTo>
                      <a:pt x="17772" y="21346"/>
                    </a:lnTo>
                    <a:lnTo>
                      <a:pt x="68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" name="Shape 1080"/>
              <p:cNvSpPr/>
              <p:nvPr/>
            </p:nvSpPr>
            <p:spPr>
              <a:xfrm>
                <a:off x="830629" y="-1"/>
                <a:ext cx="447595" cy="181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423" y="18000"/>
                    </a:lnTo>
                    <a:lnTo>
                      <a:pt x="20354" y="18900"/>
                    </a:lnTo>
                    <a:lnTo>
                      <a:pt x="20146" y="19543"/>
                    </a:lnTo>
                    <a:lnTo>
                      <a:pt x="19731" y="20057"/>
                    </a:lnTo>
                    <a:lnTo>
                      <a:pt x="19038" y="21086"/>
                    </a:lnTo>
                    <a:lnTo>
                      <a:pt x="18623" y="21471"/>
                    </a:lnTo>
                    <a:lnTo>
                      <a:pt x="18138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5" name="Shape 1081"/>
              <p:cNvSpPr/>
              <p:nvPr/>
            </p:nvSpPr>
            <p:spPr>
              <a:xfrm>
                <a:off x="836368" y="-1"/>
                <a:ext cx="441856" cy="181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408" y="18000"/>
                    </a:lnTo>
                    <a:lnTo>
                      <a:pt x="20338" y="18900"/>
                    </a:lnTo>
                    <a:lnTo>
                      <a:pt x="20127" y="19543"/>
                    </a:lnTo>
                    <a:lnTo>
                      <a:pt x="19706" y="20057"/>
                    </a:lnTo>
                    <a:lnTo>
                      <a:pt x="19426" y="20571"/>
                    </a:lnTo>
                    <a:lnTo>
                      <a:pt x="19005" y="21086"/>
                    </a:lnTo>
                    <a:lnTo>
                      <a:pt x="18584" y="21343"/>
                    </a:lnTo>
                    <a:lnTo>
                      <a:pt x="18094" y="21600"/>
                    </a:lnTo>
                    <a:lnTo>
                      <a:pt x="17743" y="21600"/>
                    </a:lnTo>
                    <a:lnTo>
                      <a:pt x="0" y="214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" name="Shape 1082"/>
              <p:cNvSpPr/>
              <p:nvPr/>
            </p:nvSpPr>
            <p:spPr>
              <a:xfrm>
                <a:off x="842106" y="-1"/>
                <a:ext cx="436118" cy="181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392" y="18000"/>
                    </a:lnTo>
                    <a:lnTo>
                      <a:pt x="20321" y="18900"/>
                    </a:lnTo>
                    <a:lnTo>
                      <a:pt x="20108" y="19543"/>
                    </a:lnTo>
                    <a:lnTo>
                      <a:pt x="19824" y="20057"/>
                    </a:lnTo>
                    <a:lnTo>
                      <a:pt x="18971" y="21086"/>
                    </a:lnTo>
                    <a:lnTo>
                      <a:pt x="18545" y="21343"/>
                    </a:lnTo>
                    <a:lnTo>
                      <a:pt x="18047" y="21471"/>
                    </a:lnTo>
                    <a:lnTo>
                      <a:pt x="17692" y="21600"/>
                    </a:lnTo>
                    <a:lnTo>
                      <a:pt x="0" y="213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7" name="Shape 1083"/>
              <p:cNvSpPr/>
              <p:nvPr/>
            </p:nvSpPr>
            <p:spPr>
              <a:xfrm>
                <a:off x="847844" y="-1"/>
                <a:ext cx="430380" cy="181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376" y="18000"/>
                    </a:lnTo>
                    <a:lnTo>
                      <a:pt x="20304" y="18900"/>
                    </a:lnTo>
                    <a:lnTo>
                      <a:pt x="20088" y="19543"/>
                    </a:lnTo>
                    <a:lnTo>
                      <a:pt x="19800" y="20057"/>
                    </a:lnTo>
                    <a:lnTo>
                      <a:pt x="19368" y="20571"/>
                    </a:lnTo>
                    <a:lnTo>
                      <a:pt x="19008" y="20957"/>
                    </a:lnTo>
                    <a:lnTo>
                      <a:pt x="18504" y="21343"/>
                    </a:lnTo>
                    <a:lnTo>
                      <a:pt x="18144" y="21471"/>
                    </a:lnTo>
                    <a:lnTo>
                      <a:pt x="17640" y="21600"/>
                    </a:lnTo>
                    <a:lnTo>
                      <a:pt x="0" y="2108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Shape 1084"/>
              <p:cNvSpPr/>
              <p:nvPr/>
            </p:nvSpPr>
            <p:spPr>
              <a:xfrm>
                <a:off x="852149" y="-1"/>
                <a:ext cx="426075" cy="181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364" y="18000"/>
                    </a:lnTo>
                    <a:lnTo>
                      <a:pt x="20291" y="18900"/>
                    </a:lnTo>
                    <a:lnTo>
                      <a:pt x="20073" y="19543"/>
                    </a:lnTo>
                    <a:lnTo>
                      <a:pt x="19782" y="20057"/>
                    </a:lnTo>
                    <a:lnTo>
                      <a:pt x="19345" y="20571"/>
                    </a:lnTo>
                    <a:lnTo>
                      <a:pt x="18982" y="20957"/>
                    </a:lnTo>
                    <a:lnTo>
                      <a:pt x="18473" y="21343"/>
                    </a:lnTo>
                    <a:lnTo>
                      <a:pt x="18109" y="21471"/>
                    </a:lnTo>
                    <a:lnTo>
                      <a:pt x="17673" y="21600"/>
                    </a:lnTo>
                    <a:lnTo>
                      <a:pt x="73" y="209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9" name="Shape 1085"/>
              <p:cNvSpPr/>
              <p:nvPr/>
            </p:nvSpPr>
            <p:spPr>
              <a:xfrm>
                <a:off x="857887" y="-1"/>
                <a:ext cx="420337" cy="181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347" y="18000"/>
                    </a:lnTo>
                    <a:lnTo>
                      <a:pt x="20273" y="18900"/>
                    </a:lnTo>
                    <a:lnTo>
                      <a:pt x="20052" y="19543"/>
                    </a:lnTo>
                    <a:lnTo>
                      <a:pt x="19757" y="20057"/>
                    </a:lnTo>
                    <a:lnTo>
                      <a:pt x="19315" y="20571"/>
                    </a:lnTo>
                    <a:lnTo>
                      <a:pt x="18946" y="20957"/>
                    </a:lnTo>
                    <a:lnTo>
                      <a:pt x="18430" y="21343"/>
                    </a:lnTo>
                    <a:lnTo>
                      <a:pt x="18061" y="21471"/>
                    </a:lnTo>
                    <a:lnTo>
                      <a:pt x="17619" y="21600"/>
                    </a:lnTo>
                    <a:lnTo>
                      <a:pt x="0" y="209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0" name="Shape 1086"/>
              <p:cNvSpPr/>
              <p:nvPr/>
            </p:nvSpPr>
            <p:spPr>
              <a:xfrm>
                <a:off x="863625" y="-1"/>
                <a:ext cx="414599" cy="181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329" y="18000"/>
                    </a:lnTo>
                    <a:lnTo>
                      <a:pt x="20255" y="18900"/>
                    </a:lnTo>
                    <a:lnTo>
                      <a:pt x="20030" y="19414"/>
                    </a:lnTo>
                    <a:lnTo>
                      <a:pt x="19731" y="20057"/>
                    </a:lnTo>
                    <a:lnTo>
                      <a:pt x="19283" y="20571"/>
                    </a:lnTo>
                    <a:lnTo>
                      <a:pt x="18536" y="21343"/>
                    </a:lnTo>
                    <a:lnTo>
                      <a:pt x="17564" y="21600"/>
                    </a:lnTo>
                    <a:lnTo>
                      <a:pt x="0" y="207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1" name="Shape 1087"/>
              <p:cNvSpPr/>
              <p:nvPr/>
            </p:nvSpPr>
            <p:spPr>
              <a:xfrm>
                <a:off x="869364" y="0"/>
                <a:ext cx="408861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312" y="18108"/>
                    </a:lnTo>
                    <a:lnTo>
                      <a:pt x="20236" y="19013"/>
                    </a:lnTo>
                    <a:lnTo>
                      <a:pt x="20008" y="19531"/>
                    </a:lnTo>
                    <a:lnTo>
                      <a:pt x="19705" y="20177"/>
                    </a:lnTo>
                    <a:lnTo>
                      <a:pt x="19251" y="20695"/>
                    </a:lnTo>
                    <a:lnTo>
                      <a:pt x="18493" y="21471"/>
                    </a:lnTo>
                    <a:lnTo>
                      <a:pt x="17507" y="21600"/>
                    </a:lnTo>
                    <a:lnTo>
                      <a:pt x="0" y="206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2" name="Shape 1088"/>
              <p:cNvSpPr/>
              <p:nvPr/>
            </p:nvSpPr>
            <p:spPr>
              <a:xfrm>
                <a:off x="875102" y="0"/>
                <a:ext cx="403123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293" y="18108"/>
                    </a:lnTo>
                    <a:lnTo>
                      <a:pt x="20216" y="18754"/>
                    </a:lnTo>
                    <a:lnTo>
                      <a:pt x="19986" y="19531"/>
                    </a:lnTo>
                    <a:lnTo>
                      <a:pt x="19678" y="20177"/>
                    </a:lnTo>
                    <a:lnTo>
                      <a:pt x="19217" y="20695"/>
                    </a:lnTo>
                    <a:lnTo>
                      <a:pt x="18448" y="21471"/>
                    </a:lnTo>
                    <a:lnTo>
                      <a:pt x="17603" y="21600"/>
                    </a:lnTo>
                    <a:lnTo>
                      <a:pt x="0" y="2056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Shape 1089"/>
              <p:cNvSpPr/>
              <p:nvPr/>
            </p:nvSpPr>
            <p:spPr>
              <a:xfrm>
                <a:off x="879405" y="0"/>
                <a:ext cx="398819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" y="0"/>
                    </a:moveTo>
                    <a:lnTo>
                      <a:pt x="21600" y="0"/>
                    </a:lnTo>
                    <a:lnTo>
                      <a:pt x="20279" y="18108"/>
                    </a:lnTo>
                    <a:lnTo>
                      <a:pt x="20201" y="18754"/>
                    </a:lnTo>
                    <a:lnTo>
                      <a:pt x="19968" y="19531"/>
                    </a:lnTo>
                    <a:lnTo>
                      <a:pt x="19658" y="20177"/>
                    </a:lnTo>
                    <a:lnTo>
                      <a:pt x="19191" y="20565"/>
                    </a:lnTo>
                    <a:lnTo>
                      <a:pt x="18803" y="21083"/>
                    </a:lnTo>
                    <a:lnTo>
                      <a:pt x="18414" y="21471"/>
                    </a:lnTo>
                    <a:lnTo>
                      <a:pt x="17560" y="21600"/>
                    </a:lnTo>
                    <a:lnTo>
                      <a:pt x="0" y="20307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4" name="Shape 1090"/>
              <p:cNvSpPr/>
              <p:nvPr/>
            </p:nvSpPr>
            <p:spPr>
              <a:xfrm>
                <a:off x="885144" y="0"/>
                <a:ext cx="393080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" y="0"/>
                    </a:moveTo>
                    <a:lnTo>
                      <a:pt x="21600" y="0"/>
                    </a:lnTo>
                    <a:lnTo>
                      <a:pt x="20260" y="18108"/>
                    </a:lnTo>
                    <a:lnTo>
                      <a:pt x="20181" y="18754"/>
                    </a:lnTo>
                    <a:lnTo>
                      <a:pt x="19945" y="19531"/>
                    </a:lnTo>
                    <a:lnTo>
                      <a:pt x="19629" y="20177"/>
                    </a:lnTo>
                    <a:lnTo>
                      <a:pt x="19314" y="20565"/>
                    </a:lnTo>
                    <a:lnTo>
                      <a:pt x="18841" y="21083"/>
                    </a:lnTo>
                    <a:lnTo>
                      <a:pt x="18368" y="21212"/>
                    </a:lnTo>
                    <a:lnTo>
                      <a:pt x="17501" y="21600"/>
                    </a:lnTo>
                    <a:lnTo>
                      <a:pt x="0" y="20177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5" name="Shape 1091"/>
              <p:cNvSpPr/>
              <p:nvPr/>
            </p:nvSpPr>
            <p:spPr>
              <a:xfrm>
                <a:off x="890882" y="0"/>
                <a:ext cx="387342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240" y="18108"/>
                    </a:lnTo>
                    <a:lnTo>
                      <a:pt x="20160" y="18754"/>
                    </a:lnTo>
                    <a:lnTo>
                      <a:pt x="19920" y="19531"/>
                    </a:lnTo>
                    <a:lnTo>
                      <a:pt x="19280" y="20565"/>
                    </a:lnTo>
                    <a:lnTo>
                      <a:pt x="18800" y="21083"/>
                    </a:lnTo>
                    <a:lnTo>
                      <a:pt x="18400" y="21212"/>
                    </a:lnTo>
                    <a:lnTo>
                      <a:pt x="17520" y="21600"/>
                    </a:lnTo>
                    <a:lnTo>
                      <a:pt x="0" y="201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6" name="Shape 1092"/>
              <p:cNvSpPr/>
              <p:nvPr/>
            </p:nvSpPr>
            <p:spPr>
              <a:xfrm>
                <a:off x="896621" y="0"/>
                <a:ext cx="381603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220" y="18108"/>
                    </a:lnTo>
                    <a:lnTo>
                      <a:pt x="20138" y="18754"/>
                    </a:lnTo>
                    <a:lnTo>
                      <a:pt x="19895" y="19531"/>
                    </a:lnTo>
                    <a:lnTo>
                      <a:pt x="19245" y="20565"/>
                    </a:lnTo>
                    <a:lnTo>
                      <a:pt x="18352" y="21212"/>
                    </a:lnTo>
                    <a:lnTo>
                      <a:pt x="17459" y="21600"/>
                    </a:lnTo>
                    <a:lnTo>
                      <a:pt x="0" y="200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7" name="Shape 1093"/>
              <p:cNvSpPr/>
              <p:nvPr/>
            </p:nvSpPr>
            <p:spPr>
              <a:xfrm>
                <a:off x="899490" y="0"/>
                <a:ext cx="378734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" y="0"/>
                    </a:moveTo>
                    <a:lnTo>
                      <a:pt x="21600" y="0"/>
                    </a:lnTo>
                    <a:lnTo>
                      <a:pt x="20209" y="18108"/>
                    </a:lnTo>
                    <a:lnTo>
                      <a:pt x="20127" y="18754"/>
                    </a:lnTo>
                    <a:lnTo>
                      <a:pt x="19882" y="19531"/>
                    </a:lnTo>
                    <a:lnTo>
                      <a:pt x="19227" y="20565"/>
                    </a:lnTo>
                    <a:lnTo>
                      <a:pt x="18327" y="21212"/>
                    </a:lnTo>
                    <a:lnTo>
                      <a:pt x="17427" y="21600"/>
                    </a:lnTo>
                    <a:lnTo>
                      <a:pt x="0" y="19789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8" name="Shape 1094"/>
              <p:cNvSpPr/>
              <p:nvPr/>
            </p:nvSpPr>
            <p:spPr>
              <a:xfrm>
                <a:off x="905228" y="0"/>
                <a:ext cx="372996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" y="0"/>
                    </a:moveTo>
                    <a:lnTo>
                      <a:pt x="21600" y="0"/>
                    </a:lnTo>
                    <a:lnTo>
                      <a:pt x="20188" y="18108"/>
                    </a:lnTo>
                    <a:lnTo>
                      <a:pt x="20105" y="18754"/>
                    </a:lnTo>
                    <a:lnTo>
                      <a:pt x="19855" y="19531"/>
                    </a:lnTo>
                    <a:lnTo>
                      <a:pt x="19191" y="20565"/>
                    </a:lnTo>
                    <a:lnTo>
                      <a:pt x="18277" y="21212"/>
                    </a:lnTo>
                    <a:lnTo>
                      <a:pt x="17363" y="21600"/>
                    </a:lnTo>
                    <a:lnTo>
                      <a:pt x="0" y="19660"/>
                    </a:lnTo>
                    <a:lnTo>
                      <a:pt x="166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9" name="Shape 1095"/>
              <p:cNvSpPr/>
              <p:nvPr/>
            </p:nvSpPr>
            <p:spPr>
              <a:xfrm>
                <a:off x="912401" y="0"/>
                <a:ext cx="365823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" y="0"/>
                    </a:moveTo>
                    <a:lnTo>
                      <a:pt x="21600" y="0"/>
                    </a:lnTo>
                    <a:lnTo>
                      <a:pt x="20160" y="18108"/>
                    </a:lnTo>
                    <a:lnTo>
                      <a:pt x="20075" y="18754"/>
                    </a:lnTo>
                    <a:lnTo>
                      <a:pt x="19821" y="19531"/>
                    </a:lnTo>
                    <a:lnTo>
                      <a:pt x="19144" y="20565"/>
                    </a:lnTo>
                    <a:lnTo>
                      <a:pt x="18212" y="21212"/>
                    </a:lnTo>
                    <a:lnTo>
                      <a:pt x="17365" y="21600"/>
                    </a:lnTo>
                    <a:lnTo>
                      <a:pt x="0" y="19531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0" name="Shape 1096"/>
              <p:cNvSpPr/>
              <p:nvPr/>
            </p:nvSpPr>
            <p:spPr>
              <a:xfrm>
                <a:off x="918140" y="0"/>
                <a:ext cx="360084" cy="180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" y="0"/>
                    </a:moveTo>
                    <a:lnTo>
                      <a:pt x="21600" y="0"/>
                    </a:lnTo>
                    <a:lnTo>
                      <a:pt x="20137" y="18108"/>
                    </a:lnTo>
                    <a:lnTo>
                      <a:pt x="20051" y="18754"/>
                    </a:lnTo>
                    <a:lnTo>
                      <a:pt x="19793" y="19531"/>
                    </a:lnTo>
                    <a:lnTo>
                      <a:pt x="19104" y="20565"/>
                    </a:lnTo>
                    <a:lnTo>
                      <a:pt x="18244" y="21212"/>
                    </a:lnTo>
                    <a:lnTo>
                      <a:pt x="17297" y="21600"/>
                    </a:lnTo>
                    <a:lnTo>
                      <a:pt x="0" y="19272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1" name="Shape 1097"/>
              <p:cNvSpPr/>
              <p:nvPr/>
            </p:nvSpPr>
            <p:spPr>
              <a:xfrm>
                <a:off x="921009" y="-1"/>
                <a:ext cx="357216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" y="0"/>
                    </a:moveTo>
                    <a:lnTo>
                      <a:pt x="21600" y="0"/>
                    </a:lnTo>
                    <a:lnTo>
                      <a:pt x="20125" y="18217"/>
                    </a:lnTo>
                    <a:lnTo>
                      <a:pt x="20039" y="18867"/>
                    </a:lnTo>
                    <a:lnTo>
                      <a:pt x="19778" y="19648"/>
                    </a:lnTo>
                    <a:lnTo>
                      <a:pt x="19518" y="20169"/>
                    </a:lnTo>
                    <a:lnTo>
                      <a:pt x="19084" y="20689"/>
                    </a:lnTo>
                    <a:lnTo>
                      <a:pt x="18217" y="21340"/>
                    </a:lnTo>
                    <a:lnTo>
                      <a:pt x="17263" y="21600"/>
                    </a:lnTo>
                    <a:lnTo>
                      <a:pt x="0" y="19258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2" name="Shape 1098"/>
              <p:cNvSpPr/>
              <p:nvPr/>
            </p:nvSpPr>
            <p:spPr>
              <a:xfrm>
                <a:off x="926747" y="-1"/>
                <a:ext cx="351477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" y="0"/>
                    </a:moveTo>
                    <a:lnTo>
                      <a:pt x="21600" y="0"/>
                    </a:lnTo>
                    <a:lnTo>
                      <a:pt x="20101" y="18217"/>
                    </a:lnTo>
                    <a:lnTo>
                      <a:pt x="20013" y="18867"/>
                    </a:lnTo>
                    <a:lnTo>
                      <a:pt x="19749" y="19648"/>
                    </a:lnTo>
                    <a:lnTo>
                      <a:pt x="19484" y="20169"/>
                    </a:lnTo>
                    <a:lnTo>
                      <a:pt x="19043" y="20689"/>
                    </a:lnTo>
                    <a:lnTo>
                      <a:pt x="18162" y="21210"/>
                    </a:lnTo>
                    <a:lnTo>
                      <a:pt x="17192" y="21600"/>
                    </a:lnTo>
                    <a:lnTo>
                      <a:pt x="0" y="19258"/>
                    </a:lnTo>
                    <a:lnTo>
                      <a:pt x="176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3" name="Shape 1099"/>
              <p:cNvSpPr/>
              <p:nvPr/>
            </p:nvSpPr>
            <p:spPr>
              <a:xfrm>
                <a:off x="932486" y="-1"/>
                <a:ext cx="345739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" y="0"/>
                    </a:moveTo>
                    <a:lnTo>
                      <a:pt x="21600" y="0"/>
                    </a:lnTo>
                    <a:lnTo>
                      <a:pt x="20076" y="18217"/>
                    </a:lnTo>
                    <a:lnTo>
                      <a:pt x="19987" y="18867"/>
                    </a:lnTo>
                    <a:lnTo>
                      <a:pt x="19718" y="19648"/>
                    </a:lnTo>
                    <a:lnTo>
                      <a:pt x="19449" y="20169"/>
                    </a:lnTo>
                    <a:lnTo>
                      <a:pt x="19001" y="20429"/>
                    </a:lnTo>
                    <a:lnTo>
                      <a:pt x="18105" y="21210"/>
                    </a:lnTo>
                    <a:lnTo>
                      <a:pt x="17298" y="21600"/>
                    </a:lnTo>
                    <a:lnTo>
                      <a:pt x="0" y="19128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4" name="Shape 1100"/>
              <p:cNvSpPr/>
              <p:nvPr/>
            </p:nvSpPr>
            <p:spPr>
              <a:xfrm>
                <a:off x="939658" y="-1"/>
                <a:ext cx="338566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" y="0"/>
                    </a:moveTo>
                    <a:lnTo>
                      <a:pt x="21600" y="0"/>
                    </a:lnTo>
                    <a:lnTo>
                      <a:pt x="20044" y="18217"/>
                    </a:lnTo>
                    <a:lnTo>
                      <a:pt x="19953" y="18867"/>
                    </a:lnTo>
                    <a:lnTo>
                      <a:pt x="19678" y="19648"/>
                    </a:lnTo>
                    <a:lnTo>
                      <a:pt x="19403" y="20169"/>
                    </a:lnTo>
                    <a:lnTo>
                      <a:pt x="19037" y="20429"/>
                    </a:lnTo>
                    <a:lnTo>
                      <a:pt x="18031" y="21210"/>
                    </a:lnTo>
                    <a:lnTo>
                      <a:pt x="17207" y="21600"/>
                    </a:lnTo>
                    <a:lnTo>
                      <a:pt x="0" y="18867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5" name="Shape 1101"/>
              <p:cNvSpPr/>
              <p:nvPr/>
            </p:nvSpPr>
            <p:spPr>
              <a:xfrm>
                <a:off x="945397" y="-1"/>
                <a:ext cx="332827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" y="0"/>
                    </a:moveTo>
                    <a:lnTo>
                      <a:pt x="21600" y="0"/>
                    </a:lnTo>
                    <a:lnTo>
                      <a:pt x="20017" y="18217"/>
                    </a:lnTo>
                    <a:lnTo>
                      <a:pt x="19924" y="18867"/>
                    </a:lnTo>
                    <a:lnTo>
                      <a:pt x="19645" y="19648"/>
                    </a:lnTo>
                    <a:lnTo>
                      <a:pt x="19366" y="20169"/>
                    </a:lnTo>
                    <a:lnTo>
                      <a:pt x="18993" y="20429"/>
                    </a:lnTo>
                    <a:lnTo>
                      <a:pt x="18155" y="21210"/>
                    </a:lnTo>
                    <a:lnTo>
                      <a:pt x="17131" y="21600"/>
                    </a:lnTo>
                    <a:lnTo>
                      <a:pt x="0" y="18737"/>
                    </a:lnTo>
                    <a:lnTo>
                      <a:pt x="93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6" name="Shape 1102"/>
              <p:cNvSpPr/>
              <p:nvPr/>
            </p:nvSpPr>
            <p:spPr>
              <a:xfrm>
                <a:off x="948266" y="-1"/>
                <a:ext cx="329958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2" y="0"/>
                    </a:moveTo>
                    <a:lnTo>
                      <a:pt x="21600" y="0"/>
                    </a:lnTo>
                    <a:lnTo>
                      <a:pt x="20003" y="18217"/>
                    </a:lnTo>
                    <a:lnTo>
                      <a:pt x="19910" y="18867"/>
                    </a:lnTo>
                    <a:lnTo>
                      <a:pt x="19346" y="19908"/>
                    </a:lnTo>
                    <a:lnTo>
                      <a:pt x="18970" y="20429"/>
                    </a:lnTo>
                    <a:lnTo>
                      <a:pt x="18125" y="21210"/>
                    </a:lnTo>
                    <a:lnTo>
                      <a:pt x="17186" y="21600"/>
                    </a:lnTo>
                    <a:lnTo>
                      <a:pt x="0" y="18607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7" name="Shape 1103"/>
              <p:cNvSpPr/>
              <p:nvPr/>
            </p:nvSpPr>
            <p:spPr>
              <a:xfrm>
                <a:off x="954004" y="-1"/>
                <a:ext cx="324220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7" y="0"/>
                    </a:moveTo>
                    <a:lnTo>
                      <a:pt x="21600" y="0"/>
                    </a:lnTo>
                    <a:lnTo>
                      <a:pt x="19975" y="18217"/>
                    </a:lnTo>
                    <a:lnTo>
                      <a:pt x="19880" y="18867"/>
                    </a:lnTo>
                    <a:lnTo>
                      <a:pt x="19306" y="19908"/>
                    </a:lnTo>
                    <a:lnTo>
                      <a:pt x="18924" y="20429"/>
                    </a:lnTo>
                    <a:lnTo>
                      <a:pt x="18064" y="21210"/>
                    </a:lnTo>
                    <a:lnTo>
                      <a:pt x="17108" y="21600"/>
                    </a:lnTo>
                    <a:lnTo>
                      <a:pt x="0" y="18347"/>
                    </a:lnTo>
                    <a:lnTo>
                      <a:pt x="287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8" name="Shape 1104"/>
              <p:cNvSpPr/>
              <p:nvPr/>
            </p:nvSpPr>
            <p:spPr>
              <a:xfrm>
                <a:off x="959743" y="-1"/>
                <a:ext cx="318481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" y="0"/>
                    </a:moveTo>
                    <a:lnTo>
                      <a:pt x="21600" y="0"/>
                    </a:lnTo>
                    <a:lnTo>
                      <a:pt x="19946" y="18217"/>
                    </a:lnTo>
                    <a:lnTo>
                      <a:pt x="19849" y="18867"/>
                    </a:lnTo>
                    <a:lnTo>
                      <a:pt x="19265" y="19908"/>
                    </a:lnTo>
                    <a:lnTo>
                      <a:pt x="18876" y="20429"/>
                    </a:lnTo>
                    <a:lnTo>
                      <a:pt x="18000" y="21210"/>
                    </a:lnTo>
                    <a:lnTo>
                      <a:pt x="17027" y="21600"/>
                    </a:lnTo>
                    <a:lnTo>
                      <a:pt x="0" y="18347"/>
                    </a:lnTo>
                    <a:lnTo>
                      <a:pt x="195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9" name="Shape 1105"/>
              <p:cNvSpPr/>
              <p:nvPr/>
            </p:nvSpPr>
            <p:spPr>
              <a:xfrm>
                <a:off x="965481" y="-1"/>
                <a:ext cx="312743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" y="0"/>
                    </a:moveTo>
                    <a:lnTo>
                      <a:pt x="21600" y="0"/>
                    </a:lnTo>
                    <a:lnTo>
                      <a:pt x="19916" y="18217"/>
                    </a:lnTo>
                    <a:lnTo>
                      <a:pt x="19817" y="18867"/>
                    </a:lnTo>
                    <a:lnTo>
                      <a:pt x="19222" y="19908"/>
                    </a:lnTo>
                    <a:lnTo>
                      <a:pt x="18826" y="20429"/>
                    </a:lnTo>
                    <a:lnTo>
                      <a:pt x="17934" y="21210"/>
                    </a:lnTo>
                    <a:lnTo>
                      <a:pt x="16943" y="21600"/>
                    </a:lnTo>
                    <a:lnTo>
                      <a:pt x="0" y="18217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0" name="Shape 1106"/>
              <p:cNvSpPr/>
              <p:nvPr/>
            </p:nvSpPr>
            <p:spPr>
              <a:xfrm>
                <a:off x="969785" y="0"/>
                <a:ext cx="308440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1" y="0"/>
                    </a:moveTo>
                    <a:lnTo>
                      <a:pt x="21600" y="0"/>
                    </a:lnTo>
                    <a:lnTo>
                      <a:pt x="19892" y="18439"/>
                    </a:lnTo>
                    <a:lnTo>
                      <a:pt x="19792" y="19098"/>
                    </a:lnTo>
                    <a:lnTo>
                      <a:pt x="19591" y="19624"/>
                    </a:lnTo>
                    <a:lnTo>
                      <a:pt x="18787" y="20678"/>
                    </a:lnTo>
                    <a:lnTo>
                      <a:pt x="17883" y="21468"/>
                    </a:lnTo>
                    <a:lnTo>
                      <a:pt x="16979" y="21600"/>
                    </a:lnTo>
                    <a:lnTo>
                      <a:pt x="0" y="18176"/>
                    </a:lnTo>
                    <a:lnTo>
                      <a:pt x="301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1" name="Shape 1107"/>
              <p:cNvSpPr/>
              <p:nvPr/>
            </p:nvSpPr>
            <p:spPr>
              <a:xfrm>
                <a:off x="975524" y="0"/>
                <a:ext cx="302701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7" y="0"/>
                    </a:moveTo>
                    <a:lnTo>
                      <a:pt x="21600" y="0"/>
                    </a:lnTo>
                    <a:lnTo>
                      <a:pt x="19860" y="18439"/>
                    </a:lnTo>
                    <a:lnTo>
                      <a:pt x="19757" y="19098"/>
                    </a:lnTo>
                    <a:lnTo>
                      <a:pt x="19553" y="19624"/>
                    </a:lnTo>
                    <a:lnTo>
                      <a:pt x="18734" y="20678"/>
                    </a:lnTo>
                    <a:lnTo>
                      <a:pt x="17915" y="21205"/>
                    </a:lnTo>
                    <a:lnTo>
                      <a:pt x="16891" y="21600"/>
                    </a:lnTo>
                    <a:lnTo>
                      <a:pt x="0" y="18044"/>
                    </a:lnTo>
                    <a:lnTo>
                      <a:pt x="307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2" name="Shape 1108"/>
              <p:cNvSpPr/>
              <p:nvPr/>
            </p:nvSpPr>
            <p:spPr>
              <a:xfrm>
                <a:off x="981262" y="0"/>
                <a:ext cx="296963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3" y="0"/>
                    </a:moveTo>
                    <a:lnTo>
                      <a:pt x="21600" y="0"/>
                    </a:lnTo>
                    <a:lnTo>
                      <a:pt x="19826" y="18439"/>
                    </a:lnTo>
                    <a:lnTo>
                      <a:pt x="19722" y="19098"/>
                    </a:lnTo>
                    <a:lnTo>
                      <a:pt x="19513" y="19624"/>
                    </a:lnTo>
                    <a:lnTo>
                      <a:pt x="19096" y="20151"/>
                    </a:lnTo>
                    <a:lnTo>
                      <a:pt x="18678" y="20546"/>
                    </a:lnTo>
                    <a:lnTo>
                      <a:pt x="17843" y="21205"/>
                    </a:lnTo>
                    <a:lnTo>
                      <a:pt x="16800" y="21600"/>
                    </a:lnTo>
                    <a:lnTo>
                      <a:pt x="0" y="17912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3" name="Shape 1109"/>
              <p:cNvSpPr/>
              <p:nvPr/>
            </p:nvSpPr>
            <p:spPr>
              <a:xfrm>
                <a:off x="987000" y="0"/>
                <a:ext cx="291225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9" y="0"/>
                    </a:moveTo>
                    <a:lnTo>
                      <a:pt x="21600" y="0"/>
                    </a:lnTo>
                    <a:lnTo>
                      <a:pt x="19791" y="18439"/>
                    </a:lnTo>
                    <a:lnTo>
                      <a:pt x="19685" y="19098"/>
                    </a:lnTo>
                    <a:lnTo>
                      <a:pt x="19472" y="19624"/>
                    </a:lnTo>
                    <a:lnTo>
                      <a:pt x="18727" y="20546"/>
                    </a:lnTo>
                    <a:lnTo>
                      <a:pt x="17769" y="21205"/>
                    </a:lnTo>
                    <a:lnTo>
                      <a:pt x="16705" y="21600"/>
                    </a:lnTo>
                    <a:lnTo>
                      <a:pt x="0" y="17649"/>
                    </a:lnTo>
                    <a:lnTo>
                      <a:pt x="319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4" name="Shape 1110"/>
              <p:cNvSpPr/>
              <p:nvPr/>
            </p:nvSpPr>
            <p:spPr>
              <a:xfrm>
                <a:off x="991304" y="0"/>
                <a:ext cx="286920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4" y="0"/>
                    </a:moveTo>
                    <a:lnTo>
                      <a:pt x="21600" y="0"/>
                    </a:lnTo>
                    <a:lnTo>
                      <a:pt x="19764" y="18439"/>
                    </a:lnTo>
                    <a:lnTo>
                      <a:pt x="19656" y="19098"/>
                    </a:lnTo>
                    <a:lnTo>
                      <a:pt x="19440" y="19624"/>
                    </a:lnTo>
                    <a:lnTo>
                      <a:pt x="18684" y="20546"/>
                    </a:lnTo>
                    <a:lnTo>
                      <a:pt x="17712" y="21205"/>
                    </a:lnTo>
                    <a:lnTo>
                      <a:pt x="16848" y="21600"/>
                    </a:lnTo>
                    <a:lnTo>
                      <a:pt x="0" y="17649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5" name="Shape 1111"/>
              <p:cNvSpPr/>
              <p:nvPr/>
            </p:nvSpPr>
            <p:spPr>
              <a:xfrm>
                <a:off x="997042" y="0"/>
                <a:ext cx="281182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1" y="0"/>
                    </a:moveTo>
                    <a:lnTo>
                      <a:pt x="21600" y="0"/>
                    </a:lnTo>
                    <a:lnTo>
                      <a:pt x="19727" y="18439"/>
                    </a:lnTo>
                    <a:lnTo>
                      <a:pt x="19616" y="19098"/>
                    </a:lnTo>
                    <a:lnTo>
                      <a:pt x="19396" y="19624"/>
                    </a:lnTo>
                    <a:lnTo>
                      <a:pt x="18624" y="20546"/>
                    </a:lnTo>
                    <a:lnTo>
                      <a:pt x="17633" y="21205"/>
                    </a:lnTo>
                    <a:lnTo>
                      <a:pt x="16751" y="21600"/>
                    </a:lnTo>
                    <a:lnTo>
                      <a:pt x="0" y="17517"/>
                    </a:lnTo>
                    <a:lnTo>
                      <a:pt x="331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6" name="Shape 1112"/>
              <p:cNvSpPr/>
              <p:nvPr/>
            </p:nvSpPr>
            <p:spPr>
              <a:xfrm>
                <a:off x="1002780" y="0"/>
                <a:ext cx="275444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7" y="0"/>
                    </a:moveTo>
                    <a:lnTo>
                      <a:pt x="21600" y="0"/>
                    </a:lnTo>
                    <a:lnTo>
                      <a:pt x="19688" y="18439"/>
                    </a:lnTo>
                    <a:lnTo>
                      <a:pt x="19575" y="19098"/>
                    </a:lnTo>
                    <a:lnTo>
                      <a:pt x="19350" y="19624"/>
                    </a:lnTo>
                    <a:lnTo>
                      <a:pt x="19013" y="20151"/>
                    </a:lnTo>
                    <a:lnTo>
                      <a:pt x="18563" y="20546"/>
                    </a:lnTo>
                    <a:lnTo>
                      <a:pt x="17663" y="21205"/>
                    </a:lnTo>
                    <a:lnTo>
                      <a:pt x="16650" y="21600"/>
                    </a:lnTo>
                    <a:lnTo>
                      <a:pt x="0" y="17385"/>
                    </a:lnTo>
                    <a:lnTo>
                      <a:pt x="337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7" name="Shape 1113"/>
              <p:cNvSpPr/>
              <p:nvPr/>
            </p:nvSpPr>
            <p:spPr>
              <a:xfrm>
                <a:off x="1008519" y="0"/>
                <a:ext cx="269705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5" y="0"/>
                    </a:moveTo>
                    <a:lnTo>
                      <a:pt x="21600" y="0"/>
                    </a:lnTo>
                    <a:lnTo>
                      <a:pt x="19647" y="18439"/>
                    </a:lnTo>
                    <a:lnTo>
                      <a:pt x="19532" y="19098"/>
                    </a:lnTo>
                    <a:lnTo>
                      <a:pt x="19302" y="19624"/>
                    </a:lnTo>
                    <a:lnTo>
                      <a:pt x="18957" y="20151"/>
                    </a:lnTo>
                    <a:lnTo>
                      <a:pt x="18498" y="20546"/>
                    </a:lnTo>
                    <a:lnTo>
                      <a:pt x="17579" y="21205"/>
                    </a:lnTo>
                    <a:lnTo>
                      <a:pt x="16545" y="21600"/>
                    </a:lnTo>
                    <a:lnTo>
                      <a:pt x="0" y="17122"/>
                    </a:lnTo>
                    <a:lnTo>
                      <a:pt x="345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8" name="Shape 1114"/>
              <p:cNvSpPr/>
              <p:nvPr/>
            </p:nvSpPr>
            <p:spPr>
              <a:xfrm>
                <a:off x="1014257" y="0"/>
                <a:ext cx="263967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2" y="0"/>
                    </a:moveTo>
                    <a:lnTo>
                      <a:pt x="21600" y="0"/>
                    </a:lnTo>
                    <a:lnTo>
                      <a:pt x="19604" y="18439"/>
                    </a:lnTo>
                    <a:lnTo>
                      <a:pt x="19487" y="19098"/>
                    </a:lnTo>
                    <a:lnTo>
                      <a:pt x="19252" y="19624"/>
                    </a:lnTo>
                    <a:lnTo>
                      <a:pt x="18430" y="20546"/>
                    </a:lnTo>
                    <a:lnTo>
                      <a:pt x="17491" y="21205"/>
                    </a:lnTo>
                    <a:lnTo>
                      <a:pt x="16552" y="21600"/>
                    </a:lnTo>
                    <a:lnTo>
                      <a:pt x="0" y="1699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9" name="Shape 1115"/>
              <p:cNvSpPr/>
              <p:nvPr/>
            </p:nvSpPr>
            <p:spPr>
              <a:xfrm>
                <a:off x="1018561" y="0"/>
                <a:ext cx="259664" cy="17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7" y="0"/>
                    </a:moveTo>
                    <a:lnTo>
                      <a:pt x="21600" y="0"/>
                    </a:lnTo>
                    <a:lnTo>
                      <a:pt x="19571" y="18439"/>
                    </a:lnTo>
                    <a:lnTo>
                      <a:pt x="19452" y="19098"/>
                    </a:lnTo>
                    <a:lnTo>
                      <a:pt x="19213" y="19624"/>
                    </a:lnTo>
                    <a:lnTo>
                      <a:pt x="18378" y="20546"/>
                    </a:lnTo>
                    <a:lnTo>
                      <a:pt x="16469" y="21600"/>
                    </a:lnTo>
                    <a:lnTo>
                      <a:pt x="0" y="16859"/>
                    </a:lnTo>
                    <a:lnTo>
                      <a:pt x="477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0" name="Shape 1116"/>
              <p:cNvSpPr/>
              <p:nvPr/>
            </p:nvSpPr>
            <p:spPr>
              <a:xfrm>
                <a:off x="1024300" y="0"/>
                <a:ext cx="253924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8" y="0"/>
                    </a:moveTo>
                    <a:lnTo>
                      <a:pt x="21600" y="0"/>
                    </a:lnTo>
                    <a:lnTo>
                      <a:pt x="19525" y="18552"/>
                    </a:lnTo>
                    <a:lnTo>
                      <a:pt x="19403" y="19215"/>
                    </a:lnTo>
                    <a:lnTo>
                      <a:pt x="19159" y="19745"/>
                    </a:lnTo>
                    <a:lnTo>
                      <a:pt x="18305" y="20672"/>
                    </a:lnTo>
                    <a:lnTo>
                      <a:pt x="17329" y="21202"/>
                    </a:lnTo>
                    <a:lnTo>
                      <a:pt x="16353" y="21600"/>
                    </a:lnTo>
                    <a:lnTo>
                      <a:pt x="0" y="16962"/>
                    </a:lnTo>
                    <a:lnTo>
                      <a:pt x="488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1" name="Shape 1117"/>
              <p:cNvSpPr/>
              <p:nvPr/>
            </p:nvSpPr>
            <p:spPr>
              <a:xfrm>
                <a:off x="1030038" y="0"/>
                <a:ext cx="248187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5" y="0"/>
                    </a:moveTo>
                    <a:lnTo>
                      <a:pt x="21600" y="0"/>
                    </a:lnTo>
                    <a:lnTo>
                      <a:pt x="19477" y="18552"/>
                    </a:lnTo>
                    <a:lnTo>
                      <a:pt x="19353" y="19215"/>
                    </a:lnTo>
                    <a:lnTo>
                      <a:pt x="19103" y="19745"/>
                    </a:lnTo>
                    <a:lnTo>
                      <a:pt x="18229" y="20672"/>
                    </a:lnTo>
                    <a:lnTo>
                      <a:pt x="17480" y="21202"/>
                    </a:lnTo>
                    <a:lnTo>
                      <a:pt x="16481" y="21600"/>
                    </a:lnTo>
                    <a:lnTo>
                      <a:pt x="0" y="16697"/>
                    </a:lnTo>
                    <a:lnTo>
                      <a:pt x="375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2" name="Shape 1118"/>
              <p:cNvSpPr/>
              <p:nvPr/>
            </p:nvSpPr>
            <p:spPr>
              <a:xfrm>
                <a:off x="1035777" y="0"/>
                <a:ext cx="242448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3" y="0"/>
                    </a:moveTo>
                    <a:lnTo>
                      <a:pt x="21600" y="0"/>
                    </a:lnTo>
                    <a:lnTo>
                      <a:pt x="19427" y="18552"/>
                    </a:lnTo>
                    <a:lnTo>
                      <a:pt x="19299" y="19082"/>
                    </a:lnTo>
                    <a:lnTo>
                      <a:pt x="19044" y="19612"/>
                    </a:lnTo>
                    <a:lnTo>
                      <a:pt x="18149" y="20540"/>
                    </a:lnTo>
                    <a:lnTo>
                      <a:pt x="17382" y="21202"/>
                    </a:lnTo>
                    <a:lnTo>
                      <a:pt x="16360" y="21600"/>
                    </a:lnTo>
                    <a:lnTo>
                      <a:pt x="0" y="16564"/>
                    </a:lnTo>
                    <a:lnTo>
                      <a:pt x="383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3" name="Shape 1119"/>
              <p:cNvSpPr/>
              <p:nvPr/>
            </p:nvSpPr>
            <p:spPr>
              <a:xfrm>
                <a:off x="1040080" y="0"/>
                <a:ext cx="238144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0" y="0"/>
                    </a:moveTo>
                    <a:lnTo>
                      <a:pt x="21600" y="0"/>
                    </a:lnTo>
                    <a:lnTo>
                      <a:pt x="19388" y="18552"/>
                    </a:lnTo>
                    <a:lnTo>
                      <a:pt x="19258" y="19082"/>
                    </a:lnTo>
                    <a:lnTo>
                      <a:pt x="18998" y="19612"/>
                    </a:lnTo>
                    <a:lnTo>
                      <a:pt x="18347" y="20540"/>
                    </a:lnTo>
                    <a:lnTo>
                      <a:pt x="17306" y="21202"/>
                    </a:lnTo>
                    <a:lnTo>
                      <a:pt x="16265" y="21600"/>
                    </a:lnTo>
                    <a:lnTo>
                      <a:pt x="0" y="16432"/>
                    </a:lnTo>
                    <a:lnTo>
                      <a:pt x="52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4" name="Shape 1120"/>
              <p:cNvSpPr/>
              <p:nvPr/>
            </p:nvSpPr>
            <p:spPr>
              <a:xfrm>
                <a:off x="1045818" y="0"/>
                <a:ext cx="232406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3" y="0"/>
                    </a:moveTo>
                    <a:lnTo>
                      <a:pt x="21600" y="0"/>
                    </a:lnTo>
                    <a:lnTo>
                      <a:pt x="19333" y="18552"/>
                    </a:lnTo>
                    <a:lnTo>
                      <a:pt x="19200" y="19082"/>
                    </a:lnTo>
                    <a:lnTo>
                      <a:pt x="18933" y="19612"/>
                    </a:lnTo>
                    <a:lnTo>
                      <a:pt x="18267" y="20540"/>
                    </a:lnTo>
                    <a:lnTo>
                      <a:pt x="17200" y="21202"/>
                    </a:lnTo>
                    <a:lnTo>
                      <a:pt x="16133" y="21600"/>
                    </a:lnTo>
                    <a:lnTo>
                      <a:pt x="0" y="16167"/>
                    </a:lnTo>
                    <a:lnTo>
                      <a:pt x="533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5" name="Shape 1121"/>
              <p:cNvSpPr/>
              <p:nvPr/>
            </p:nvSpPr>
            <p:spPr>
              <a:xfrm>
                <a:off x="1051557" y="0"/>
                <a:ext cx="226667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7" y="0"/>
                    </a:moveTo>
                    <a:lnTo>
                      <a:pt x="21600" y="0"/>
                    </a:lnTo>
                    <a:lnTo>
                      <a:pt x="19276" y="18552"/>
                    </a:lnTo>
                    <a:lnTo>
                      <a:pt x="19139" y="19082"/>
                    </a:lnTo>
                    <a:lnTo>
                      <a:pt x="18866" y="19612"/>
                    </a:lnTo>
                    <a:lnTo>
                      <a:pt x="18182" y="20540"/>
                    </a:lnTo>
                    <a:lnTo>
                      <a:pt x="17089" y="21202"/>
                    </a:lnTo>
                    <a:lnTo>
                      <a:pt x="16132" y="21600"/>
                    </a:lnTo>
                    <a:lnTo>
                      <a:pt x="0" y="16034"/>
                    </a:lnTo>
                    <a:lnTo>
                      <a:pt x="547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6" name="Shape 1122"/>
              <p:cNvSpPr/>
              <p:nvPr/>
            </p:nvSpPr>
            <p:spPr>
              <a:xfrm>
                <a:off x="1057295" y="0"/>
                <a:ext cx="220929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1" y="0"/>
                    </a:moveTo>
                    <a:lnTo>
                      <a:pt x="21600" y="0"/>
                    </a:lnTo>
                    <a:lnTo>
                      <a:pt x="19216" y="18552"/>
                    </a:lnTo>
                    <a:lnTo>
                      <a:pt x="19075" y="19082"/>
                    </a:lnTo>
                    <a:lnTo>
                      <a:pt x="18795" y="19612"/>
                    </a:lnTo>
                    <a:lnTo>
                      <a:pt x="18094" y="20540"/>
                    </a:lnTo>
                    <a:lnTo>
                      <a:pt x="17112" y="21202"/>
                    </a:lnTo>
                    <a:lnTo>
                      <a:pt x="15990" y="21600"/>
                    </a:lnTo>
                    <a:lnTo>
                      <a:pt x="0" y="15769"/>
                    </a:lnTo>
                    <a:lnTo>
                      <a:pt x="561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7" name="Shape 1123"/>
              <p:cNvSpPr/>
              <p:nvPr/>
            </p:nvSpPr>
            <p:spPr>
              <a:xfrm>
                <a:off x="1061599" y="0"/>
                <a:ext cx="216626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2" y="0"/>
                    </a:moveTo>
                    <a:lnTo>
                      <a:pt x="21600" y="0"/>
                    </a:lnTo>
                    <a:lnTo>
                      <a:pt x="19168" y="18552"/>
                    </a:lnTo>
                    <a:lnTo>
                      <a:pt x="19025" y="19082"/>
                    </a:lnTo>
                    <a:lnTo>
                      <a:pt x="18739" y="19612"/>
                    </a:lnTo>
                    <a:lnTo>
                      <a:pt x="18024" y="20540"/>
                    </a:lnTo>
                    <a:lnTo>
                      <a:pt x="17023" y="21202"/>
                    </a:lnTo>
                    <a:lnTo>
                      <a:pt x="15878" y="21600"/>
                    </a:lnTo>
                    <a:lnTo>
                      <a:pt x="0" y="15769"/>
                    </a:lnTo>
                    <a:lnTo>
                      <a:pt x="572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8" name="Shape 1124"/>
              <p:cNvSpPr/>
              <p:nvPr/>
            </p:nvSpPr>
            <p:spPr>
              <a:xfrm>
                <a:off x="1067338" y="0"/>
                <a:ext cx="210887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8" y="0"/>
                    </a:moveTo>
                    <a:lnTo>
                      <a:pt x="21600" y="0"/>
                    </a:lnTo>
                    <a:lnTo>
                      <a:pt x="19102" y="18552"/>
                    </a:lnTo>
                    <a:lnTo>
                      <a:pt x="18955" y="19082"/>
                    </a:lnTo>
                    <a:lnTo>
                      <a:pt x="18661" y="19612"/>
                    </a:lnTo>
                    <a:lnTo>
                      <a:pt x="17927" y="20540"/>
                    </a:lnTo>
                    <a:lnTo>
                      <a:pt x="16898" y="21070"/>
                    </a:lnTo>
                    <a:lnTo>
                      <a:pt x="15722" y="21600"/>
                    </a:lnTo>
                    <a:lnTo>
                      <a:pt x="0" y="15637"/>
                    </a:lnTo>
                    <a:lnTo>
                      <a:pt x="588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9" name="Shape 1125"/>
              <p:cNvSpPr/>
              <p:nvPr/>
            </p:nvSpPr>
            <p:spPr>
              <a:xfrm>
                <a:off x="1073076" y="0"/>
                <a:ext cx="205148" cy="17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4" y="0"/>
                    </a:moveTo>
                    <a:lnTo>
                      <a:pt x="21600" y="0"/>
                    </a:lnTo>
                    <a:lnTo>
                      <a:pt x="19032" y="18552"/>
                    </a:lnTo>
                    <a:lnTo>
                      <a:pt x="18881" y="19082"/>
                    </a:lnTo>
                    <a:lnTo>
                      <a:pt x="18579" y="19612"/>
                    </a:lnTo>
                    <a:lnTo>
                      <a:pt x="17824" y="20540"/>
                    </a:lnTo>
                    <a:lnTo>
                      <a:pt x="15709" y="21600"/>
                    </a:lnTo>
                    <a:lnTo>
                      <a:pt x="0" y="15504"/>
                    </a:lnTo>
                    <a:lnTo>
                      <a:pt x="604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0" name="Shape 1126"/>
              <p:cNvSpPr/>
              <p:nvPr/>
            </p:nvSpPr>
            <p:spPr>
              <a:xfrm>
                <a:off x="1078814" y="-1"/>
                <a:ext cx="199410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2" y="0"/>
                    </a:moveTo>
                    <a:lnTo>
                      <a:pt x="21600" y="0"/>
                    </a:lnTo>
                    <a:lnTo>
                      <a:pt x="18958" y="18783"/>
                    </a:lnTo>
                    <a:lnTo>
                      <a:pt x="18803" y="19319"/>
                    </a:lnTo>
                    <a:lnTo>
                      <a:pt x="18492" y="19856"/>
                    </a:lnTo>
                    <a:lnTo>
                      <a:pt x="17715" y="20795"/>
                    </a:lnTo>
                    <a:lnTo>
                      <a:pt x="16627" y="21332"/>
                    </a:lnTo>
                    <a:lnTo>
                      <a:pt x="15540" y="21600"/>
                    </a:lnTo>
                    <a:lnTo>
                      <a:pt x="0" y="15429"/>
                    </a:lnTo>
                    <a:lnTo>
                      <a:pt x="622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1" name="Shape 1127"/>
              <p:cNvSpPr/>
              <p:nvPr/>
            </p:nvSpPr>
            <p:spPr>
              <a:xfrm>
                <a:off x="1084553" y="-1"/>
                <a:ext cx="193672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0" y="0"/>
                    </a:moveTo>
                    <a:lnTo>
                      <a:pt x="21600" y="0"/>
                    </a:lnTo>
                    <a:lnTo>
                      <a:pt x="18880" y="18783"/>
                    </a:lnTo>
                    <a:lnTo>
                      <a:pt x="18720" y="19319"/>
                    </a:lnTo>
                    <a:lnTo>
                      <a:pt x="18400" y="19856"/>
                    </a:lnTo>
                    <a:lnTo>
                      <a:pt x="17600" y="20795"/>
                    </a:lnTo>
                    <a:lnTo>
                      <a:pt x="16480" y="21332"/>
                    </a:lnTo>
                    <a:lnTo>
                      <a:pt x="15360" y="21600"/>
                    </a:lnTo>
                    <a:lnTo>
                      <a:pt x="0" y="15294"/>
                    </a:lnTo>
                    <a:lnTo>
                      <a:pt x="64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" name="Shape 1128"/>
              <p:cNvSpPr/>
              <p:nvPr/>
            </p:nvSpPr>
            <p:spPr>
              <a:xfrm>
                <a:off x="1088856" y="-1"/>
                <a:ext cx="189368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8" y="0"/>
                    </a:moveTo>
                    <a:lnTo>
                      <a:pt x="21600" y="0"/>
                    </a:lnTo>
                    <a:lnTo>
                      <a:pt x="18818" y="18783"/>
                    </a:lnTo>
                    <a:lnTo>
                      <a:pt x="18655" y="19319"/>
                    </a:lnTo>
                    <a:lnTo>
                      <a:pt x="18327" y="19856"/>
                    </a:lnTo>
                    <a:lnTo>
                      <a:pt x="17673" y="20527"/>
                    </a:lnTo>
                    <a:lnTo>
                      <a:pt x="16527" y="21332"/>
                    </a:lnTo>
                    <a:lnTo>
                      <a:pt x="15545" y="21600"/>
                    </a:lnTo>
                    <a:lnTo>
                      <a:pt x="0" y="15160"/>
                    </a:lnTo>
                    <a:lnTo>
                      <a:pt x="818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3" name="Shape 1129"/>
              <p:cNvSpPr/>
              <p:nvPr/>
            </p:nvSpPr>
            <p:spPr>
              <a:xfrm>
                <a:off x="1094595" y="-1"/>
                <a:ext cx="183629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5" y="0"/>
                    </a:moveTo>
                    <a:lnTo>
                      <a:pt x="21600" y="0"/>
                    </a:lnTo>
                    <a:lnTo>
                      <a:pt x="18731" y="18783"/>
                    </a:lnTo>
                    <a:lnTo>
                      <a:pt x="18731" y="19319"/>
                    </a:lnTo>
                    <a:lnTo>
                      <a:pt x="18225" y="19856"/>
                    </a:lnTo>
                    <a:lnTo>
                      <a:pt x="17550" y="20527"/>
                    </a:lnTo>
                    <a:lnTo>
                      <a:pt x="16369" y="21332"/>
                    </a:lnTo>
                    <a:lnTo>
                      <a:pt x="15356" y="21600"/>
                    </a:lnTo>
                    <a:lnTo>
                      <a:pt x="0" y="15160"/>
                    </a:lnTo>
                    <a:lnTo>
                      <a:pt x="675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4" name="Shape 1130"/>
              <p:cNvSpPr/>
              <p:nvPr/>
            </p:nvSpPr>
            <p:spPr>
              <a:xfrm>
                <a:off x="1100333" y="-1"/>
                <a:ext cx="177891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7" y="0"/>
                    </a:moveTo>
                    <a:lnTo>
                      <a:pt x="21600" y="0"/>
                    </a:lnTo>
                    <a:lnTo>
                      <a:pt x="18639" y="18783"/>
                    </a:lnTo>
                    <a:lnTo>
                      <a:pt x="18116" y="19856"/>
                    </a:lnTo>
                    <a:lnTo>
                      <a:pt x="17419" y="20527"/>
                    </a:lnTo>
                    <a:lnTo>
                      <a:pt x="16200" y="21332"/>
                    </a:lnTo>
                    <a:lnTo>
                      <a:pt x="15155" y="21600"/>
                    </a:lnTo>
                    <a:lnTo>
                      <a:pt x="0" y="14892"/>
                    </a:lnTo>
                    <a:lnTo>
                      <a:pt x="697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5" name="Shape 1131"/>
              <p:cNvSpPr/>
              <p:nvPr/>
            </p:nvSpPr>
            <p:spPr>
              <a:xfrm>
                <a:off x="1106071" y="-1"/>
                <a:ext cx="172153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" y="0"/>
                    </a:moveTo>
                    <a:lnTo>
                      <a:pt x="21600" y="0"/>
                    </a:lnTo>
                    <a:lnTo>
                      <a:pt x="18540" y="18783"/>
                    </a:lnTo>
                    <a:lnTo>
                      <a:pt x="18000" y="19856"/>
                    </a:lnTo>
                    <a:lnTo>
                      <a:pt x="17280" y="20527"/>
                    </a:lnTo>
                    <a:lnTo>
                      <a:pt x="16020" y="21332"/>
                    </a:lnTo>
                    <a:lnTo>
                      <a:pt x="14940" y="21600"/>
                    </a:lnTo>
                    <a:lnTo>
                      <a:pt x="0" y="14758"/>
                    </a:lnTo>
                    <a:lnTo>
                      <a:pt x="72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6" name="Shape 1132"/>
              <p:cNvSpPr/>
              <p:nvPr/>
            </p:nvSpPr>
            <p:spPr>
              <a:xfrm>
                <a:off x="1110376" y="-1"/>
                <a:ext cx="167849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3" y="0"/>
                    </a:moveTo>
                    <a:lnTo>
                      <a:pt x="21600" y="0"/>
                    </a:lnTo>
                    <a:lnTo>
                      <a:pt x="18462" y="18783"/>
                    </a:lnTo>
                    <a:lnTo>
                      <a:pt x="17908" y="19856"/>
                    </a:lnTo>
                    <a:lnTo>
                      <a:pt x="17169" y="20527"/>
                    </a:lnTo>
                    <a:lnTo>
                      <a:pt x="15877" y="21063"/>
                    </a:lnTo>
                    <a:lnTo>
                      <a:pt x="14954" y="21600"/>
                    </a:lnTo>
                    <a:lnTo>
                      <a:pt x="0" y="14624"/>
                    </a:lnTo>
                    <a:lnTo>
                      <a:pt x="923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7" name="Shape 1133"/>
              <p:cNvSpPr/>
              <p:nvPr/>
            </p:nvSpPr>
            <p:spPr>
              <a:xfrm>
                <a:off x="1116114" y="-1"/>
                <a:ext cx="162110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6" y="0"/>
                    </a:moveTo>
                    <a:lnTo>
                      <a:pt x="21600" y="0"/>
                    </a:lnTo>
                    <a:lnTo>
                      <a:pt x="18350" y="18783"/>
                    </a:lnTo>
                    <a:lnTo>
                      <a:pt x="17777" y="19722"/>
                    </a:lnTo>
                    <a:lnTo>
                      <a:pt x="17012" y="20527"/>
                    </a:lnTo>
                    <a:lnTo>
                      <a:pt x="16057" y="21063"/>
                    </a:lnTo>
                    <a:lnTo>
                      <a:pt x="14719" y="21600"/>
                    </a:lnTo>
                    <a:lnTo>
                      <a:pt x="0" y="14355"/>
                    </a:lnTo>
                    <a:lnTo>
                      <a:pt x="956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8" name="Shape 1134"/>
              <p:cNvSpPr/>
              <p:nvPr/>
            </p:nvSpPr>
            <p:spPr>
              <a:xfrm>
                <a:off x="1121852" y="-1"/>
                <a:ext cx="156373" cy="174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1" y="0"/>
                    </a:moveTo>
                    <a:lnTo>
                      <a:pt x="21600" y="0"/>
                    </a:lnTo>
                    <a:lnTo>
                      <a:pt x="18231" y="18783"/>
                    </a:lnTo>
                    <a:lnTo>
                      <a:pt x="17637" y="19722"/>
                    </a:lnTo>
                    <a:lnTo>
                      <a:pt x="16844" y="20527"/>
                    </a:lnTo>
                    <a:lnTo>
                      <a:pt x="15853" y="21063"/>
                    </a:lnTo>
                    <a:lnTo>
                      <a:pt x="14466" y="21600"/>
                    </a:lnTo>
                    <a:lnTo>
                      <a:pt x="0" y="14221"/>
                    </a:lnTo>
                    <a:lnTo>
                      <a:pt x="991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9" name="Shape 1135"/>
              <p:cNvSpPr/>
              <p:nvPr/>
            </p:nvSpPr>
            <p:spPr>
              <a:xfrm>
                <a:off x="1127591" y="-1"/>
                <a:ext cx="150634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9" y="0"/>
                    </a:moveTo>
                    <a:lnTo>
                      <a:pt x="21600" y="0"/>
                    </a:lnTo>
                    <a:lnTo>
                      <a:pt x="18103" y="18900"/>
                    </a:lnTo>
                    <a:lnTo>
                      <a:pt x="17897" y="19845"/>
                    </a:lnTo>
                    <a:lnTo>
                      <a:pt x="16663" y="20655"/>
                    </a:lnTo>
                    <a:lnTo>
                      <a:pt x="15634" y="21195"/>
                    </a:lnTo>
                    <a:lnTo>
                      <a:pt x="14194" y="21600"/>
                    </a:lnTo>
                    <a:lnTo>
                      <a:pt x="0" y="14310"/>
                    </a:lnTo>
                    <a:lnTo>
                      <a:pt x="1029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0" name="Shape 1136"/>
              <p:cNvSpPr/>
              <p:nvPr/>
            </p:nvSpPr>
            <p:spPr>
              <a:xfrm>
                <a:off x="1131894" y="-1"/>
                <a:ext cx="146330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9" y="0"/>
                    </a:moveTo>
                    <a:lnTo>
                      <a:pt x="21600" y="0"/>
                    </a:lnTo>
                    <a:lnTo>
                      <a:pt x="18000" y="18900"/>
                    </a:lnTo>
                    <a:lnTo>
                      <a:pt x="17788" y="19845"/>
                    </a:lnTo>
                    <a:lnTo>
                      <a:pt x="16518" y="20655"/>
                    </a:lnTo>
                    <a:lnTo>
                      <a:pt x="15459" y="21195"/>
                    </a:lnTo>
                    <a:lnTo>
                      <a:pt x="14188" y="21600"/>
                    </a:lnTo>
                    <a:lnTo>
                      <a:pt x="0" y="14175"/>
                    </a:lnTo>
                    <a:lnTo>
                      <a:pt x="1059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1" name="Shape 1137"/>
              <p:cNvSpPr/>
              <p:nvPr/>
            </p:nvSpPr>
            <p:spPr>
              <a:xfrm>
                <a:off x="1137632" y="-1"/>
                <a:ext cx="140592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2" y="0"/>
                    </a:moveTo>
                    <a:lnTo>
                      <a:pt x="21600" y="0"/>
                    </a:lnTo>
                    <a:lnTo>
                      <a:pt x="17853" y="18900"/>
                    </a:lnTo>
                    <a:lnTo>
                      <a:pt x="17633" y="19845"/>
                    </a:lnTo>
                    <a:lnTo>
                      <a:pt x="16310" y="20520"/>
                    </a:lnTo>
                    <a:lnTo>
                      <a:pt x="15208" y="21195"/>
                    </a:lnTo>
                    <a:lnTo>
                      <a:pt x="13886" y="21600"/>
                    </a:lnTo>
                    <a:lnTo>
                      <a:pt x="0" y="13905"/>
                    </a:lnTo>
                    <a:lnTo>
                      <a:pt x="1102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" name="Shape 1138"/>
              <p:cNvSpPr/>
              <p:nvPr/>
            </p:nvSpPr>
            <p:spPr>
              <a:xfrm>
                <a:off x="1143371" y="-1"/>
                <a:ext cx="134853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9" y="0"/>
                    </a:moveTo>
                    <a:lnTo>
                      <a:pt x="21600" y="0"/>
                    </a:lnTo>
                    <a:lnTo>
                      <a:pt x="17694" y="18900"/>
                    </a:lnTo>
                    <a:lnTo>
                      <a:pt x="17464" y="19845"/>
                    </a:lnTo>
                    <a:lnTo>
                      <a:pt x="15166" y="21195"/>
                    </a:lnTo>
                    <a:lnTo>
                      <a:pt x="13557" y="21600"/>
                    </a:lnTo>
                    <a:lnTo>
                      <a:pt x="0" y="13770"/>
                    </a:lnTo>
                    <a:lnTo>
                      <a:pt x="1149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3" name="Shape 1139"/>
              <p:cNvSpPr/>
              <p:nvPr/>
            </p:nvSpPr>
            <p:spPr>
              <a:xfrm>
                <a:off x="1149109" y="-1"/>
                <a:ext cx="129115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" y="0"/>
                    </a:moveTo>
                    <a:lnTo>
                      <a:pt x="21600" y="0"/>
                    </a:lnTo>
                    <a:lnTo>
                      <a:pt x="17520" y="18900"/>
                    </a:lnTo>
                    <a:lnTo>
                      <a:pt x="17280" y="19845"/>
                    </a:lnTo>
                    <a:lnTo>
                      <a:pt x="14880" y="21195"/>
                    </a:lnTo>
                    <a:lnTo>
                      <a:pt x="13200" y="21600"/>
                    </a:lnTo>
                    <a:lnTo>
                      <a:pt x="0" y="13635"/>
                    </a:lnTo>
                    <a:lnTo>
                      <a:pt x="120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4" name="Shape 1140"/>
              <p:cNvSpPr/>
              <p:nvPr/>
            </p:nvSpPr>
            <p:spPr>
              <a:xfrm>
                <a:off x="1151978" y="-1"/>
                <a:ext cx="126246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8" y="0"/>
                    </a:moveTo>
                    <a:lnTo>
                      <a:pt x="21600" y="0"/>
                    </a:lnTo>
                    <a:lnTo>
                      <a:pt x="17427" y="18900"/>
                    </a:lnTo>
                    <a:lnTo>
                      <a:pt x="17182" y="19845"/>
                    </a:lnTo>
                    <a:lnTo>
                      <a:pt x="14727" y="21195"/>
                    </a:lnTo>
                    <a:lnTo>
                      <a:pt x="13500" y="21600"/>
                    </a:lnTo>
                    <a:lnTo>
                      <a:pt x="0" y="13365"/>
                    </a:lnTo>
                    <a:lnTo>
                      <a:pt x="1718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5" name="Shape 1141"/>
              <p:cNvSpPr/>
              <p:nvPr/>
            </p:nvSpPr>
            <p:spPr>
              <a:xfrm>
                <a:off x="1159152" y="-1"/>
                <a:ext cx="119073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1" y="0"/>
                    </a:moveTo>
                    <a:lnTo>
                      <a:pt x="21600" y="0"/>
                    </a:lnTo>
                    <a:lnTo>
                      <a:pt x="17176" y="18900"/>
                    </a:lnTo>
                    <a:lnTo>
                      <a:pt x="16916" y="19845"/>
                    </a:lnTo>
                    <a:lnTo>
                      <a:pt x="15614" y="20520"/>
                    </a:lnTo>
                    <a:lnTo>
                      <a:pt x="13012" y="21600"/>
                    </a:lnTo>
                    <a:lnTo>
                      <a:pt x="0" y="13365"/>
                    </a:lnTo>
                    <a:lnTo>
                      <a:pt x="1561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6" name="Shape 1142"/>
              <p:cNvSpPr/>
              <p:nvPr/>
            </p:nvSpPr>
            <p:spPr>
              <a:xfrm>
                <a:off x="1164890" y="-1"/>
                <a:ext cx="113335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7" y="0"/>
                    </a:moveTo>
                    <a:lnTo>
                      <a:pt x="21600" y="0"/>
                    </a:lnTo>
                    <a:lnTo>
                      <a:pt x="16952" y="18900"/>
                    </a:lnTo>
                    <a:lnTo>
                      <a:pt x="16678" y="19845"/>
                    </a:lnTo>
                    <a:lnTo>
                      <a:pt x="15311" y="20520"/>
                    </a:lnTo>
                    <a:lnTo>
                      <a:pt x="12577" y="21600"/>
                    </a:lnTo>
                    <a:lnTo>
                      <a:pt x="0" y="13230"/>
                    </a:lnTo>
                    <a:lnTo>
                      <a:pt x="1367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7" name="Shape 1143"/>
              <p:cNvSpPr/>
              <p:nvPr/>
            </p:nvSpPr>
            <p:spPr>
              <a:xfrm>
                <a:off x="1170628" y="-1"/>
                <a:ext cx="107597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" y="0"/>
                    </a:moveTo>
                    <a:lnTo>
                      <a:pt x="21600" y="0"/>
                    </a:lnTo>
                    <a:lnTo>
                      <a:pt x="16704" y="18900"/>
                    </a:lnTo>
                    <a:lnTo>
                      <a:pt x="16416" y="19845"/>
                    </a:lnTo>
                    <a:lnTo>
                      <a:pt x="13824" y="21060"/>
                    </a:lnTo>
                    <a:lnTo>
                      <a:pt x="12384" y="21600"/>
                    </a:lnTo>
                    <a:lnTo>
                      <a:pt x="0" y="12960"/>
                    </a:lnTo>
                    <a:lnTo>
                      <a:pt x="144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8" name="Shape 1144"/>
              <p:cNvSpPr/>
              <p:nvPr/>
            </p:nvSpPr>
            <p:spPr>
              <a:xfrm>
                <a:off x="1176367" y="-1"/>
                <a:ext cx="101858" cy="173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1" y="0"/>
                    </a:moveTo>
                    <a:lnTo>
                      <a:pt x="21600" y="0"/>
                    </a:lnTo>
                    <a:lnTo>
                      <a:pt x="16428" y="18900"/>
                    </a:lnTo>
                    <a:lnTo>
                      <a:pt x="16124" y="19845"/>
                    </a:lnTo>
                    <a:lnTo>
                      <a:pt x="13386" y="21060"/>
                    </a:lnTo>
                    <a:lnTo>
                      <a:pt x="11865" y="21600"/>
                    </a:lnTo>
                    <a:lnTo>
                      <a:pt x="0" y="12825"/>
                    </a:lnTo>
                    <a:lnTo>
                      <a:pt x="1521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9" name="Shape 1145"/>
              <p:cNvSpPr/>
              <p:nvPr/>
            </p:nvSpPr>
            <p:spPr>
              <a:xfrm>
                <a:off x="1179236" y="-1"/>
                <a:ext cx="98989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91" y="0"/>
                    </a:moveTo>
                    <a:lnTo>
                      <a:pt x="21600" y="0"/>
                    </a:lnTo>
                    <a:lnTo>
                      <a:pt x="16278" y="19019"/>
                    </a:lnTo>
                    <a:lnTo>
                      <a:pt x="15965" y="19970"/>
                    </a:lnTo>
                    <a:lnTo>
                      <a:pt x="13148" y="21192"/>
                    </a:lnTo>
                    <a:lnTo>
                      <a:pt x="11583" y="21600"/>
                    </a:lnTo>
                    <a:lnTo>
                      <a:pt x="0" y="12770"/>
                    </a:lnTo>
                    <a:lnTo>
                      <a:pt x="2191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0" name="Shape 1146"/>
              <p:cNvSpPr/>
              <p:nvPr/>
            </p:nvSpPr>
            <p:spPr>
              <a:xfrm>
                <a:off x="1184974" y="-1"/>
                <a:ext cx="93250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26" y="0"/>
                    </a:moveTo>
                    <a:lnTo>
                      <a:pt x="21600" y="0"/>
                    </a:lnTo>
                    <a:lnTo>
                      <a:pt x="15951" y="19019"/>
                    </a:lnTo>
                    <a:lnTo>
                      <a:pt x="15618" y="19970"/>
                    </a:lnTo>
                    <a:lnTo>
                      <a:pt x="12628" y="21192"/>
                    </a:lnTo>
                    <a:lnTo>
                      <a:pt x="10966" y="21600"/>
                    </a:lnTo>
                    <a:lnTo>
                      <a:pt x="0" y="12498"/>
                    </a:lnTo>
                    <a:lnTo>
                      <a:pt x="2326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1" name="Shape 1147"/>
              <p:cNvSpPr/>
              <p:nvPr/>
            </p:nvSpPr>
            <p:spPr>
              <a:xfrm>
                <a:off x="1192147" y="-1"/>
                <a:ext cx="86077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" y="0"/>
                    </a:moveTo>
                    <a:lnTo>
                      <a:pt x="21600" y="0"/>
                    </a:lnTo>
                    <a:lnTo>
                      <a:pt x="15480" y="19019"/>
                    </a:lnTo>
                    <a:lnTo>
                      <a:pt x="15120" y="19970"/>
                    </a:lnTo>
                    <a:lnTo>
                      <a:pt x="14040" y="20513"/>
                    </a:lnTo>
                    <a:lnTo>
                      <a:pt x="11880" y="21192"/>
                    </a:lnTo>
                    <a:lnTo>
                      <a:pt x="10440" y="21600"/>
                    </a:lnTo>
                    <a:lnTo>
                      <a:pt x="0" y="12362"/>
                    </a:lnTo>
                    <a:lnTo>
                      <a:pt x="216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2" name="Shape 1148"/>
              <p:cNvSpPr/>
              <p:nvPr/>
            </p:nvSpPr>
            <p:spPr>
              <a:xfrm>
                <a:off x="1197885" y="-1"/>
                <a:ext cx="80339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14" y="0"/>
                    </a:moveTo>
                    <a:lnTo>
                      <a:pt x="21600" y="0"/>
                    </a:lnTo>
                    <a:lnTo>
                      <a:pt x="15043" y="19019"/>
                    </a:lnTo>
                    <a:lnTo>
                      <a:pt x="14657" y="19970"/>
                    </a:lnTo>
                    <a:lnTo>
                      <a:pt x="13500" y="20513"/>
                    </a:lnTo>
                    <a:lnTo>
                      <a:pt x="11186" y="21192"/>
                    </a:lnTo>
                    <a:lnTo>
                      <a:pt x="9643" y="21600"/>
                    </a:lnTo>
                    <a:lnTo>
                      <a:pt x="0" y="12362"/>
                    </a:lnTo>
                    <a:lnTo>
                      <a:pt x="2314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3" name="Shape 1149"/>
              <p:cNvSpPr/>
              <p:nvPr/>
            </p:nvSpPr>
            <p:spPr>
              <a:xfrm>
                <a:off x="1200755" y="-1"/>
                <a:ext cx="77469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00" y="0"/>
                    </a:moveTo>
                    <a:lnTo>
                      <a:pt x="21600" y="0"/>
                    </a:lnTo>
                    <a:lnTo>
                      <a:pt x="14800" y="19019"/>
                    </a:lnTo>
                    <a:lnTo>
                      <a:pt x="14400" y="19698"/>
                    </a:lnTo>
                    <a:lnTo>
                      <a:pt x="13200" y="20513"/>
                    </a:lnTo>
                    <a:lnTo>
                      <a:pt x="11600" y="21057"/>
                    </a:lnTo>
                    <a:lnTo>
                      <a:pt x="9200" y="21600"/>
                    </a:lnTo>
                    <a:lnTo>
                      <a:pt x="0" y="12226"/>
                    </a:lnTo>
                    <a:lnTo>
                      <a:pt x="280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4" name="Shape 1150"/>
              <p:cNvSpPr/>
              <p:nvPr/>
            </p:nvSpPr>
            <p:spPr>
              <a:xfrm>
                <a:off x="1206493" y="-1"/>
                <a:ext cx="71731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24" y="0"/>
                    </a:moveTo>
                    <a:lnTo>
                      <a:pt x="21600" y="0"/>
                    </a:lnTo>
                    <a:lnTo>
                      <a:pt x="14256" y="19019"/>
                    </a:lnTo>
                    <a:lnTo>
                      <a:pt x="13824" y="19698"/>
                    </a:lnTo>
                    <a:lnTo>
                      <a:pt x="12528" y="20513"/>
                    </a:lnTo>
                    <a:lnTo>
                      <a:pt x="10800" y="21057"/>
                    </a:lnTo>
                    <a:lnTo>
                      <a:pt x="8208" y="21600"/>
                    </a:lnTo>
                    <a:lnTo>
                      <a:pt x="0" y="11955"/>
                    </a:lnTo>
                    <a:lnTo>
                      <a:pt x="3024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5" name="Shape 1151"/>
              <p:cNvSpPr/>
              <p:nvPr/>
            </p:nvSpPr>
            <p:spPr>
              <a:xfrm>
                <a:off x="1212231" y="-1"/>
                <a:ext cx="65993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87" y="0"/>
                    </a:moveTo>
                    <a:lnTo>
                      <a:pt x="21600" y="0"/>
                    </a:lnTo>
                    <a:lnTo>
                      <a:pt x="13617" y="19019"/>
                    </a:lnTo>
                    <a:lnTo>
                      <a:pt x="13148" y="19698"/>
                    </a:lnTo>
                    <a:lnTo>
                      <a:pt x="11739" y="20513"/>
                    </a:lnTo>
                    <a:lnTo>
                      <a:pt x="7983" y="21600"/>
                    </a:lnTo>
                    <a:lnTo>
                      <a:pt x="0" y="11819"/>
                    </a:lnTo>
                    <a:lnTo>
                      <a:pt x="3287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6" name="Shape 1152"/>
              <p:cNvSpPr/>
              <p:nvPr/>
            </p:nvSpPr>
            <p:spPr>
              <a:xfrm>
                <a:off x="1219405" y="-1"/>
                <a:ext cx="58819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1" y="0"/>
                    </a:moveTo>
                    <a:lnTo>
                      <a:pt x="21600" y="0"/>
                    </a:lnTo>
                    <a:lnTo>
                      <a:pt x="12644" y="19019"/>
                    </a:lnTo>
                    <a:lnTo>
                      <a:pt x="12117" y="19698"/>
                    </a:lnTo>
                    <a:lnTo>
                      <a:pt x="10537" y="20513"/>
                    </a:lnTo>
                    <a:lnTo>
                      <a:pt x="6322" y="21600"/>
                    </a:lnTo>
                    <a:lnTo>
                      <a:pt x="0" y="11683"/>
                    </a:lnTo>
                    <a:lnTo>
                      <a:pt x="3161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7" name="Shape 1153"/>
              <p:cNvSpPr/>
              <p:nvPr/>
            </p:nvSpPr>
            <p:spPr>
              <a:xfrm>
                <a:off x="1222274" y="-1"/>
                <a:ext cx="55951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1" y="0"/>
                    </a:moveTo>
                    <a:lnTo>
                      <a:pt x="21600" y="0"/>
                    </a:lnTo>
                    <a:lnTo>
                      <a:pt x="12185" y="19019"/>
                    </a:lnTo>
                    <a:lnTo>
                      <a:pt x="11631" y="19698"/>
                    </a:lnTo>
                    <a:lnTo>
                      <a:pt x="9969" y="20513"/>
                    </a:lnTo>
                    <a:lnTo>
                      <a:pt x="5538" y="21600"/>
                    </a:lnTo>
                    <a:lnTo>
                      <a:pt x="0" y="11411"/>
                    </a:lnTo>
                    <a:lnTo>
                      <a:pt x="4431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8" name="Shape 1154"/>
              <p:cNvSpPr/>
              <p:nvPr/>
            </p:nvSpPr>
            <p:spPr>
              <a:xfrm>
                <a:off x="1228012" y="-1"/>
                <a:ext cx="50212" cy="17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37" y="0"/>
                    </a:moveTo>
                    <a:lnTo>
                      <a:pt x="21600" y="0"/>
                    </a:lnTo>
                    <a:lnTo>
                      <a:pt x="11109" y="19019"/>
                    </a:lnTo>
                    <a:lnTo>
                      <a:pt x="10491" y="19698"/>
                    </a:lnTo>
                    <a:lnTo>
                      <a:pt x="8640" y="20513"/>
                    </a:lnTo>
                    <a:lnTo>
                      <a:pt x="6789" y="21057"/>
                    </a:lnTo>
                    <a:lnTo>
                      <a:pt x="4320" y="21600"/>
                    </a:lnTo>
                    <a:lnTo>
                      <a:pt x="0" y="11411"/>
                    </a:lnTo>
                    <a:lnTo>
                      <a:pt x="4937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9" name="Shape 1155"/>
              <p:cNvSpPr/>
              <p:nvPr/>
            </p:nvSpPr>
            <p:spPr>
              <a:xfrm>
                <a:off x="1233751" y="0"/>
                <a:ext cx="44474" cy="169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77" y="0"/>
                    </a:moveTo>
                    <a:lnTo>
                      <a:pt x="21600" y="0"/>
                    </a:lnTo>
                    <a:lnTo>
                      <a:pt x="9755" y="19261"/>
                    </a:lnTo>
                    <a:lnTo>
                      <a:pt x="9058" y="19949"/>
                    </a:lnTo>
                    <a:lnTo>
                      <a:pt x="6968" y="20775"/>
                    </a:lnTo>
                    <a:lnTo>
                      <a:pt x="4877" y="21325"/>
                    </a:lnTo>
                    <a:lnTo>
                      <a:pt x="2090" y="21600"/>
                    </a:lnTo>
                    <a:lnTo>
                      <a:pt x="0" y="11419"/>
                    </a:lnTo>
                    <a:lnTo>
                      <a:pt x="4877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0" name="Shape 1156"/>
              <p:cNvSpPr/>
              <p:nvPr/>
            </p:nvSpPr>
            <p:spPr>
              <a:xfrm>
                <a:off x="1238054" y="0"/>
                <a:ext cx="40170" cy="169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1" y="0"/>
                    </a:moveTo>
                    <a:lnTo>
                      <a:pt x="21600" y="0"/>
                    </a:lnTo>
                    <a:lnTo>
                      <a:pt x="8486" y="19261"/>
                    </a:lnTo>
                    <a:lnTo>
                      <a:pt x="7714" y="19949"/>
                    </a:lnTo>
                    <a:lnTo>
                      <a:pt x="5400" y="20775"/>
                    </a:lnTo>
                    <a:lnTo>
                      <a:pt x="3086" y="21325"/>
                    </a:lnTo>
                    <a:lnTo>
                      <a:pt x="0" y="21600"/>
                    </a:lnTo>
                    <a:lnTo>
                      <a:pt x="771" y="11282"/>
                    </a:lnTo>
                    <a:lnTo>
                      <a:pt x="6171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1" name="Shape 1157"/>
              <p:cNvSpPr/>
              <p:nvPr/>
            </p:nvSpPr>
            <p:spPr>
              <a:xfrm>
                <a:off x="1238054" y="0"/>
                <a:ext cx="40170" cy="169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57" y="0"/>
                    </a:moveTo>
                    <a:lnTo>
                      <a:pt x="21600" y="0"/>
                    </a:lnTo>
                    <a:lnTo>
                      <a:pt x="8486" y="19261"/>
                    </a:lnTo>
                    <a:lnTo>
                      <a:pt x="7714" y="19949"/>
                    </a:lnTo>
                    <a:lnTo>
                      <a:pt x="6171" y="20499"/>
                    </a:lnTo>
                    <a:lnTo>
                      <a:pt x="3086" y="21325"/>
                    </a:lnTo>
                    <a:lnTo>
                      <a:pt x="0" y="21600"/>
                    </a:lnTo>
                    <a:lnTo>
                      <a:pt x="3857" y="11006"/>
                    </a:lnTo>
                    <a:lnTo>
                      <a:pt x="9257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2" name="Shape 1158"/>
              <p:cNvSpPr/>
              <p:nvPr/>
            </p:nvSpPr>
            <p:spPr>
              <a:xfrm>
                <a:off x="1239489" y="0"/>
                <a:ext cx="38736" cy="169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0" y="0"/>
                    </a:moveTo>
                    <a:lnTo>
                      <a:pt x="21600" y="0"/>
                    </a:lnTo>
                    <a:lnTo>
                      <a:pt x="8000" y="19261"/>
                    </a:lnTo>
                    <a:lnTo>
                      <a:pt x="7200" y="19949"/>
                    </a:lnTo>
                    <a:lnTo>
                      <a:pt x="5600" y="20499"/>
                    </a:lnTo>
                    <a:lnTo>
                      <a:pt x="2400" y="21050"/>
                    </a:lnTo>
                    <a:lnTo>
                      <a:pt x="0" y="21600"/>
                    </a:lnTo>
                    <a:lnTo>
                      <a:pt x="12000" y="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lIns="0" tIns="0" rIns="0" bIns="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sz="1350">
                  <a:solidFill>
                    <a:srgbClr val="FFF6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989" name="Group 931"/>
          <p:cNvGrpSpPr/>
          <p:nvPr/>
        </p:nvGrpSpPr>
        <p:grpSpPr bwMode="auto">
          <a:xfrm>
            <a:off x="5848350" y="3197225"/>
            <a:ext cx="2278063" cy="903288"/>
            <a:chOff x="-49208" y="19462"/>
            <a:chExt cx="3038664" cy="1202321"/>
          </a:xfrm>
        </p:grpSpPr>
        <p:grpSp>
          <p:nvGrpSpPr>
            <p:cNvPr id="41995" name="Group 929"/>
            <p:cNvGrpSpPr/>
            <p:nvPr/>
          </p:nvGrpSpPr>
          <p:grpSpPr bwMode="auto">
            <a:xfrm>
              <a:off x="-1" y="19462"/>
              <a:ext cx="507129" cy="507129"/>
              <a:chOff x="0" y="0"/>
              <a:chExt cx="507127" cy="507127"/>
            </a:xfrm>
          </p:grpSpPr>
          <p:sp>
            <p:nvSpPr>
              <p:cNvPr id="241" name="Shape 927"/>
              <p:cNvSpPr/>
              <p:nvPr/>
            </p:nvSpPr>
            <p:spPr>
              <a:xfrm>
                <a:off x="-503" y="0"/>
                <a:ext cx="508206" cy="507128"/>
              </a:xfrm>
              <a:prstGeom prst="rect">
                <a:avLst/>
              </a:prstGeom>
              <a:noFill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2" name="Shape 928"/>
              <p:cNvSpPr/>
              <p:nvPr/>
            </p:nvSpPr>
            <p:spPr>
              <a:xfrm>
                <a:off x="-503" y="103539"/>
                <a:ext cx="508206" cy="3000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34289" tIns="34289" rIns="34289" bIns="34289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sz="101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  <a:endParaRPr sz="101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0" name="Shape 930"/>
            <p:cNvSpPr/>
            <p:nvPr/>
          </p:nvSpPr>
          <p:spPr>
            <a:xfrm>
              <a:off x="-49208" y="697749"/>
              <a:ext cx="3038664" cy="524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34289" tIns="34289" rIns="34289" bIns="34289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制文本在此框中粘贴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990" name="Group 931"/>
          <p:cNvGrpSpPr/>
          <p:nvPr/>
        </p:nvGrpSpPr>
        <p:grpSpPr bwMode="auto">
          <a:xfrm>
            <a:off x="5930900" y="1431925"/>
            <a:ext cx="2278063" cy="901700"/>
            <a:chOff x="-49208" y="19462"/>
            <a:chExt cx="3038664" cy="1202321"/>
          </a:xfrm>
        </p:grpSpPr>
        <p:grpSp>
          <p:nvGrpSpPr>
            <p:cNvPr id="41991" name="Group 929"/>
            <p:cNvGrpSpPr/>
            <p:nvPr/>
          </p:nvGrpSpPr>
          <p:grpSpPr bwMode="auto">
            <a:xfrm>
              <a:off x="-1" y="19462"/>
              <a:ext cx="507129" cy="507129"/>
              <a:chOff x="0" y="0"/>
              <a:chExt cx="507127" cy="507127"/>
            </a:xfrm>
          </p:grpSpPr>
          <p:sp>
            <p:nvSpPr>
              <p:cNvPr id="246" name="Shape 927"/>
              <p:cNvSpPr/>
              <p:nvPr/>
            </p:nvSpPr>
            <p:spPr>
              <a:xfrm>
                <a:off x="-503" y="0"/>
                <a:ext cx="508206" cy="508020"/>
              </a:xfrm>
              <a:prstGeom prst="rect">
                <a:avLst/>
              </a:prstGeom>
              <a:noFill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pPr>
                <a:endParaRPr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7" name="Shape 928"/>
              <p:cNvSpPr/>
              <p:nvPr/>
            </p:nvSpPr>
            <p:spPr>
              <a:xfrm>
                <a:off x="-503" y="103721"/>
                <a:ext cx="508206" cy="3005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34289" tIns="34289" rIns="34289" bIns="34289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 panose="020B0503030403020204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sz="1015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</a:p>
            </p:txBody>
          </p:sp>
        </p:grpSp>
        <p:sp>
          <p:nvSpPr>
            <p:cNvPr id="245" name="Shape 930"/>
            <p:cNvSpPr/>
            <p:nvPr/>
          </p:nvSpPr>
          <p:spPr>
            <a:xfrm>
              <a:off x="-49208" y="698943"/>
              <a:ext cx="3038664" cy="522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lIns="34289" tIns="34289" rIns="34289" bIns="34289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制文本在此框中粘贴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0" y="4435475"/>
            <a:ext cx="9144000" cy="708025"/>
            <a:chOff x="0" y="4435475"/>
            <a:chExt cx="9144000" cy="708025"/>
          </a:xfrm>
        </p:grpSpPr>
        <p:sp>
          <p:nvSpPr>
            <p:cNvPr id="239" name="矩形 238"/>
            <p:cNvSpPr/>
            <p:nvPr/>
          </p:nvSpPr>
          <p:spPr>
            <a:xfrm>
              <a:off x="0" y="4767263"/>
              <a:ext cx="9144000" cy="3762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3" name="矩形 242"/>
            <p:cNvSpPr/>
            <p:nvPr/>
          </p:nvSpPr>
          <p:spPr>
            <a:xfrm>
              <a:off x="0" y="4732338"/>
              <a:ext cx="9144000" cy="71437"/>
            </a:xfrm>
            <a:prstGeom prst="rect">
              <a:avLst/>
            </a:prstGeom>
            <a:solidFill>
              <a:srgbClr val="F08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4" name="圆角矩形 6"/>
            <p:cNvSpPr/>
            <p:nvPr/>
          </p:nvSpPr>
          <p:spPr>
            <a:xfrm>
              <a:off x="1054100" y="4750618"/>
              <a:ext cx="7035800" cy="184134"/>
            </a:xfrm>
            <a:prstGeom prst="roundRect">
              <a:avLst>
                <a:gd name="adj" fmla="val 50000"/>
              </a:avLst>
            </a:prstGeom>
            <a:gradFill>
              <a:gsLst>
                <a:gs pos="20000">
                  <a:srgbClr val="E77B27"/>
                </a:gs>
                <a:gs pos="58000">
                  <a:srgbClr val="E17725"/>
                </a:gs>
                <a:gs pos="0">
                  <a:srgbClr val="F0812B"/>
                </a:gs>
                <a:gs pos="100000">
                  <a:srgbClr val="99480B"/>
                </a:gs>
              </a:gsLst>
              <a:lin ang="5400000" scaled="0"/>
            </a:gradFill>
            <a:ln>
              <a:noFill/>
            </a:ln>
            <a:effectLst>
              <a:innerShdw dist="38100" dir="5400000">
                <a:srgbClr val="99480B">
                  <a:alpha val="7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8" name="圆角矩形 7"/>
            <p:cNvSpPr/>
            <p:nvPr/>
          </p:nvSpPr>
          <p:spPr>
            <a:xfrm>
              <a:off x="5957888" y="4675188"/>
              <a:ext cx="558800" cy="74612"/>
            </a:xfrm>
            <a:prstGeom prst="roundRect">
              <a:avLst>
                <a:gd name="adj" fmla="val 25199"/>
              </a:avLst>
            </a:prstGeom>
            <a:gradFill>
              <a:gsLst>
                <a:gs pos="22510">
                  <a:srgbClr val="F8F8F8"/>
                </a:gs>
                <a:gs pos="35806">
                  <a:srgbClr val="F1F1F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49" name="组合 10"/>
            <p:cNvGrpSpPr/>
            <p:nvPr/>
          </p:nvGrpSpPr>
          <p:grpSpPr bwMode="auto">
            <a:xfrm>
              <a:off x="6732588" y="4435475"/>
              <a:ext cx="650875" cy="319088"/>
              <a:chOff x="5867312" y="2754634"/>
              <a:chExt cx="721088" cy="354311"/>
            </a:xfrm>
          </p:grpSpPr>
          <p:sp>
            <p:nvSpPr>
              <p:cNvPr id="250" name="圆角矩形 8"/>
              <p:cNvSpPr/>
              <p:nvPr/>
            </p:nvSpPr>
            <p:spPr>
              <a:xfrm>
                <a:off x="5867312" y="2821618"/>
                <a:ext cx="721088" cy="287327"/>
              </a:xfrm>
              <a:prstGeom prst="roundRect">
                <a:avLst>
                  <a:gd name="adj" fmla="val 36508"/>
                </a:avLst>
              </a:prstGeom>
              <a:gradFill>
                <a:gsLst>
                  <a:gs pos="33000">
                    <a:srgbClr val="E7DD0F">
                      <a:lumMod val="97000"/>
                    </a:srgbClr>
                  </a:gs>
                  <a:gs pos="100000">
                    <a:srgbClr val="E7DD0F">
                      <a:lumMod val="81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1" name="椭圆 9"/>
              <p:cNvSpPr/>
              <p:nvPr/>
            </p:nvSpPr>
            <p:spPr>
              <a:xfrm>
                <a:off x="5867312" y="2754634"/>
                <a:ext cx="721088" cy="253928"/>
              </a:xfrm>
              <a:custGeom>
                <a:avLst/>
                <a:gdLst>
                  <a:gd name="connsiteX0" fmla="*/ 0 w 720080"/>
                  <a:gd name="connsiteY0" fmla="*/ 124582 h 249163"/>
                  <a:gd name="connsiteX1" fmla="*/ 360040 w 720080"/>
                  <a:gd name="connsiteY1" fmla="*/ 0 h 249163"/>
                  <a:gd name="connsiteX2" fmla="*/ 720080 w 720080"/>
                  <a:gd name="connsiteY2" fmla="*/ 124582 h 249163"/>
                  <a:gd name="connsiteX3" fmla="*/ 360040 w 720080"/>
                  <a:gd name="connsiteY3" fmla="*/ 249164 h 249163"/>
                  <a:gd name="connsiteX4" fmla="*/ 0 w 720080"/>
                  <a:gd name="connsiteY4" fmla="*/ 124582 h 249163"/>
                  <a:gd name="connsiteX0-1" fmla="*/ 0 w 720080"/>
                  <a:gd name="connsiteY0-2" fmla="*/ 124582 h 257959"/>
                  <a:gd name="connsiteX1-3" fmla="*/ 360040 w 720080"/>
                  <a:gd name="connsiteY1-4" fmla="*/ 0 h 257959"/>
                  <a:gd name="connsiteX2-5" fmla="*/ 720080 w 720080"/>
                  <a:gd name="connsiteY2-6" fmla="*/ 124582 h 257959"/>
                  <a:gd name="connsiteX3-7" fmla="*/ 360040 w 720080"/>
                  <a:gd name="connsiteY3-8" fmla="*/ 249164 h 257959"/>
                  <a:gd name="connsiteX4-9" fmla="*/ 0 w 720080"/>
                  <a:gd name="connsiteY4-10" fmla="*/ 124582 h 257959"/>
                  <a:gd name="connsiteX0-11" fmla="*/ 0 w 720080"/>
                  <a:gd name="connsiteY0-12" fmla="*/ 124582 h 253928"/>
                  <a:gd name="connsiteX1-13" fmla="*/ 360040 w 720080"/>
                  <a:gd name="connsiteY1-14" fmla="*/ 0 h 253928"/>
                  <a:gd name="connsiteX2-15" fmla="*/ 720080 w 720080"/>
                  <a:gd name="connsiteY2-16" fmla="*/ 124582 h 253928"/>
                  <a:gd name="connsiteX3-17" fmla="*/ 360040 w 720080"/>
                  <a:gd name="connsiteY3-18" fmla="*/ 249164 h 253928"/>
                  <a:gd name="connsiteX4-19" fmla="*/ 0 w 720080"/>
                  <a:gd name="connsiteY4-20" fmla="*/ 124582 h 253928"/>
                  <a:gd name="connsiteX0-21" fmla="*/ 0 w 720080"/>
                  <a:gd name="connsiteY0-22" fmla="*/ 124582 h 253928"/>
                  <a:gd name="connsiteX1-23" fmla="*/ 360040 w 720080"/>
                  <a:gd name="connsiteY1-24" fmla="*/ 0 h 253928"/>
                  <a:gd name="connsiteX2-25" fmla="*/ 720080 w 720080"/>
                  <a:gd name="connsiteY2-26" fmla="*/ 124582 h 253928"/>
                  <a:gd name="connsiteX3-27" fmla="*/ 360040 w 720080"/>
                  <a:gd name="connsiteY3-28" fmla="*/ 249164 h 253928"/>
                  <a:gd name="connsiteX4-29" fmla="*/ 0 w 720080"/>
                  <a:gd name="connsiteY4-30" fmla="*/ 124582 h 253928"/>
                  <a:gd name="connsiteX0-31" fmla="*/ 0 w 720080"/>
                  <a:gd name="connsiteY0-32" fmla="*/ 124582 h 263606"/>
                  <a:gd name="connsiteX1-33" fmla="*/ 360040 w 720080"/>
                  <a:gd name="connsiteY1-34" fmla="*/ 0 h 263606"/>
                  <a:gd name="connsiteX2-35" fmla="*/ 720080 w 720080"/>
                  <a:gd name="connsiteY2-36" fmla="*/ 124582 h 263606"/>
                  <a:gd name="connsiteX3-37" fmla="*/ 360040 w 720080"/>
                  <a:gd name="connsiteY3-38" fmla="*/ 249164 h 263606"/>
                  <a:gd name="connsiteX4-39" fmla="*/ 0 w 720080"/>
                  <a:gd name="connsiteY4-40" fmla="*/ 124582 h 263606"/>
                  <a:gd name="connsiteX0-41" fmla="*/ 0 w 720911"/>
                  <a:gd name="connsiteY0-42" fmla="*/ 124582 h 263606"/>
                  <a:gd name="connsiteX1-43" fmla="*/ 360040 w 720911"/>
                  <a:gd name="connsiteY1-44" fmla="*/ 0 h 263606"/>
                  <a:gd name="connsiteX2-45" fmla="*/ 720080 w 720911"/>
                  <a:gd name="connsiteY2-46" fmla="*/ 124582 h 263606"/>
                  <a:gd name="connsiteX3-47" fmla="*/ 360040 w 720911"/>
                  <a:gd name="connsiteY3-48" fmla="*/ 249164 h 263606"/>
                  <a:gd name="connsiteX4-49" fmla="*/ 0 w 720911"/>
                  <a:gd name="connsiteY4-50" fmla="*/ 124582 h 263606"/>
                  <a:gd name="connsiteX0-51" fmla="*/ 4749 w 725660"/>
                  <a:gd name="connsiteY0-52" fmla="*/ 124582 h 260155"/>
                  <a:gd name="connsiteX1-53" fmla="*/ 364789 w 725660"/>
                  <a:gd name="connsiteY1-54" fmla="*/ 0 h 260155"/>
                  <a:gd name="connsiteX2-55" fmla="*/ 724829 w 725660"/>
                  <a:gd name="connsiteY2-56" fmla="*/ 124582 h 260155"/>
                  <a:gd name="connsiteX3-57" fmla="*/ 364789 w 725660"/>
                  <a:gd name="connsiteY3-58" fmla="*/ 249164 h 260155"/>
                  <a:gd name="connsiteX4-59" fmla="*/ 4749 w 725660"/>
                  <a:gd name="connsiteY4-60" fmla="*/ 124582 h 260155"/>
                  <a:gd name="connsiteX0-61" fmla="*/ 4749 w 725005"/>
                  <a:gd name="connsiteY0-62" fmla="*/ 124582 h 260155"/>
                  <a:gd name="connsiteX1-63" fmla="*/ 364789 w 725005"/>
                  <a:gd name="connsiteY1-64" fmla="*/ 0 h 260155"/>
                  <a:gd name="connsiteX2-65" fmla="*/ 724829 w 725005"/>
                  <a:gd name="connsiteY2-66" fmla="*/ 124582 h 260155"/>
                  <a:gd name="connsiteX3-67" fmla="*/ 364789 w 725005"/>
                  <a:gd name="connsiteY3-68" fmla="*/ 249164 h 260155"/>
                  <a:gd name="connsiteX4-69" fmla="*/ 4749 w 725005"/>
                  <a:gd name="connsiteY4-70" fmla="*/ 124582 h 260155"/>
                  <a:gd name="connsiteX0-71" fmla="*/ 832 w 721088"/>
                  <a:gd name="connsiteY0-72" fmla="*/ 124582 h 253928"/>
                  <a:gd name="connsiteX1-73" fmla="*/ 360872 w 721088"/>
                  <a:gd name="connsiteY1-74" fmla="*/ 0 h 253928"/>
                  <a:gd name="connsiteX2-75" fmla="*/ 720912 w 721088"/>
                  <a:gd name="connsiteY2-76" fmla="*/ 124582 h 253928"/>
                  <a:gd name="connsiteX3-77" fmla="*/ 360872 w 721088"/>
                  <a:gd name="connsiteY3-78" fmla="*/ 249164 h 253928"/>
                  <a:gd name="connsiteX4-79" fmla="*/ 832 w 721088"/>
                  <a:gd name="connsiteY4-80" fmla="*/ 124582 h 2539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21088" h="253928">
                    <a:moveTo>
                      <a:pt x="832" y="124582"/>
                    </a:moveTo>
                    <a:cubicBezTo>
                      <a:pt x="832" y="55777"/>
                      <a:pt x="162027" y="0"/>
                      <a:pt x="360872" y="0"/>
                    </a:cubicBezTo>
                    <a:cubicBezTo>
                      <a:pt x="559717" y="0"/>
                      <a:pt x="720912" y="55777"/>
                      <a:pt x="720912" y="124582"/>
                    </a:cubicBezTo>
                    <a:cubicBezTo>
                      <a:pt x="720912" y="193387"/>
                      <a:pt x="740692" y="252339"/>
                      <a:pt x="360872" y="249164"/>
                    </a:cubicBezTo>
                    <a:cubicBezTo>
                      <a:pt x="-34823" y="274564"/>
                      <a:pt x="832" y="193387"/>
                      <a:pt x="832" y="124582"/>
                    </a:cubicBezTo>
                    <a:close/>
                  </a:path>
                </a:pathLst>
              </a:custGeom>
              <a:gradFill>
                <a:gsLst>
                  <a:gs pos="99000">
                    <a:srgbClr val="884E22"/>
                  </a:gs>
                  <a:gs pos="0">
                    <a:srgbClr val="D1B8A4"/>
                  </a:gs>
                  <a:gs pos="57000">
                    <a:srgbClr val="743200">
                      <a:lumMod val="90000"/>
                    </a:srgbClr>
                  </a:gs>
                </a:gsLst>
                <a:lin ang="5400000" scaled="0"/>
              </a:gradFill>
              <a:ln w="12700">
                <a:gradFill>
                  <a:gsLst>
                    <a:gs pos="0">
                      <a:schemeClr val="bg2">
                        <a:lumMod val="75000"/>
                        <a:alpha val="0"/>
                      </a:schemeClr>
                    </a:gs>
                    <a:gs pos="57000">
                      <a:srgbClr val="743200">
                        <a:alpha val="57000"/>
                      </a:srgbClr>
                    </a:gs>
                    <a:gs pos="100000">
                      <a:srgbClr val="7432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252" name="组合 251"/>
          <p:cNvGrpSpPr/>
          <p:nvPr/>
        </p:nvGrpSpPr>
        <p:grpSpPr>
          <a:xfrm flipH="1" flipV="1">
            <a:off x="0" y="-2711"/>
            <a:ext cx="9144000" cy="685439"/>
            <a:chOff x="0" y="4435475"/>
            <a:chExt cx="9144000" cy="708025"/>
          </a:xfrm>
        </p:grpSpPr>
        <p:sp>
          <p:nvSpPr>
            <p:cNvPr id="253" name="矩形 252"/>
            <p:cNvSpPr/>
            <p:nvPr/>
          </p:nvSpPr>
          <p:spPr>
            <a:xfrm>
              <a:off x="0" y="4767263"/>
              <a:ext cx="9144000" cy="3762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4" name="矩形 253"/>
            <p:cNvSpPr/>
            <p:nvPr/>
          </p:nvSpPr>
          <p:spPr>
            <a:xfrm>
              <a:off x="0" y="4732338"/>
              <a:ext cx="9144000" cy="71437"/>
            </a:xfrm>
            <a:prstGeom prst="rect">
              <a:avLst/>
            </a:prstGeom>
            <a:solidFill>
              <a:srgbClr val="F08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5" name="圆角矩形 6"/>
            <p:cNvSpPr/>
            <p:nvPr/>
          </p:nvSpPr>
          <p:spPr>
            <a:xfrm>
              <a:off x="1054100" y="4750618"/>
              <a:ext cx="7035800" cy="184134"/>
            </a:xfrm>
            <a:prstGeom prst="roundRect">
              <a:avLst>
                <a:gd name="adj" fmla="val 50000"/>
              </a:avLst>
            </a:prstGeom>
            <a:gradFill>
              <a:gsLst>
                <a:gs pos="20000">
                  <a:srgbClr val="E77B27"/>
                </a:gs>
                <a:gs pos="58000">
                  <a:srgbClr val="E17725"/>
                </a:gs>
                <a:gs pos="0">
                  <a:srgbClr val="F0812B"/>
                </a:gs>
                <a:gs pos="100000">
                  <a:srgbClr val="99480B"/>
                </a:gs>
              </a:gsLst>
              <a:lin ang="5400000" scaled="0"/>
            </a:gradFill>
            <a:ln>
              <a:noFill/>
            </a:ln>
            <a:effectLst>
              <a:innerShdw dist="38100" dir="5400000">
                <a:srgbClr val="99480B">
                  <a:alpha val="7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6" name="圆角矩形 7"/>
            <p:cNvSpPr/>
            <p:nvPr/>
          </p:nvSpPr>
          <p:spPr>
            <a:xfrm>
              <a:off x="5957888" y="4675188"/>
              <a:ext cx="558800" cy="74612"/>
            </a:xfrm>
            <a:prstGeom prst="roundRect">
              <a:avLst>
                <a:gd name="adj" fmla="val 25199"/>
              </a:avLst>
            </a:prstGeom>
            <a:gradFill>
              <a:gsLst>
                <a:gs pos="22510">
                  <a:srgbClr val="F8F8F8"/>
                </a:gs>
                <a:gs pos="35806">
                  <a:srgbClr val="F1F1F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57" name="组合 10"/>
            <p:cNvGrpSpPr/>
            <p:nvPr/>
          </p:nvGrpSpPr>
          <p:grpSpPr bwMode="auto">
            <a:xfrm>
              <a:off x="6732588" y="4435475"/>
              <a:ext cx="650875" cy="319088"/>
              <a:chOff x="5867312" y="2754634"/>
              <a:chExt cx="721088" cy="354311"/>
            </a:xfrm>
          </p:grpSpPr>
          <p:sp>
            <p:nvSpPr>
              <p:cNvPr id="258" name="圆角矩形 8"/>
              <p:cNvSpPr/>
              <p:nvPr/>
            </p:nvSpPr>
            <p:spPr>
              <a:xfrm>
                <a:off x="5867312" y="2821618"/>
                <a:ext cx="721088" cy="287327"/>
              </a:xfrm>
              <a:prstGeom prst="roundRect">
                <a:avLst>
                  <a:gd name="adj" fmla="val 36508"/>
                </a:avLst>
              </a:prstGeom>
              <a:gradFill>
                <a:gsLst>
                  <a:gs pos="33000">
                    <a:srgbClr val="E7DD0F">
                      <a:lumMod val="97000"/>
                    </a:srgbClr>
                  </a:gs>
                  <a:gs pos="100000">
                    <a:srgbClr val="E7DD0F">
                      <a:lumMod val="81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9" name="椭圆 9"/>
              <p:cNvSpPr/>
              <p:nvPr/>
            </p:nvSpPr>
            <p:spPr>
              <a:xfrm>
                <a:off x="5867312" y="2754634"/>
                <a:ext cx="721088" cy="253928"/>
              </a:xfrm>
              <a:custGeom>
                <a:avLst/>
                <a:gdLst>
                  <a:gd name="connsiteX0" fmla="*/ 0 w 720080"/>
                  <a:gd name="connsiteY0" fmla="*/ 124582 h 249163"/>
                  <a:gd name="connsiteX1" fmla="*/ 360040 w 720080"/>
                  <a:gd name="connsiteY1" fmla="*/ 0 h 249163"/>
                  <a:gd name="connsiteX2" fmla="*/ 720080 w 720080"/>
                  <a:gd name="connsiteY2" fmla="*/ 124582 h 249163"/>
                  <a:gd name="connsiteX3" fmla="*/ 360040 w 720080"/>
                  <a:gd name="connsiteY3" fmla="*/ 249164 h 249163"/>
                  <a:gd name="connsiteX4" fmla="*/ 0 w 720080"/>
                  <a:gd name="connsiteY4" fmla="*/ 124582 h 249163"/>
                  <a:gd name="connsiteX0-1" fmla="*/ 0 w 720080"/>
                  <a:gd name="connsiteY0-2" fmla="*/ 124582 h 257959"/>
                  <a:gd name="connsiteX1-3" fmla="*/ 360040 w 720080"/>
                  <a:gd name="connsiteY1-4" fmla="*/ 0 h 257959"/>
                  <a:gd name="connsiteX2-5" fmla="*/ 720080 w 720080"/>
                  <a:gd name="connsiteY2-6" fmla="*/ 124582 h 257959"/>
                  <a:gd name="connsiteX3-7" fmla="*/ 360040 w 720080"/>
                  <a:gd name="connsiteY3-8" fmla="*/ 249164 h 257959"/>
                  <a:gd name="connsiteX4-9" fmla="*/ 0 w 720080"/>
                  <a:gd name="connsiteY4-10" fmla="*/ 124582 h 257959"/>
                  <a:gd name="connsiteX0-11" fmla="*/ 0 w 720080"/>
                  <a:gd name="connsiteY0-12" fmla="*/ 124582 h 253928"/>
                  <a:gd name="connsiteX1-13" fmla="*/ 360040 w 720080"/>
                  <a:gd name="connsiteY1-14" fmla="*/ 0 h 253928"/>
                  <a:gd name="connsiteX2-15" fmla="*/ 720080 w 720080"/>
                  <a:gd name="connsiteY2-16" fmla="*/ 124582 h 253928"/>
                  <a:gd name="connsiteX3-17" fmla="*/ 360040 w 720080"/>
                  <a:gd name="connsiteY3-18" fmla="*/ 249164 h 253928"/>
                  <a:gd name="connsiteX4-19" fmla="*/ 0 w 720080"/>
                  <a:gd name="connsiteY4-20" fmla="*/ 124582 h 253928"/>
                  <a:gd name="connsiteX0-21" fmla="*/ 0 w 720080"/>
                  <a:gd name="connsiteY0-22" fmla="*/ 124582 h 253928"/>
                  <a:gd name="connsiteX1-23" fmla="*/ 360040 w 720080"/>
                  <a:gd name="connsiteY1-24" fmla="*/ 0 h 253928"/>
                  <a:gd name="connsiteX2-25" fmla="*/ 720080 w 720080"/>
                  <a:gd name="connsiteY2-26" fmla="*/ 124582 h 253928"/>
                  <a:gd name="connsiteX3-27" fmla="*/ 360040 w 720080"/>
                  <a:gd name="connsiteY3-28" fmla="*/ 249164 h 253928"/>
                  <a:gd name="connsiteX4-29" fmla="*/ 0 w 720080"/>
                  <a:gd name="connsiteY4-30" fmla="*/ 124582 h 253928"/>
                  <a:gd name="connsiteX0-31" fmla="*/ 0 w 720080"/>
                  <a:gd name="connsiteY0-32" fmla="*/ 124582 h 263606"/>
                  <a:gd name="connsiteX1-33" fmla="*/ 360040 w 720080"/>
                  <a:gd name="connsiteY1-34" fmla="*/ 0 h 263606"/>
                  <a:gd name="connsiteX2-35" fmla="*/ 720080 w 720080"/>
                  <a:gd name="connsiteY2-36" fmla="*/ 124582 h 263606"/>
                  <a:gd name="connsiteX3-37" fmla="*/ 360040 w 720080"/>
                  <a:gd name="connsiteY3-38" fmla="*/ 249164 h 263606"/>
                  <a:gd name="connsiteX4-39" fmla="*/ 0 w 720080"/>
                  <a:gd name="connsiteY4-40" fmla="*/ 124582 h 263606"/>
                  <a:gd name="connsiteX0-41" fmla="*/ 0 w 720911"/>
                  <a:gd name="connsiteY0-42" fmla="*/ 124582 h 263606"/>
                  <a:gd name="connsiteX1-43" fmla="*/ 360040 w 720911"/>
                  <a:gd name="connsiteY1-44" fmla="*/ 0 h 263606"/>
                  <a:gd name="connsiteX2-45" fmla="*/ 720080 w 720911"/>
                  <a:gd name="connsiteY2-46" fmla="*/ 124582 h 263606"/>
                  <a:gd name="connsiteX3-47" fmla="*/ 360040 w 720911"/>
                  <a:gd name="connsiteY3-48" fmla="*/ 249164 h 263606"/>
                  <a:gd name="connsiteX4-49" fmla="*/ 0 w 720911"/>
                  <a:gd name="connsiteY4-50" fmla="*/ 124582 h 263606"/>
                  <a:gd name="connsiteX0-51" fmla="*/ 4749 w 725660"/>
                  <a:gd name="connsiteY0-52" fmla="*/ 124582 h 260155"/>
                  <a:gd name="connsiteX1-53" fmla="*/ 364789 w 725660"/>
                  <a:gd name="connsiteY1-54" fmla="*/ 0 h 260155"/>
                  <a:gd name="connsiteX2-55" fmla="*/ 724829 w 725660"/>
                  <a:gd name="connsiteY2-56" fmla="*/ 124582 h 260155"/>
                  <a:gd name="connsiteX3-57" fmla="*/ 364789 w 725660"/>
                  <a:gd name="connsiteY3-58" fmla="*/ 249164 h 260155"/>
                  <a:gd name="connsiteX4-59" fmla="*/ 4749 w 725660"/>
                  <a:gd name="connsiteY4-60" fmla="*/ 124582 h 260155"/>
                  <a:gd name="connsiteX0-61" fmla="*/ 4749 w 725005"/>
                  <a:gd name="connsiteY0-62" fmla="*/ 124582 h 260155"/>
                  <a:gd name="connsiteX1-63" fmla="*/ 364789 w 725005"/>
                  <a:gd name="connsiteY1-64" fmla="*/ 0 h 260155"/>
                  <a:gd name="connsiteX2-65" fmla="*/ 724829 w 725005"/>
                  <a:gd name="connsiteY2-66" fmla="*/ 124582 h 260155"/>
                  <a:gd name="connsiteX3-67" fmla="*/ 364789 w 725005"/>
                  <a:gd name="connsiteY3-68" fmla="*/ 249164 h 260155"/>
                  <a:gd name="connsiteX4-69" fmla="*/ 4749 w 725005"/>
                  <a:gd name="connsiteY4-70" fmla="*/ 124582 h 260155"/>
                  <a:gd name="connsiteX0-71" fmla="*/ 832 w 721088"/>
                  <a:gd name="connsiteY0-72" fmla="*/ 124582 h 253928"/>
                  <a:gd name="connsiteX1-73" fmla="*/ 360872 w 721088"/>
                  <a:gd name="connsiteY1-74" fmla="*/ 0 h 253928"/>
                  <a:gd name="connsiteX2-75" fmla="*/ 720912 w 721088"/>
                  <a:gd name="connsiteY2-76" fmla="*/ 124582 h 253928"/>
                  <a:gd name="connsiteX3-77" fmla="*/ 360872 w 721088"/>
                  <a:gd name="connsiteY3-78" fmla="*/ 249164 h 253928"/>
                  <a:gd name="connsiteX4-79" fmla="*/ 832 w 721088"/>
                  <a:gd name="connsiteY4-80" fmla="*/ 124582 h 2539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21088" h="253928">
                    <a:moveTo>
                      <a:pt x="832" y="124582"/>
                    </a:moveTo>
                    <a:cubicBezTo>
                      <a:pt x="832" y="55777"/>
                      <a:pt x="162027" y="0"/>
                      <a:pt x="360872" y="0"/>
                    </a:cubicBezTo>
                    <a:cubicBezTo>
                      <a:pt x="559717" y="0"/>
                      <a:pt x="720912" y="55777"/>
                      <a:pt x="720912" y="124582"/>
                    </a:cubicBezTo>
                    <a:cubicBezTo>
                      <a:pt x="720912" y="193387"/>
                      <a:pt x="740692" y="252339"/>
                      <a:pt x="360872" y="249164"/>
                    </a:cubicBezTo>
                    <a:cubicBezTo>
                      <a:pt x="-34823" y="274564"/>
                      <a:pt x="832" y="193387"/>
                      <a:pt x="832" y="124582"/>
                    </a:cubicBezTo>
                    <a:close/>
                  </a:path>
                </a:pathLst>
              </a:custGeom>
              <a:gradFill>
                <a:gsLst>
                  <a:gs pos="99000">
                    <a:srgbClr val="884E22"/>
                  </a:gs>
                  <a:gs pos="0">
                    <a:srgbClr val="D1B8A4"/>
                  </a:gs>
                  <a:gs pos="57000">
                    <a:srgbClr val="743200">
                      <a:lumMod val="90000"/>
                    </a:srgbClr>
                  </a:gs>
                </a:gsLst>
                <a:lin ang="5400000" scaled="0"/>
              </a:gradFill>
              <a:ln w="12700">
                <a:gradFill>
                  <a:gsLst>
                    <a:gs pos="0">
                      <a:schemeClr val="bg2">
                        <a:lumMod val="75000"/>
                        <a:alpha val="0"/>
                      </a:schemeClr>
                    </a:gs>
                    <a:gs pos="57000">
                      <a:srgbClr val="743200">
                        <a:alpha val="57000"/>
                      </a:srgbClr>
                    </a:gs>
                    <a:gs pos="100000">
                      <a:srgbClr val="7432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 bwMode="auto"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7179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4527" y="297451"/>
              <a:ext cx="422017" cy="47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目录页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椭圆 54"/>
          <p:cNvSpPr/>
          <p:nvPr/>
        </p:nvSpPr>
        <p:spPr>
          <a:xfrm>
            <a:off x="1601788" y="985838"/>
            <a:ext cx="2439987" cy="2439987"/>
          </a:xfrm>
          <a:prstGeom prst="ellipse">
            <a:avLst/>
          </a:prstGeom>
          <a:noFill/>
          <a:ln w="12700">
            <a:solidFill>
              <a:srgbClr val="E2D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760">
              <a:solidFill>
                <a:srgbClr val="E2DCD5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1674813" y="1060450"/>
            <a:ext cx="2292350" cy="2290763"/>
          </a:xfrm>
          <a:prstGeom prst="ellipse">
            <a:avLst/>
          </a:prstGeom>
          <a:noFill/>
          <a:ln>
            <a:solidFill>
              <a:srgbClr val="E2D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760">
              <a:solidFill>
                <a:srgbClr val="E2DCD5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57" name="文本框 93"/>
          <p:cNvSpPr txBox="1">
            <a:spLocks noChangeArrowheads="1"/>
          </p:cNvSpPr>
          <p:nvPr/>
        </p:nvSpPr>
        <p:spPr bwMode="auto">
          <a:xfrm>
            <a:off x="2036763" y="1611313"/>
            <a:ext cx="1570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18288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2860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27432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2004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>
                <a:solidFill>
                  <a:schemeClr val="bg1"/>
                </a:solidFill>
                <a:latin typeface="方正兰亭纤黑_GBK"/>
                <a:ea typeface="方正兰亭纤黑_GBK"/>
                <a:cs typeface="方正兰亭纤黑_GBK"/>
              </a:rPr>
              <a:t>目录</a:t>
            </a:r>
          </a:p>
        </p:txBody>
      </p:sp>
      <p:sp>
        <p:nvSpPr>
          <p:cNvPr id="58" name="文本框 94"/>
          <p:cNvSpPr txBox="1"/>
          <p:nvPr/>
        </p:nvSpPr>
        <p:spPr>
          <a:xfrm>
            <a:off x="2093913" y="2635250"/>
            <a:ext cx="1455737" cy="404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25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CONTENT</a:t>
            </a:r>
            <a:endParaRPr lang="zh-CN" altLang="en-US" sz="2025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004356" y="1153925"/>
            <a:ext cx="2399859" cy="438582"/>
            <a:chOff x="7068154" y="1634612"/>
            <a:chExt cx="4266412" cy="779698"/>
          </a:xfrm>
          <a:solidFill>
            <a:srgbClr val="393E46"/>
          </a:solidFill>
        </p:grpSpPr>
        <p:sp>
          <p:nvSpPr>
            <p:cNvPr id="60" name="文本框 99"/>
            <p:cNvSpPr txBox="1"/>
            <p:nvPr/>
          </p:nvSpPr>
          <p:spPr>
            <a:xfrm>
              <a:off x="7068154" y="1665391"/>
              <a:ext cx="599025" cy="718143"/>
            </a:xfrm>
            <a:prstGeom prst="rect">
              <a:avLst/>
            </a:prstGeom>
            <a:noFill/>
            <a:ln>
              <a:solidFill>
                <a:srgbClr val="E2DCD5"/>
              </a:solidFill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025" dirty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1</a:t>
              </a:r>
              <a:endParaRPr lang="zh-CN" altLang="en-US" sz="2025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61" name="文本框 97"/>
            <p:cNvSpPr txBox="1"/>
            <p:nvPr/>
          </p:nvSpPr>
          <p:spPr>
            <a:xfrm>
              <a:off x="7928509" y="1634612"/>
              <a:ext cx="3406057" cy="779698"/>
            </a:xfrm>
            <a:prstGeom prst="rect">
              <a:avLst/>
            </a:prstGeom>
            <a:noFill/>
            <a:ln>
              <a:solidFill>
                <a:srgbClr val="E2DCD5"/>
              </a:solidFill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2250" dirty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添加您的标题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021219" y="1843831"/>
            <a:ext cx="2382996" cy="438582"/>
            <a:chOff x="7098134" y="2595619"/>
            <a:chExt cx="4236432" cy="779698"/>
          </a:xfrm>
          <a:noFill/>
        </p:grpSpPr>
        <p:sp>
          <p:nvSpPr>
            <p:cNvPr id="63" name="文本框 104"/>
            <p:cNvSpPr txBox="1"/>
            <p:nvPr/>
          </p:nvSpPr>
          <p:spPr>
            <a:xfrm>
              <a:off x="7098134" y="2626398"/>
              <a:ext cx="599025" cy="718143"/>
            </a:xfrm>
            <a:prstGeom prst="rect">
              <a:avLst/>
            </a:prstGeom>
            <a:grpFill/>
            <a:ln>
              <a:solidFill>
                <a:srgbClr val="E2DCD5"/>
              </a:solidFill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025" dirty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2</a:t>
              </a:r>
              <a:endParaRPr lang="zh-CN" altLang="en-US" sz="2025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64" name="文本框 102"/>
            <p:cNvSpPr txBox="1"/>
            <p:nvPr/>
          </p:nvSpPr>
          <p:spPr>
            <a:xfrm>
              <a:off x="7928508" y="2595619"/>
              <a:ext cx="3406058" cy="779698"/>
            </a:xfrm>
            <a:prstGeom prst="rect">
              <a:avLst/>
            </a:prstGeom>
            <a:grpFill/>
            <a:ln>
              <a:solidFill>
                <a:srgbClr val="E2DCD5"/>
              </a:solidFill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2250" dirty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添加您的标题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021219" y="2533740"/>
            <a:ext cx="2382996" cy="438582"/>
            <a:chOff x="7098134" y="3666235"/>
            <a:chExt cx="4236432" cy="779698"/>
          </a:xfrm>
          <a:solidFill>
            <a:srgbClr val="393E46"/>
          </a:solidFill>
        </p:grpSpPr>
        <p:sp>
          <p:nvSpPr>
            <p:cNvPr id="66" name="文本框 109"/>
            <p:cNvSpPr txBox="1"/>
            <p:nvPr/>
          </p:nvSpPr>
          <p:spPr>
            <a:xfrm>
              <a:off x="7098134" y="3697014"/>
              <a:ext cx="599025" cy="718143"/>
            </a:xfrm>
            <a:prstGeom prst="rect">
              <a:avLst/>
            </a:prstGeom>
            <a:noFill/>
            <a:ln>
              <a:solidFill>
                <a:srgbClr val="E2DCD5"/>
              </a:solidFill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025" dirty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3</a:t>
              </a:r>
              <a:endParaRPr lang="zh-CN" altLang="en-US" sz="2025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67" name="文本框 107"/>
            <p:cNvSpPr txBox="1"/>
            <p:nvPr/>
          </p:nvSpPr>
          <p:spPr>
            <a:xfrm>
              <a:off x="7928508" y="3666235"/>
              <a:ext cx="3406058" cy="779698"/>
            </a:xfrm>
            <a:prstGeom prst="rect">
              <a:avLst/>
            </a:prstGeom>
            <a:noFill/>
            <a:ln>
              <a:solidFill>
                <a:srgbClr val="E2DCD5"/>
              </a:solidFill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2250" dirty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添加您的标题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008631" y="3206333"/>
            <a:ext cx="2372500" cy="438582"/>
            <a:chOff x="7066824" y="5013508"/>
            <a:chExt cx="4658690" cy="779699"/>
          </a:xfrm>
          <a:noFill/>
        </p:grpSpPr>
        <p:sp>
          <p:nvSpPr>
            <p:cNvPr id="97" name="文本框 114"/>
            <p:cNvSpPr txBox="1"/>
            <p:nvPr/>
          </p:nvSpPr>
          <p:spPr>
            <a:xfrm>
              <a:off x="7066824" y="5075063"/>
              <a:ext cx="661646" cy="71814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2025" dirty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4</a:t>
              </a:r>
              <a:endParaRPr lang="zh-CN" altLang="en-US" sz="2025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98" name="文本框 112"/>
            <p:cNvSpPr txBox="1"/>
            <p:nvPr/>
          </p:nvSpPr>
          <p:spPr>
            <a:xfrm>
              <a:off x="7969548" y="5013508"/>
              <a:ext cx="3755966" cy="7796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2250" dirty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添加您的标题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0" y="4767263"/>
            <a:ext cx="9144000" cy="37623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4732338"/>
            <a:ext cx="9144000" cy="71437"/>
          </a:xfrm>
          <a:prstGeom prst="rect">
            <a:avLst/>
          </a:prstGeom>
          <a:solidFill>
            <a:srgbClr val="F0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圆角矩形 6"/>
          <p:cNvSpPr/>
          <p:nvPr/>
        </p:nvSpPr>
        <p:spPr>
          <a:xfrm>
            <a:off x="1054100" y="4750618"/>
            <a:ext cx="7035800" cy="184134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rgbClr val="E77B27"/>
              </a:gs>
              <a:gs pos="58000">
                <a:srgbClr val="E17725"/>
              </a:gs>
              <a:gs pos="0">
                <a:srgbClr val="F0812B"/>
              </a:gs>
              <a:gs pos="100000">
                <a:srgbClr val="99480B"/>
              </a:gs>
            </a:gsLst>
            <a:lin ang="5400000" scaled="0"/>
          </a:gradFill>
          <a:ln>
            <a:noFill/>
          </a:ln>
          <a:effectLst>
            <a:innerShdw dist="38100" dir="5400000">
              <a:srgbClr val="99480B">
                <a:alpha val="79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圆角矩形 7"/>
          <p:cNvSpPr/>
          <p:nvPr/>
        </p:nvSpPr>
        <p:spPr>
          <a:xfrm>
            <a:off x="5957888" y="4675188"/>
            <a:ext cx="558800" cy="74612"/>
          </a:xfrm>
          <a:prstGeom prst="roundRect">
            <a:avLst>
              <a:gd name="adj" fmla="val 25199"/>
            </a:avLst>
          </a:prstGeom>
          <a:gradFill>
            <a:gsLst>
              <a:gs pos="22510">
                <a:srgbClr val="F8F8F8"/>
              </a:gs>
              <a:gs pos="35806">
                <a:srgbClr val="F1F1F1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6" name="组合 10"/>
          <p:cNvGrpSpPr/>
          <p:nvPr/>
        </p:nvGrpSpPr>
        <p:grpSpPr bwMode="auto">
          <a:xfrm>
            <a:off x="6732588" y="4435475"/>
            <a:ext cx="650875" cy="319088"/>
            <a:chOff x="5867312" y="2754634"/>
            <a:chExt cx="721088" cy="354311"/>
          </a:xfrm>
        </p:grpSpPr>
        <p:sp>
          <p:nvSpPr>
            <p:cNvPr id="27" name="圆角矩形 8"/>
            <p:cNvSpPr/>
            <p:nvPr/>
          </p:nvSpPr>
          <p:spPr>
            <a:xfrm>
              <a:off x="5867312" y="2821618"/>
              <a:ext cx="721088" cy="287327"/>
            </a:xfrm>
            <a:prstGeom prst="roundRect">
              <a:avLst>
                <a:gd name="adj" fmla="val 36508"/>
              </a:avLst>
            </a:prstGeom>
            <a:gradFill>
              <a:gsLst>
                <a:gs pos="33000">
                  <a:srgbClr val="E7DD0F">
                    <a:lumMod val="97000"/>
                  </a:srgbClr>
                </a:gs>
                <a:gs pos="100000">
                  <a:srgbClr val="E7DD0F">
                    <a:lumMod val="81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椭圆 9"/>
            <p:cNvSpPr/>
            <p:nvPr/>
          </p:nvSpPr>
          <p:spPr>
            <a:xfrm>
              <a:off x="5867312" y="2754634"/>
              <a:ext cx="721088" cy="253928"/>
            </a:xfrm>
            <a:custGeom>
              <a:avLst/>
              <a:gdLst>
                <a:gd name="connsiteX0" fmla="*/ 0 w 720080"/>
                <a:gd name="connsiteY0" fmla="*/ 124582 h 249163"/>
                <a:gd name="connsiteX1" fmla="*/ 360040 w 720080"/>
                <a:gd name="connsiteY1" fmla="*/ 0 h 249163"/>
                <a:gd name="connsiteX2" fmla="*/ 720080 w 720080"/>
                <a:gd name="connsiteY2" fmla="*/ 124582 h 249163"/>
                <a:gd name="connsiteX3" fmla="*/ 360040 w 720080"/>
                <a:gd name="connsiteY3" fmla="*/ 249164 h 249163"/>
                <a:gd name="connsiteX4" fmla="*/ 0 w 720080"/>
                <a:gd name="connsiteY4" fmla="*/ 124582 h 249163"/>
                <a:gd name="connsiteX0-1" fmla="*/ 0 w 720080"/>
                <a:gd name="connsiteY0-2" fmla="*/ 124582 h 257959"/>
                <a:gd name="connsiteX1-3" fmla="*/ 360040 w 720080"/>
                <a:gd name="connsiteY1-4" fmla="*/ 0 h 257959"/>
                <a:gd name="connsiteX2-5" fmla="*/ 720080 w 720080"/>
                <a:gd name="connsiteY2-6" fmla="*/ 124582 h 257959"/>
                <a:gd name="connsiteX3-7" fmla="*/ 360040 w 720080"/>
                <a:gd name="connsiteY3-8" fmla="*/ 249164 h 257959"/>
                <a:gd name="connsiteX4-9" fmla="*/ 0 w 720080"/>
                <a:gd name="connsiteY4-10" fmla="*/ 124582 h 257959"/>
                <a:gd name="connsiteX0-11" fmla="*/ 0 w 720080"/>
                <a:gd name="connsiteY0-12" fmla="*/ 124582 h 253928"/>
                <a:gd name="connsiteX1-13" fmla="*/ 360040 w 720080"/>
                <a:gd name="connsiteY1-14" fmla="*/ 0 h 253928"/>
                <a:gd name="connsiteX2-15" fmla="*/ 720080 w 720080"/>
                <a:gd name="connsiteY2-16" fmla="*/ 124582 h 253928"/>
                <a:gd name="connsiteX3-17" fmla="*/ 360040 w 720080"/>
                <a:gd name="connsiteY3-18" fmla="*/ 249164 h 253928"/>
                <a:gd name="connsiteX4-19" fmla="*/ 0 w 720080"/>
                <a:gd name="connsiteY4-20" fmla="*/ 124582 h 253928"/>
                <a:gd name="connsiteX0-21" fmla="*/ 0 w 720080"/>
                <a:gd name="connsiteY0-22" fmla="*/ 124582 h 253928"/>
                <a:gd name="connsiteX1-23" fmla="*/ 360040 w 720080"/>
                <a:gd name="connsiteY1-24" fmla="*/ 0 h 253928"/>
                <a:gd name="connsiteX2-25" fmla="*/ 720080 w 720080"/>
                <a:gd name="connsiteY2-26" fmla="*/ 124582 h 253928"/>
                <a:gd name="connsiteX3-27" fmla="*/ 360040 w 720080"/>
                <a:gd name="connsiteY3-28" fmla="*/ 249164 h 253928"/>
                <a:gd name="connsiteX4-29" fmla="*/ 0 w 720080"/>
                <a:gd name="connsiteY4-30" fmla="*/ 124582 h 253928"/>
                <a:gd name="connsiteX0-31" fmla="*/ 0 w 720080"/>
                <a:gd name="connsiteY0-32" fmla="*/ 124582 h 263606"/>
                <a:gd name="connsiteX1-33" fmla="*/ 360040 w 720080"/>
                <a:gd name="connsiteY1-34" fmla="*/ 0 h 263606"/>
                <a:gd name="connsiteX2-35" fmla="*/ 720080 w 720080"/>
                <a:gd name="connsiteY2-36" fmla="*/ 124582 h 263606"/>
                <a:gd name="connsiteX3-37" fmla="*/ 360040 w 720080"/>
                <a:gd name="connsiteY3-38" fmla="*/ 249164 h 263606"/>
                <a:gd name="connsiteX4-39" fmla="*/ 0 w 720080"/>
                <a:gd name="connsiteY4-40" fmla="*/ 124582 h 263606"/>
                <a:gd name="connsiteX0-41" fmla="*/ 0 w 720911"/>
                <a:gd name="connsiteY0-42" fmla="*/ 124582 h 263606"/>
                <a:gd name="connsiteX1-43" fmla="*/ 360040 w 720911"/>
                <a:gd name="connsiteY1-44" fmla="*/ 0 h 263606"/>
                <a:gd name="connsiteX2-45" fmla="*/ 720080 w 720911"/>
                <a:gd name="connsiteY2-46" fmla="*/ 124582 h 263606"/>
                <a:gd name="connsiteX3-47" fmla="*/ 360040 w 720911"/>
                <a:gd name="connsiteY3-48" fmla="*/ 249164 h 263606"/>
                <a:gd name="connsiteX4-49" fmla="*/ 0 w 720911"/>
                <a:gd name="connsiteY4-50" fmla="*/ 124582 h 263606"/>
                <a:gd name="connsiteX0-51" fmla="*/ 4749 w 725660"/>
                <a:gd name="connsiteY0-52" fmla="*/ 124582 h 260155"/>
                <a:gd name="connsiteX1-53" fmla="*/ 364789 w 725660"/>
                <a:gd name="connsiteY1-54" fmla="*/ 0 h 260155"/>
                <a:gd name="connsiteX2-55" fmla="*/ 724829 w 725660"/>
                <a:gd name="connsiteY2-56" fmla="*/ 124582 h 260155"/>
                <a:gd name="connsiteX3-57" fmla="*/ 364789 w 725660"/>
                <a:gd name="connsiteY3-58" fmla="*/ 249164 h 260155"/>
                <a:gd name="connsiteX4-59" fmla="*/ 4749 w 725660"/>
                <a:gd name="connsiteY4-60" fmla="*/ 124582 h 260155"/>
                <a:gd name="connsiteX0-61" fmla="*/ 4749 w 725005"/>
                <a:gd name="connsiteY0-62" fmla="*/ 124582 h 260155"/>
                <a:gd name="connsiteX1-63" fmla="*/ 364789 w 725005"/>
                <a:gd name="connsiteY1-64" fmla="*/ 0 h 260155"/>
                <a:gd name="connsiteX2-65" fmla="*/ 724829 w 725005"/>
                <a:gd name="connsiteY2-66" fmla="*/ 124582 h 260155"/>
                <a:gd name="connsiteX3-67" fmla="*/ 364789 w 725005"/>
                <a:gd name="connsiteY3-68" fmla="*/ 249164 h 260155"/>
                <a:gd name="connsiteX4-69" fmla="*/ 4749 w 725005"/>
                <a:gd name="connsiteY4-70" fmla="*/ 124582 h 260155"/>
                <a:gd name="connsiteX0-71" fmla="*/ 832 w 721088"/>
                <a:gd name="connsiteY0-72" fmla="*/ 124582 h 253928"/>
                <a:gd name="connsiteX1-73" fmla="*/ 360872 w 721088"/>
                <a:gd name="connsiteY1-74" fmla="*/ 0 h 253928"/>
                <a:gd name="connsiteX2-75" fmla="*/ 720912 w 721088"/>
                <a:gd name="connsiteY2-76" fmla="*/ 124582 h 253928"/>
                <a:gd name="connsiteX3-77" fmla="*/ 360872 w 721088"/>
                <a:gd name="connsiteY3-78" fmla="*/ 249164 h 253928"/>
                <a:gd name="connsiteX4-79" fmla="*/ 832 w 721088"/>
                <a:gd name="connsiteY4-80" fmla="*/ 124582 h 253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1088" h="253928">
                  <a:moveTo>
                    <a:pt x="832" y="124582"/>
                  </a:moveTo>
                  <a:cubicBezTo>
                    <a:pt x="832" y="55777"/>
                    <a:pt x="162027" y="0"/>
                    <a:pt x="360872" y="0"/>
                  </a:cubicBezTo>
                  <a:cubicBezTo>
                    <a:pt x="559717" y="0"/>
                    <a:pt x="720912" y="55777"/>
                    <a:pt x="720912" y="124582"/>
                  </a:cubicBezTo>
                  <a:cubicBezTo>
                    <a:pt x="720912" y="193387"/>
                    <a:pt x="740692" y="252339"/>
                    <a:pt x="360872" y="249164"/>
                  </a:cubicBezTo>
                  <a:cubicBezTo>
                    <a:pt x="-34823" y="274564"/>
                    <a:pt x="832" y="193387"/>
                    <a:pt x="832" y="124582"/>
                  </a:cubicBezTo>
                  <a:close/>
                </a:path>
              </a:pathLst>
            </a:custGeom>
            <a:gradFill>
              <a:gsLst>
                <a:gs pos="99000">
                  <a:srgbClr val="884E22"/>
                </a:gs>
                <a:gs pos="0">
                  <a:srgbClr val="D1B8A4"/>
                </a:gs>
                <a:gs pos="57000">
                  <a:srgbClr val="743200">
                    <a:lumMod val="90000"/>
                  </a:srgbClr>
                </a:gs>
              </a:gsLst>
              <a:lin ang="5400000" scaled="0"/>
            </a:gradFill>
            <a:ln w="12700">
              <a:gradFill>
                <a:gsLst>
                  <a:gs pos="0">
                    <a:schemeClr val="bg2">
                      <a:lumMod val="75000"/>
                      <a:alpha val="0"/>
                    </a:schemeClr>
                  </a:gs>
                  <a:gs pos="57000">
                    <a:srgbClr val="743200">
                      <a:alpha val="57000"/>
                    </a:srgbClr>
                  </a:gs>
                  <a:gs pos="100000">
                    <a:srgbClr val="743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1101725" y="1265238"/>
            <a:ext cx="6969125" cy="2614612"/>
          </a:xfrm>
          <a:custGeom>
            <a:avLst/>
            <a:gdLst>
              <a:gd name="T0" fmla="*/ 2282 w 12193"/>
              <a:gd name="T1" fmla="*/ 0 h 4563"/>
              <a:gd name="T2" fmla="*/ 9912 w 12193"/>
              <a:gd name="T3" fmla="*/ 0 h 4563"/>
              <a:gd name="T4" fmla="*/ 12193 w 12193"/>
              <a:gd name="T5" fmla="*/ 2281 h 4563"/>
              <a:gd name="T6" fmla="*/ 9912 w 12193"/>
              <a:gd name="T7" fmla="*/ 4563 h 4563"/>
              <a:gd name="T8" fmla="*/ 2282 w 12193"/>
              <a:gd name="T9" fmla="*/ 4563 h 4563"/>
              <a:gd name="T10" fmla="*/ 0 w 12193"/>
              <a:gd name="T11" fmla="*/ 2281 h 4563"/>
              <a:gd name="T12" fmla="*/ 2282 w 12193"/>
              <a:gd name="T13" fmla="*/ 0 h 4563"/>
              <a:gd name="T14" fmla="*/ 2282 w 12193"/>
              <a:gd name="T15" fmla="*/ 70 h 4563"/>
              <a:gd name="T16" fmla="*/ 70 w 12193"/>
              <a:gd name="T17" fmla="*/ 2281 h 4563"/>
              <a:gd name="T18" fmla="*/ 2282 w 12193"/>
              <a:gd name="T19" fmla="*/ 4493 h 4563"/>
              <a:gd name="T20" fmla="*/ 9912 w 12193"/>
              <a:gd name="T21" fmla="*/ 4493 h 4563"/>
              <a:gd name="T22" fmla="*/ 12123 w 12193"/>
              <a:gd name="T23" fmla="*/ 2281 h 4563"/>
              <a:gd name="T24" fmla="*/ 9912 w 12193"/>
              <a:gd name="T25" fmla="*/ 70 h 4563"/>
              <a:gd name="T26" fmla="*/ 2282 w 12193"/>
              <a:gd name="T27" fmla="*/ 70 h 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93" h="4563">
                <a:moveTo>
                  <a:pt x="2282" y="0"/>
                </a:moveTo>
                <a:lnTo>
                  <a:pt x="9912" y="0"/>
                </a:lnTo>
                <a:cubicBezTo>
                  <a:pt x="11167" y="0"/>
                  <a:pt x="12193" y="1026"/>
                  <a:pt x="12193" y="2281"/>
                </a:cubicBezTo>
                <a:cubicBezTo>
                  <a:pt x="12193" y="3536"/>
                  <a:pt x="11166" y="4563"/>
                  <a:pt x="9912" y="4563"/>
                </a:cubicBezTo>
                <a:lnTo>
                  <a:pt x="2282" y="4563"/>
                </a:lnTo>
                <a:cubicBezTo>
                  <a:pt x="1027" y="4563"/>
                  <a:pt x="0" y="3536"/>
                  <a:pt x="0" y="2281"/>
                </a:cubicBezTo>
                <a:cubicBezTo>
                  <a:pt x="0" y="1026"/>
                  <a:pt x="1026" y="0"/>
                  <a:pt x="2282" y="0"/>
                </a:cubicBezTo>
                <a:close/>
                <a:moveTo>
                  <a:pt x="2282" y="70"/>
                </a:moveTo>
                <a:cubicBezTo>
                  <a:pt x="1065" y="70"/>
                  <a:pt x="70" y="1065"/>
                  <a:pt x="70" y="2281"/>
                </a:cubicBezTo>
                <a:cubicBezTo>
                  <a:pt x="70" y="3498"/>
                  <a:pt x="1065" y="4493"/>
                  <a:pt x="2282" y="4493"/>
                </a:cubicBezTo>
                <a:lnTo>
                  <a:pt x="9912" y="4493"/>
                </a:lnTo>
                <a:cubicBezTo>
                  <a:pt x="11128" y="4493"/>
                  <a:pt x="12123" y="3497"/>
                  <a:pt x="12123" y="2281"/>
                </a:cubicBezTo>
                <a:cubicBezTo>
                  <a:pt x="12123" y="1065"/>
                  <a:pt x="11128" y="70"/>
                  <a:pt x="9912" y="70"/>
                </a:cubicBezTo>
                <a:lnTo>
                  <a:pt x="2282" y="70"/>
                </a:lnTo>
                <a:close/>
              </a:path>
            </a:pathLst>
          </a:custGeom>
          <a:noFill/>
          <a:ln>
            <a:solidFill>
              <a:srgbClr val="E2DCD5"/>
            </a:solidFill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30" name="Freeform 6"/>
          <p:cNvSpPr/>
          <p:nvPr/>
        </p:nvSpPr>
        <p:spPr bwMode="auto">
          <a:xfrm>
            <a:off x="1216025" y="1379538"/>
            <a:ext cx="6740525" cy="2386012"/>
          </a:xfrm>
          <a:custGeom>
            <a:avLst/>
            <a:gdLst>
              <a:gd name="T0" fmla="*/ 2082 w 11793"/>
              <a:gd name="T1" fmla="*/ 0 h 4163"/>
              <a:gd name="T2" fmla="*/ 9712 w 11793"/>
              <a:gd name="T3" fmla="*/ 0 h 4163"/>
              <a:gd name="T4" fmla="*/ 11793 w 11793"/>
              <a:gd name="T5" fmla="*/ 2081 h 4163"/>
              <a:gd name="T6" fmla="*/ 11793 w 11793"/>
              <a:gd name="T7" fmla="*/ 2081 h 4163"/>
              <a:gd name="T8" fmla="*/ 9712 w 11793"/>
              <a:gd name="T9" fmla="*/ 4163 h 4163"/>
              <a:gd name="T10" fmla="*/ 2082 w 11793"/>
              <a:gd name="T11" fmla="*/ 4163 h 4163"/>
              <a:gd name="T12" fmla="*/ 0 w 11793"/>
              <a:gd name="T13" fmla="*/ 2081 h 4163"/>
              <a:gd name="T14" fmla="*/ 0 w 11793"/>
              <a:gd name="T15" fmla="*/ 2081 h 4163"/>
              <a:gd name="T16" fmla="*/ 2082 w 11793"/>
              <a:gd name="T17" fmla="*/ 0 h 4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93" h="4163">
                <a:moveTo>
                  <a:pt x="2082" y="0"/>
                </a:moveTo>
                <a:lnTo>
                  <a:pt x="9712" y="0"/>
                </a:lnTo>
                <a:cubicBezTo>
                  <a:pt x="10856" y="0"/>
                  <a:pt x="11793" y="937"/>
                  <a:pt x="11793" y="2081"/>
                </a:cubicBezTo>
                <a:lnTo>
                  <a:pt x="11793" y="2081"/>
                </a:lnTo>
                <a:cubicBezTo>
                  <a:pt x="11793" y="3226"/>
                  <a:pt x="10856" y="4163"/>
                  <a:pt x="9712" y="4163"/>
                </a:cubicBezTo>
                <a:lnTo>
                  <a:pt x="2082" y="4163"/>
                </a:lnTo>
                <a:cubicBezTo>
                  <a:pt x="937" y="4163"/>
                  <a:pt x="0" y="3226"/>
                  <a:pt x="0" y="2081"/>
                </a:cubicBezTo>
                <a:lnTo>
                  <a:pt x="0" y="2081"/>
                </a:lnTo>
                <a:cubicBezTo>
                  <a:pt x="0" y="937"/>
                  <a:pt x="937" y="0"/>
                  <a:pt x="2082" y="0"/>
                </a:cubicBezTo>
                <a:close/>
              </a:path>
            </a:pathLst>
          </a:custGeom>
          <a:noFill/>
          <a:ln w="19050">
            <a:solidFill>
              <a:srgbClr val="E2DCD5"/>
            </a:solidFill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44036" name="矩形 30"/>
          <p:cNvSpPr>
            <a:spLocks noChangeArrowheads="1"/>
          </p:cNvSpPr>
          <p:nvPr/>
        </p:nvSpPr>
        <p:spPr bwMode="auto">
          <a:xfrm>
            <a:off x="3621088" y="1831975"/>
            <a:ext cx="3379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44037" name="组合 31"/>
          <p:cNvGrpSpPr/>
          <p:nvPr/>
        </p:nvGrpSpPr>
        <p:grpSpPr bwMode="auto">
          <a:xfrm>
            <a:off x="2206625" y="1879600"/>
            <a:ext cx="1247775" cy="1327150"/>
            <a:chOff x="2696380" y="2593828"/>
            <a:chExt cx="1664364" cy="1769096"/>
          </a:xfrm>
        </p:grpSpPr>
        <p:sp>
          <p:nvSpPr>
            <p:cNvPr id="33" name="矩形: 圆角 42"/>
            <p:cNvSpPr/>
            <p:nvPr/>
          </p:nvSpPr>
          <p:spPr bwMode="auto">
            <a:xfrm>
              <a:off x="2696380" y="2593828"/>
              <a:ext cx="1664364" cy="1769096"/>
            </a:xfrm>
            <a:prstGeom prst="roundRect">
              <a:avLst>
                <a:gd name="adj" fmla="val 9891"/>
              </a:avLst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35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2893309" y="2619222"/>
              <a:ext cx="1298034" cy="154055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zh-CN" sz="7500" dirty="0">
                  <a:solidFill>
                    <a:schemeClr val="bg1"/>
                  </a:solidFill>
                  <a:latin typeface="Lifeline JL" panose="00000400000000000000" pitchFamily="2" charset="0"/>
                  <a:ea typeface="+mj-ea"/>
                  <a:cs typeface="IrisUPC" panose="020B0604020202020204" pitchFamily="34" charset="-34"/>
                </a:rPr>
                <a:t>04</a:t>
              </a:r>
              <a:endParaRPr lang="zh-CN" altLang="zh-CN" sz="7500" dirty="0">
                <a:solidFill>
                  <a:schemeClr val="bg1"/>
                </a:solidFill>
                <a:latin typeface="Lifeline JL" panose="00000400000000000000" pitchFamily="2" charset="0"/>
                <a:ea typeface="+mj-ea"/>
                <a:cs typeface="IrisUPC" panose="020B0604020202020204" pitchFamily="34" charset="-34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-595" y="2037308"/>
            <a:ext cx="1502569" cy="926306"/>
            <a:chOff x="3175" y="2923983"/>
            <a:chExt cx="2003425" cy="1235075"/>
          </a:xfrm>
          <a:noFill/>
        </p:grpSpPr>
        <p:sp>
          <p:nvSpPr>
            <p:cNvPr id="57" name="Freeform 5"/>
            <p:cNvSpPr/>
            <p:nvPr/>
          </p:nvSpPr>
          <p:spPr bwMode="auto">
            <a:xfrm>
              <a:off x="3175" y="2923983"/>
              <a:ext cx="2003425" cy="1235075"/>
            </a:xfrm>
            <a:custGeom>
              <a:avLst/>
              <a:gdLst>
                <a:gd name="T0" fmla="*/ 2582 w 2624"/>
                <a:gd name="T1" fmla="*/ 913 h 1588"/>
                <a:gd name="T2" fmla="*/ 2422 w 2624"/>
                <a:gd name="T3" fmla="*/ 1191 h 1588"/>
                <a:gd name="T4" fmla="*/ 2262 w 2624"/>
                <a:gd name="T5" fmla="*/ 1467 h 1588"/>
                <a:gd name="T6" fmla="*/ 2055 w 2624"/>
                <a:gd name="T7" fmla="*/ 1588 h 1588"/>
                <a:gd name="T8" fmla="*/ 0 w 2624"/>
                <a:gd name="T9" fmla="*/ 1588 h 1588"/>
                <a:gd name="T10" fmla="*/ 0 w 2624"/>
                <a:gd name="T11" fmla="*/ 0 h 1588"/>
                <a:gd name="T12" fmla="*/ 2053 w 2624"/>
                <a:gd name="T13" fmla="*/ 0 h 1588"/>
                <a:gd name="T14" fmla="*/ 2261 w 2624"/>
                <a:gd name="T15" fmla="*/ 119 h 1588"/>
                <a:gd name="T16" fmla="*/ 2422 w 2624"/>
                <a:gd name="T17" fmla="*/ 397 h 1588"/>
                <a:gd name="T18" fmla="*/ 2581 w 2624"/>
                <a:gd name="T19" fmla="*/ 673 h 1588"/>
                <a:gd name="T20" fmla="*/ 2582 w 2624"/>
                <a:gd name="T21" fmla="*/ 913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4" h="1588">
                  <a:moveTo>
                    <a:pt x="2582" y="913"/>
                  </a:moveTo>
                  <a:lnTo>
                    <a:pt x="2422" y="1191"/>
                  </a:lnTo>
                  <a:cubicBezTo>
                    <a:pt x="2369" y="1283"/>
                    <a:pt x="2316" y="1375"/>
                    <a:pt x="2262" y="1467"/>
                  </a:cubicBezTo>
                  <a:cubicBezTo>
                    <a:pt x="2215" y="1545"/>
                    <a:pt x="2145" y="1584"/>
                    <a:pt x="2055" y="1588"/>
                  </a:cubicBezTo>
                  <a:lnTo>
                    <a:pt x="0" y="1588"/>
                  </a:lnTo>
                  <a:lnTo>
                    <a:pt x="0" y="0"/>
                  </a:lnTo>
                  <a:lnTo>
                    <a:pt x="2053" y="0"/>
                  </a:lnTo>
                  <a:cubicBezTo>
                    <a:pt x="2144" y="3"/>
                    <a:pt x="2213" y="43"/>
                    <a:pt x="2261" y="119"/>
                  </a:cubicBezTo>
                  <a:lnTo>
                    <a:pt x="2422" y="397"/>
                  </a:lnTo>
                  <a:cubicBezTo>
                    <a:pt x="2475" y="489"/>
                    <a:pt x="2528" y="581"/>
                    <a:pt x="2581" y="673"/>
                  </a:cubicBezTo>
                  <a:cubicBezTo>
                    <a:pt x="2624" y="753"/>
                    <a:pt x="2623" y="833"/>
                    <a:pt x="2582" y="913"/>
                  </a:cubicBezTo>
                  <a:close/>
                </a:path>
              </a:pathLst>
            </a:custGeom>
            <a:grpFill/>
            <a:ln w="9525">
              <a:solidFill>
                <a:srgbClr val="E2DCD5"/>
              </a:solidFill>
              <a:round/>
            </a:ln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58" name="Oval 11"/>
            <p:cNvSpPr>
              <a:spLocks noChangeArrowheads="1"/>
            </p:cNvSpPr>
            <p:nvPr/>
          </p:nvSpPr>
          <p:spPr bwMode="auto">
            <a:xfrm>
              <a:off x="1714500" y="3440113"/>
              <a:ext cx="153988" cy="155575"/>
            </a:xfrm>
            <a:prstGeom prst="ellipse">
              <a:avLst/>
            </a:prstGeom>
            <a:grpFill/>
            <a:ln w="9525">
              <a:solidFill>
                <a:srgbClr val="E2DCD5"/>
              </a:solidFill>
              <a:round/>
            </a:ln>
            <a:effectLst>
              <a:innerShdw blurRad="38100">
                <a:prstClr val="black"/>
              </a:innerShdw>
            </a:effectLst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35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640836" y="2037308"/>
            <a:ext cx="1503760" cy="926306"/>
            <a:chOff x="10191750" y="2923983"/>
            <a:chExt cx="2005013" cy="1235075"/>
          </a:xfrm>
          <a:noFill/>
        </p:grpSpPr>
        <p:sp>
          <p:nvSpPr>
            <p:cNvPr id="60" name="Freeform 6"/>
            <p:cNvSpPr/>
            <p:nvPr/>
          </p:nvSpPr>
          <p:spPr bwMode="auto">
            <a:xfrm>
              <a:off x="10191750" y="2923983"/>
              <a:ext cx="2005013" cy="1235075"/>
            </a:xfrm>
            <a:custGeom>
              <a:avLst/>
              <a:gdLst>
                <a:gd name="T0" fmla="*/ 42 w 2624"/>
                <a:gd name="T1" fmla="*/ 913 h 1588"/>
                <a:gd name="T2" fmla="*/ 202 w 2624"/>
                <a:gd name="T3" fmla="*/ 1191 h 1588"/>
                <a:gd name="T4" fmla="*/ 361 w 2624"/>
                <a:gd name="T5" fmla="*/ 1467 h 1588"/>
                <a:gd name="T6" fmla="*/ 569 w 2624"/>
                <a:gd name="T7" fmla="*/ 1588 h 1588"/>
                <a:gd name="T8" fmla="*/ 2624 w 2624"/>
                <a:gd name="T9" fmla="*/ 1588 h 1588"/>
                <a:gd name="T10" fmla="*/ 2624 w 2624"/>
                <a:gd name="T11" fmla="*/ 0 h 1588"/>
                <a:gd name="T12" fmla="*/ 571 w 2624"/>
                <a:gd name="T13" fmla="*/ 0 h 1588"/>
                <a:gd name="T14" fmla="*/ 363 w 2624"/>
                <a:gd name="T15" fmla="*/ 119 h 1588"/>
                <a:gd name="T16" fmla="*/ 202 w 2624"/>
                <a:gd name="T17" fmla="*/ 397 h 1588"/>
                <a:gd name="T18" fmla="*/ 43 w 2624"/>
                <a:gd name="T19" fmla="*/ 673 h 1588"/>
                <a:gd name="T20" fmla="*/ 42 w 2624"/>
                <a:gd name="T21" fmla="*/ 913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4" h="1588">
                  <a:moveTo>
                    <a:pt x="42" y="913"/>
                  </a:moveTo>
                  <a:lnTo>
                    <a:pt x="202" y="1191"/>
                  </a:lnTo>
                  <a:cubicBezTo>
                    <a:pt x="255" y="1283"/>
                    <a:pt x="308" y="1375"/>
                    <a:pt x="361" y="1467"/>
                  </a:cubicBezTo>
                  <a:cubicBezTo>
                    <a:pt x="409" y="1545"/>
                    <a:pt x="479" y="1584"/>
                    <a:pt x="569" y="1588"/>
                  </a:cubicBezTo>
                  <a:lnTo>
                    <a:pt x="2624" y="1588"/>
                  </a:lnTo>
                  <a:lnTo>
                    <a:pt x="2624" y="0"/>
                  </a:lnTo>
                  <a:lnTo>
                    <a:pt x="571" y="0"/>
                  </a:lnTo>
                  <a:cubicBezTo>
                    <a:pt x="480" y="3"/>
                    <a:pt x="411" y="43"/>
                    <a:pt x="363" y="119"/>
                  </a:cubicBezTo>
                  <a:lnTo>
                    <a:pt x="202" y="397"/>
                  </a:lnTo>
                  <a:cubicBezTo>
                    <a:pt x="149" y="489"/>
                    <a:pt x="96" y="581"/>
                    <a:pt x="43" y="673"/>
                  </a:cubicBezTo>
                  <a:cubicBezTo>
                    <a:pt x="0" y="753"/>
                    <a:pt x="0" y="833"/>
                    <a:pt x="42" y="913"/>
                  </a:cubicBezTo>
                  <a:close/>
                </a:path>
              </a:pathLst>
            </a:custGeom>
            <a:grpFill/>
            <a:ln w="9525">
              <a:solidFill>
                <a:srgbClr val="E2DCD5"/>
              </a:solidFill>
              <a:round/>
            </a:ln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350">
                <a:solidFill>
                  <a:srgbClr val="E2DCD5"/>
                </a:solidFill>
              </a:endParaRPr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10290175" y="3440113"/>
              <a:ext cx="153988" cy="155575"/>
            </a:xfrm>
            <a:prstGeom prst="ellipse">
              <a:avLst/>
            </a:prstGeom>
            <a:grpFill/>
            <a:ln w="9525">
              <a:solidFill>
                <a:srgbClr val="E2DCD5"/>
              </a:solidFill>
              <a:round/>
            </a:ln>
            <a:effectLst>
              <a:innerShdw blurRad="38100">
                <a:prstClr val="black"/>
              </a:innerShdw>
            </a:effectLst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350">
                <a:solidFill>
                  <a:srgbClr val="E2DCD5"/>
                </a:solidFill>
              </a:endParaRPr>
            </a:p>
          </p:txBody>
        </p:sp>
      </p:grpSp>
      <p:sp>
        <p:nvSpPr>
          <p:cNvPr id="62" name="TextBox 65"/>
          <p:cNvSpPr txBox="1"/>
          <p:nvPr/>
        </p:nvSpPr>
        <p:spPr>
          <a:xfrm>
            <a:off x="3921125" y="2754313"/>
            <a:ext cx="1330325" cy="322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500" dirty="0">
                <a:solidFill>
                  <a:schemeClr val="bg1"/>
                </a:solidFill>
                <a:latin typeface="+mn-ea"/>
              </a:rPr>
              <a:t>输入标题</a:t>
            </a:r>
          </a:p>
        </p:txBody>
      </p:sp>
      <p:sp>
        <p:nvSpPr>
          <p:cNvPr id="44041" name="TextBox 66"/>
          <p:cNvSpPr txBox="1">
            <a:spLocks noChangeArrowheads="1"/>
          </p:cNvSpPr>
          <p:nvPr/>
        </p:nvSpPr>
        <p:spPr bwMode="auto">
          <a:xfrm>
            <a:off x="5686425" y="2754313"/>
            <a:ext cx="1314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细黑_GBK" panose="02000000000000000000" pitchFamily="2" charset="-122"/>
              </a:rPr>
              <a:t>输入标题</a:t>
            </a:r>
          </a:p>
        </p:txBody>
      </p:sp>
      <p:sp>
        <p:nvSpPr>
          <p:cNvPr id="44042" name="Freeform 21"/>
          <p:cNvSpPr>
            <a:spLocks noEditPoints="1"/>
          </p:cNvSpPr>
          <p:nvPr/>
        </p:nvSpPr>
        <p:spPr bwMode="auto">
          <a:xfrm>
            <a:off x="3708400" y="2803525"/>
            <a:ext cx="200025" cy="201613"/>
          </a:xfrm>
          <a:custGeom>
            <a:avLst/>
            <a:gdLst>
              <a:gd name="T0" fmla="*/ 100013 w 234"/>
              <a:gd name="T1" fmla="*/ 0 h 234"/>
              <a:gd name="T2" fmla="*/ 200025 w 234"/>
              <a:gd name="T3" fmla="*/ 100608 h 234"/>
              <a:gd name="T4" fmla="*/ 100013 w 234"/>
              <a:gd name="T5" fmla="*/ 201216 h 234"/>
              <a:gd name="T6" fmla="*/ 0 w 234"/>
              <a:gd name="T7" fmla="*/ 100608 h 234"/>
              <a:gd name="T8" fmla="*/ 100013 w 234"/>
              <a:gd name="T9" fmla="*/ 0 h 234"/>
              <a:gd name="T10" fmla="*/ 84626 w 234"/>
              <a:gd name="T11" fmla="*/ 171120 h 234"/>
              <a:gd name="T12" fmla="*/ 115399 w 234"/>
              <a:gd name="T13" fmla="*/ 171120 h 234"/>
              <a:gd name="T14" fmla="*/ 115399 w 234"/>
              <a:gd name="T15" fmla="*/ 116946 h 234"/>
              <a:gd name="T16" fmla="*/ 170107 w 234"/>
              <a:gd name="T17" fmla="*/ 116946 h 234"/>
              <a:gd name="T18" fmla="*/ 170107 w 234"/>
              <a:gd name="T19" fmla="*/ 85130 h 234"/>
              <a:gd name="T20" fmla="*/ 115399 w 234"/>
              <a:gd name="T21" fmla="*/ 85130 h 234"/>
              <a:gd name="T22" fmla="*/ 115399 w 234"/>
              <a:gd name="T23" fmla="*/ 30096 h 234"/>
              <a:gd name="T24" fmla="*/ 84626 w 234"/>
              <a:gd name="T25" fmla="*/ 30096 h 234"/>
              <a:gd name="T26" fmla="*/ 84626 w 234"/>
              <a:gd name="T27" fmla="*/ 85130 h 234"/>
              <a:gd name="T28" fmla="*/ 29918 w 234"/>
              <a:gd name="T29" fmla="*/ 85130 h 234"/>
              <a:gd name="T30" fmla="*/ 29918 w 234"/>
              <a:gd name="T31" fmla="*/ 116946 h 234"/>
              <a:gd name="T32" fmla="*/ 84626 w 234"/>
              <a:gd name="T33" fmla="*/ 116946 h 234"/>
              <a:gd name="T34" fmla="*/ 84626 w 234"/>
              <a:gd name="T35" fmla="*/ 171120 h 2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2DCD5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4043" name="Freeform 22"/>
          <p:cNvSpPr>
            <a:spLocks noEditPoints="1"/>
          </p:cNvSpPr>
          <p:nvPr/>
        </p:nvSpPr>
        <p:spPr bwMode="auto">
          <a:xfrm>
            <a:off x="5464175" y="2803525"/>
            <a:ext cx="200025" cy="201613"/>
          </a:xfrm>
          <a:custGeom>
            <a:avLst/>
            <a:gdLst>
              <a:gd name="T0" fmla="*/ 100013 w 234"/>
              <a:gd name="T1" fmla="*/ 0 h 234"/>
              <a:gd name="T2" fmla="*/ 200025 w 234"/>
              <a:gd name="T3" fmla="*/ 100608 h 234"/>
              <a:gd name="T4" fmla="*/ 100013 w 234"/>
              <a:gd name="T5" fmla="*/ 201216 h 234"/>
              <a:gd name="T6" fmla="*/ 0 w 234"/>
              <a:gd name="T7" fmla="*/ 100608 h 234"/>
              <a:gd name="T8" fmla="*/ 100013 w 234"/>
              <a:gd name="T9" fmla="*/ 0 h 234"/>
              <a:gd name="T10" fmla="*/ 84626 w 234"/>
              <a:gd name="T11" fmla="*/ 171120 h 234"/>
              <a:gd name="T12" fmla="*/ 115399 w 234"/>
              <a:gd name="T13" fmla="*/ 171120 h 234"/>
              <a:gd name="T14" fmla="*/ 115399 w 234"/>
              <a:gd name="T15" fmla="*/ 116946 h 234"/>
              <a:gd name="T16" fmla="*/ 170107 w 234"/>
              <a:gd name="T17" fmla="*/ 116946 h 234"/>
              <a:gd name="T18" fmla="*/ 170107 w 234"/>
              <a:gd name="T19" fmla="*/ 84270 h 234"/>
              <a:gd name="T20" fmla="*/ 115399 w 234"/>
              <a:gd name="T21" fmla="*/ 84270 h 234"/>
              <a:gd name="T22" fmla="*/ 115399 w 234"/>
              <a:gd name="T23" fmla="*/ 30096 h 234"/>
              <a:gd name="T24" fmla="*/ 84626 w 234"/>
              <a:gd name="T25" fmla="*/ 30096 h 234"/>
              <a:gd name="T26" fmla="*/ 84626 w 234"/>
              <a:gd name="T27" fmla="*/ 84270 h 234"/>
              <a:gd name="T28" fmla="*/ 29918 w 234"/>
              <a:gd name="T29" fmla="*/ 84270 h 234"/>
              <a:gd name="T30" fmla="*/ 29918 w 234"/>
              <a:gd name="T31" fmla="*/ 116946 h 234"/>
              <a:gd name="T32" fmla="*/ 84626 w 234"/>
              <a:gd name="T33" fmla="*/ 116946 h 234"/>
              <a:gd name="T34" fmla="*/ 84626 w 234"/>
              <a:gd name="T35" fmla="*/ 171120 h 2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2DCD5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4044" name="TextBox 15"/>
          <p:cNvSpPr txBox="1">
            <a:spLocks noChangeArrowheads="1"/>
          </p:cNvSpPr>
          <p:nvPr/>
        </p:nvSpPr>
        <p:spPr bwMode="auto">
          <a:xfrm>
            <a:off x="3937000" y="3059113"/>
            <a:ext cx="1314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细黑_GBK" panose="02000000000000000000" pitchFamily="2" charset="-122"/>
              </a:rPr>
              <a:t>输入标题</a:t>
            </a:r>
          </a:p>
        </p:txBody>
      </p:sp>
      <p:sp>
        <p:nvSpPr>
          <p:cNvPr id="44045" name="Freeform 22"/>
          <p:cNvSpPr>
            <a:spLocks noEditPoints="1"/>
          </p:cNvSpPr>
          <p:nvPr/>
        </p:nvSpPr>
        <p:spPr bwMode="auto">
          <a:xfrm>
            <a:off x="3713163" y="3108325"/>
            <a:ext cx="200025" cy="201613"/>
          </a:xfrm>
          <a:custGeom>
            <a:avLst/>
            <a:gdLst>
              <a:gd name="T0" fmla="*/ 100013 w 234"/>
              <a:gd name="T1" fmla="*/ 0 h 234"/>
              <a:gd name="T2" fmla="*/ 200025 w 234"/>
              <a:gd name="T3" fmla="*/ 100608 h 234"/>
              <a:gd name="T4" fmla="*/ 100013 w 234"/>
              <a:gd name="T5" fmla="*/ 201216 h 234"/>
              <a:gd name="T6" fmla="*/ 0 w 234"/>
              <a:gd name="T7" fmla="*/ 100608 h 234"/>
              <a:gd name="T8" fmla="*/ 100013 w 234"/>
              <a:gd name="T9" fmla="*/ 0 h 234"/>
              <a:gd name="T10" fmla="*/ 84626 w 234"/>
              <a:gd name="T11" fmla="*/ 171120 h 234"/>
              <a:gd name="T12" fmla="*/ 115399 w 234"/>
              <a:gd name="T13" fmla="*/ 171120 h 234"/>
              <a:gd name="T14" fmla="*/ 115399 w 234"/>
              <a:gd name="T15" fmla="*/ 116946 h 234"/>
              <a:gd name="T16" fmla="*/ 170107 w 234"/>
              <a:gd name="T17" fmla="*/ 116946 h 234"/>
              <a:gd name="T18" fmla="*/ 170107 w 234"/>
              <a:gd name="T19" fmla="*/ 84270 h 234"/>
              <a:gd name="T20" fmla="*/ 115399 w 234"/>
              <a:gd name="T21" fmla="*/ 84270 h 234"/>
              <a:gd name="T22" fmla="*/ 115399 w 234"/>
              <a:gd name="T23" fmla="*/ 30096 h 234"/>
              <a:gd name="T24" fmla="*/ 84626 w 234"/>
              <a:gd name="T25" fmla="*/ 30096 h 234"/>
              <a:gd name="T26" fmla="*/ 84626 w 234"/>
              <a:gd name="T27" fmla="*/ 84270 h 234"/>
              <a:gd name="T28" fmla="*/ 29918 w 234"/>
              <a:gd name="T29" fmla="*/ 84270 h 234"/>
              <a:gd name="T30" fmla="*/ 29918 w 234"/>
              <a:gd name="T31" fmla="*/ 116946 h 234"/>
              <a:gd name="T32" fmla="*/ 84626 w 234"/>
              <a:gd name="T33" fmla="*/ 116946 h 234"/>
              <a:gd name="T34" fmla="*/ 84626 w 234"/>
              <a:gd name="T35" fmla="*/ 171120 h 2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2DCD5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4046" name="TextBox 15"/>
          <p:cNvSpPr txBox="1">
            <a:spLocks noChangeArrowheads="1"/>
          </p:cNvSpPr>
          <p:nvPr/>
        </p:nvSpPr>
        <p:spPr bwMode="auto">
          <a:xfrm>
            <a:off x="5686425" y="3059113"/>
            <a:ext cx="1314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细黑_GBK" panose="02000000000000000000" pitchFamily="2" charset="-122"/>
              </a:rPr>
              <a:t>输入标题</a:t>
            </a:r>
          </a:p>
        </p:txBody>
      </p:sp>
      <p:sp>
        <p:nvSpPr>
          <p:cNvPr id="44047" name="Freeform 22"/>
          <p:cNvSpPr>
            <a:spLocks noEditPoints="1"/>
          </p:cNvSpPr>
          <p:nvPr/>
        </p:nvSpPr>
        <p:spPr bwMode="auto">
          <a:xfrm>
            <a:off x="5464175" y="3108325"/>
            <a:ext cx="200025" cy="201613"/>
          </a:xfrm>
          <a:custGeom>
            <a:avLst/>
            <a:gdLst>
              <a:gd name="T0" fmla="*/ 100013 w 234"/>
              <a:gd name="T1" fmla="*/ 0 h 234"/>
              <a:gd name="T2" fmla="*/ 200025 w 234"/>
              <a:gd name="T3" fmla="*/ 100608 h 234"/>
              <a:gd name="T4" fmla="*/ 100013 w 234"/>
              <a:gd name="T5" fmla="*/ 201216 h 234"/>
              <a:gd name="T6" fmla="*/ 0 w 234"/>
              <a:gd name="T7" fmla="*/ 100608 h 234"/>
              <a:gd name="T8" fmla="*/ 100013 w 234"/>
              <a:gd name="T9" fmla="*/ 0 h 234"/>
              <a:gd name="T10" fmla="*/ 84626 w 234"/>
              <a:gd name="T11" fmla="*/ 171120 h 234"/>
              <a:gd name="T12" fmla="*/ 115399 w 234"/>
              <a:gd name="T13" fmla="*/ 171120 h 234"/>
              <a:gd name="T14" fmla="*/ 115399 w 234"/>
              <a:gd name="T15" fmla="*/ 116946 h 234"/>
              <a:gd name="T16" fmla="*/ 170107 w 234"/>
              <a:gd name="T17" fmla="*/ 116946 h 234"/>
              <a:gd name="T18" fmla="*/ 170107 w 234"/>
              <a:gd name="T19" fmla="*/ 84270 h 234"/>
              <a:gd name="T20" fmla="*/ 115399 w 234"/>
              <a:gd name="T21" fmla="*/ 84270 h 234"/>
              <a:gd name="T22" fmla="*/ 115399 w 234"/>
              <a:gd name="T23" fmla="*/ 30096 h 234"/>
              <a:gd name="T24" fmla="*/ 84626 w 234"/>
              <a:gd name="T25" fmla="*/ 30096 h 234"/>
              <a:gd name="T26" fmla="*/ 84626 w 234"/>
              <a:gd name="T27" fmla="*/ 84270 h 234"/>
              <a:gd name="T28" fmla="*/ 29918 w 234"/>
              <a:gd name="T29" fmla="*/ 84270 h 234"/>
              <a:gd name="T30" fmla="*/ 29918 w 234"/>
              <a:gd name="T31" fmla="*/ 116946 h 234"/>
              <a:gd name="T32" fmla="*/ 84626 w 234"/>
              <a:gd name="T33" fmla="*/ 116946 h 234"/>
              <a:gd name="T34" fmla="*/ 84626 w 234"/>
              <a:gd name="T35" fmla="*/ 171120 h 2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2DCD5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7813"/>
            <a:ext cx="3317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方正兰亭细黑_GBK" panose="02000000000000000000" pitchFamily="2" charset="-122"/>
              </a:rPr>
              <a:t>论文总结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2019300" y="1585913"/>
            <a:ext cx="1860550" cy="2217737"/>
            <a:chOff x="465977" y="1463280"/>
            <a:chExt cx="1862027" cy="2216942"/>
          </a:xfrm>
        </p:grpSpPr>
        <p:grpSp>
          <p:nvGrpSpPr>
            <p:cNvPr id="46089" name="组合 4"/>
            <p:cNvGrpSpPr/>
            <p:nvPr/>
          </p:nvGrpSpPr>
          <p:grpSpPr bwMode="auto">
            <a:xfrm>
              <a:off x="465977" y="1463280"/>
              <a:ext cx="1862027" cy="2216942"/>
              <a:chOff x="1827008" y="2120901"/>
              <a:chExt cx="2298700" cy="27368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771019" y="1483910"/>
              <a:ext cx="125194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dirty="0">
                  <a:solidFill>
                    <a:schemeClr val="bg1"/>
                  </a:solidFill>
                  <a:latin typeface="+mn-ea"/>
                  <a:ea typeface="+mn-ea"/>
                </a:rPr>
                <a:t>标题一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8031" y="2064726"/>
              <a:ext cx="1568107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您的内容打在这里或者通过复制您的文本后，在此框中选择粘贴，并选择只保留文字。您的内容打在这</a:t>
              </a:r>
            </a:p>
          </p:txBody>
        </p:sp>
      </p:grpSp>
      <p:graphicFrame>
        <p:nvGraphicFramePr>
          <p:cNvPr id="46085" name="图表 39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GraphicFramePr/>
          <p:nvPr/>
        </p:nvGraphicFramePr>
        <p:xfrm>
          <a:off x="4791075" y="1228725"/>
          <a:ext cx="3748088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3755390" imgH="2541905" progId="Excel.Chart.8">
                  <p:embed/>
                </p:oleObj>
              </mc:Choice>
              <mc:Fallback>
                <p:oleObj name="Chart" r:id="rId4" imgW="3755390" imgH="2541905" progId="Excel.Chart.8">
                  <p:embed/>
                  <p:pic>
                    <p:nvPicPr>
                      <p:cNvPr id="0" name="图表 39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1228725"/>
                        <a:ext cx="3748088" cy="253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文本框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 txBox="1">
            <a:spLocks noChangeArrowheads="1"/>
          </p:cNvSpPr>
          <p:nvPr/>
        </p:nvSpPr>
        <p:spPr bwMode="auto">
          <a:xfrm>
            <a:off x="5799138" y="1617663"/>
            <a:ext cx="947737" cy="554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386080">
              <a:defRPr/>
            </a:pPr>
            <a:r>
              <a:rPr lang="en-US" altLang="zh-CN" sz="3000" dirty="0">
                <a:solidFill>
                  <a:schemeClr val="bg1"/>
                </a:solidFill>
                <a:latin typeface="+mj-lt"/>
                <a:ea typeface="+mn-ea"/>
                <a:sym typeface="Calibri" panose="020F0502020204030204" pitchFamily="34" charset="0"/>
              </a:rPr>
              <a:t>20</a:t>
            </a:r>
            <a:r>
              <a:rPr lang="en-US" altLang="zh-CN" sz="1350" dirty="0">
                <a:solidFill>
                  <a:schemeClr val="bg1"/>
                </a:solidFill>
                <a:latin typeface="+mj-lt"/>
                <a:ea typeface="+mn-ea"/>
                <a:sym typeface="Calibri" panose="020F0502020204030204" pitchFamily="34" charset="0"/>
              </a:rPr>
              <a:t>%</a:t>
            </a:r>
            <a:endParaRPr lang="en-US" altLang="zh-CN" sz="675" dirty="0">
              <a:solidFill>
                <a:schemeClr val="bg1"/>
              </a:solidFill>
              <a:latin typeface="+mj-lt"/>
              <a:ea typeface="+mn-ea"/>
              <a:sym typeface="Calibri" panose="020F0502020204030204" pitchFamily="34" charset="0"/>
            </a:endParaRPr>
          </a:p>
        </p:txBody>
      </p:sp>
      <p:sp>
        <p:nvSpPr>
          <p:cNvPr id="42" name="矩形 41" descr="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"/>
          <p:cNvSpPr>
            <a:spLocks noChangeArrowheads="1"/>
          </p:cNvSpPr>
          <p:nvPr/>
        </p:nvSpPr>
        <p:spPr bwMode="auto">
          <a:xfrm>
            <a:off x="6408738" y="2549525"/>
            <a:ext cx="581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marL="18288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marL="22860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marL="27432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marL="320040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705350" y="800100"/>
            <a:ext cx="0" cy="37814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0" y="4435475"/>
            <a:ext cx="9144000" cy="708025"/>
            <a:chOff x="0" y="4435475"/>
            <a:chExt cx="9144000" cy="708025"/>
          </a:xfrm>
        </p:grpSpPr>
        <p:sp>
          <p:nvSpPr>
            <p:cNvPr id="15" name="矩形 14"/>
            <p:cNvSpPr/>
            <p:nvPr/>
          </p:nvSpPr>
          <p:spPr>
            <a:xfrm>
              <a:off x="0" y="4767263"/>
              <a:ext cx="9144000" cy="376237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4732338"/>
              <a:ext cx="9144000" cy="71437"/>
            </a:xfrm>
            <a:prstGeom prst="rect">
              <a:avLst/>
            </a:prstGeom>
            <a:solidFill>
              <a:srgbClr val="F08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圆角矩形 6"/>
            <p:cNvSpPr/>
            <p:nvPr/>
          </p:nvSpPr>
          <p:spPr>
            <a:xfrm>
              <a:off x="1054100" y="4750618"/>
              <a:ext cx="7035800" cy="184134"/>
            </a:xfrm>
            <a:prstGeom prst="roundRect">
              <a:avLst>
                <a:gd name="adj" fmla="val 50000"/>
              </a:avLst>
            </a:prstGeom>
            <a:gradFill>
              <a:gsLst>
                <a:gs pos="20000">
                  <a:srgbClr val="E77B27"/>
                </a:gs>
                <a:gs pos="58000">
                  <a:srgbClr val="E17725"/>
                </a:gs>
                <a:gs pos="0">
                  <a:srgbClr val="F0812B"/>
                </a:gs>
                <a:gs pos="100000">
                  <a:srgbClr val="99480B"/>
                </a:gs>
              </a:gsLst>
              <a:lin ang="5400000" scaled="0"/>
            </a:gradFill>
            <a:ln>
              <a:noFill/>
            </a:ln>
            <a:effectLst>
              <a:innerShdw dist="38100" dir="5400000">
                <a:srgbClr val="99480B">
                  <a:alpha val="7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圆角矩形 7"/>
            <p:cNvSpPr/>
            <p:nvPr/>
          </p:nvSpPr>
          <p:spPr>
            <a:xfrm>
              <a:off x="5957888" y="4675188"/>
              <a:ext cx="558800" cy="74612"/>
            </a:xfrm>
            <a:prstGeom prst="roundRect">
              <a:avLst>
                <a:gd name="adj" fmla="val 25199"/>
              </a:avLst>
            </a:prstGeom>
            <a:gradFill>
              <a:gsLst>
                <a:gs pos="22510">
                  <a:srgbClr val="F8F8F8"/>
                </a:gs>
                <a:gs pos="35806">
                  <a:srgbClr val="F1F1F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9" name="组合 10"/>
            <p:cNvGrpSpPr/>
            <p:nvPr/>
          </p:nvGrpSpPr>
          <p:grpSpPr bwMode="auto">
            <a:xfrm>
              <a:off x="6732588" y="4435475"/>
              <a:ext cx="650875" cy="319088"/>
              <a:chOff x="5867312" y="2754634"/>
              <a:chExt cx="721088" cy="354311"/>
            </a:xfrm>
          </p:grpSpPr>
          <p:sp>
            <p:nvSpPr>
              <p:cNvPr id="20" name="圆角矩形 8"/>
              <p:cNvSpPr/>
              <p:nvPr/>
            </p:nvSpPr>
            <p:spPr>
              <a:xfrm>
                <a:off x="5867312" y="2821618"/>
                <a:ext cx="721088" cy="287327"/>
              </a:xfrm>
              <a:prstGeom prst="roundRect">
                <a:avLst>
                  <a:gd name="adj" fmla="val 36508"/>
                </a:avLst>
              </a:prstGeom>
              <a:gradFill>
                <a:gsLst>
                  <a:gs pos="33000">
                    <a:srgbClr val="E7DD0F">
                      <a:lumMod val="97000"/>
                    </a:srgbClr>
                  </a:gs>
                  <a:gs pos="100000">
                    <a:srgbClr val="E7DD0F">
                      <a:lumMod val="81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椭圆 9"/>
              <p:cNvSpPr/>
              <p:nvPr/>
            </p:nvSpPr>
            <p:spPr>
              <a:xfrm>
                <a:off x="5867312" y="2754634"/>
                <a:ext cx="721088" cy="253928"/>
              </a:xfrm>
              <a:custGeom>
                <a:avLst/>
                <a:gdLst>
                  <a:gd name="connsiteX0" fmla="*/ 0 w 720080"/>
                  <a:gd name="connsiteY0" fmla="*/ 124582 h 249163"/>
                  <a:gd name="connsiteX1" fmla="*/ 360040 w 720080"/>
                  <a:gd name="connsiteY1" fmla="*/ 0 h 249163"/>
                  <a:gd name="connsiteX2" fmla="*/ 720080 w 720080"/>
                  <a:gd name="connsiteY2" fmla="*/ 124582 h 249163"/>
                  <a:gd name="connsiteX3" fmla="*/ 360040 w 720080"/>
                  <a:gd name="connsiteY3" fmla="*/ 249164 h 249163"/>
                  <a:gd name="connsiteX4" fmla="*/ 0 w 720080"/>
                  <a:gd name="connsiteY4" fmla="*/ 124582 h 249163"/>
                  <a:gd name="connsiteX0-1" fmla="*/ 0 w 720080"/>
                  <a:gd name="connsiteY0-2" fmla="*/ 124582 h 257959"/>
                  <a:gd name="connsiteX1-3" fmla="*/ 360040 w 720080"/>
                  <a:gd name="connsiteY1-4" fmla="*/ 0 h 257959"/>
                  <a:gd name="connsiteX2-5" fmla="*/ 720080 w 720080"/>
                  <a:gd name="connsiteY2-6" fmla="*/ 124582 h 257959"/>
                  <a:gd name="connsiteX3-7" fmla="*/ 360040 w 720080"/>
                  <a:gd name="connsiteY3-8" fmla="*/ 249164 h 257959"/>
                  <a:gd name="connsiteX4-9" fmla="*/ 0 w 720080"/>
                  <a:gd name="connsiteY4-10" fmla="*/ 124582 h 257959"/>
                  <a:gd name="connsiteX0-11" fmla="*/ 0 w 720080"/>
                  <a:gd name="connsiteY0-12" fmla="*/ 124582 h 253928"/>
                  <a:gd name="connsiteX1-13" fmla="*/ 360040 w 720080"/>
                  <a:gd name="connsiteY1-14" fmla="*/ 0 h 253928"/>
                  <a:gd name="connsiteX2-15" fmla="*/ 720080 w 720080"/>
                  <a:gd name="connsiteY2-16" fmla="*/ 124582 h 253928"/>
                  <a:gd name="connsiteX3-17" fmla="*/ 360040 w 720080"/>
                  <a:gd name="connsiteY3-18" fmla="*/ 249164 h 253928"/>
                  <a:gd name="connsiteX4-19" fmla="*/ 0 w 720080"/>
                  <a:gd name="connsiteY4-20" fmla="*/ 124582 h 253928"/>
                  <a:gd name="connsiteX0-21" fmla="*/ 0 w 720080"/>
                  <a:gd name="connsiteY0-22" fmla="*/ 124582 h 253928"/>
                  <a:gd name="connsiteX1-23" fmla="*/ 360040 w 720080"/>
                  <a:gd name="connsiteY1-24" fmla="*/ 0 h 253928"/>
                  <a:gd name="connsiteX2-25" fmla="*/ 720080 w 720080"/>
                  <a:gd name="connsiteY2-26" fmla="*/ 124582 h 253928"/>
                  <a:gd name="connsiteX3-27" fmla="*/ 360040 w 720080"/>
                  <a:gd name="connsiteY3-28" fmla="*/ 249164 h 253928"/>
                  <a:gd name="connsiteX4-29" fmla="*/ 0 w 720080"/>
                  <a:gd name="connsiteY4-30" fmla="*/ 124582 h 253928"/>
                  <a:gd name="connsiteX0-31" fmla="*/ 0 w 720080"/>
                  <a:gd name="connsiteY0-32" fmla="*/ 124582 h 263606"/>
                  <a:gd name="connsiteX1-33" fmla="*/ 360040 w 720080"/>
                  <a:gd name="connsiteY1-34" fmla="*/ 0 h 263606"/>
                  <a:gd name="connsiteX2-35" fmla="*/ 720080 w 720080"/>
                  <a:gd name="connsiteY2-36" fmla="*/ 124582 h 263606"/>
                  <a:gd name="connsiteX3-37" fmla="*/ 360040 w 720080"/>
                  <a:gd name="connsiteY3-38" fmla="*/ 249164 h 263606"/>
                  <a:gd name="connsiteX4-39" fmla="*/ 0 w 720080"/>
                  <a:gd name="connsiteY4-40" fmla="*/ 124582 h 263606"/>
                  <a:gd name="connsiteX0-41" fmla="*/ 0 w 720911"/>
                  <a:gd name="connsiteY0-42" fmla="*/ 124582 h 263606"/>
                  <a:gd name="connsiteX1-43" fmla="*/ 360040 w 720911"/>
                  <a:gd name="connsiteY1-44" fmla="*/ 0 h 263606"/>
                  <a:gd name="connsiteX2-45" fmla="*/ 720080 w 720911"/>
                  <a:gd name="connsiteY2-46" fmla="*/ 124582 h 263606"/>
                  <a:gd name="connsiteX3-47" fmla="*/ 360040 w 720911"/>
                  <a:gd name="connsiteY3-48" fmla="*/ 249164 h 263606"/>
                  <a:gd name="connsiteX4-49" fmla="*/ 0 w 720911"/>
                  <a:gd name="connsiteY4-50" fmla="*/ 124582 h 263606"/>
                  <a:gd name="connsiteX0-51" fmla="*/ 4749 w 725660"/>
                  <a:gd name="connsiteY0-52" fmla="*/ 124582 h 260155"/>
                  <a:gd name="connsiteX1-53" fmla="*/ 364789 w 725660"/>
                  <a:gd name="connsiteY1-54" fmla="*/ 0 h 260155"/>
                  <a:gd name="connsiteX2-55" fmla="*/ 724829 w 725660"/>
                  <a:gd name="connsiteY2-56" fmla="*/ 124582 h 260155"/>
                  <a:gd name="connsiteX3-57" fmla="*/ 364789 w 725660"/>
                  <a:gd name="connsiteY3-58" fmla="*/ 249164 h 260155"/>
                  <a:gd name="connsiteX4-59" fmla="*/ 4749 w 725660"/>
                  <a:gd name="connsiteY4-60" fmla="*/ 124582 h 260155"/>
                  <a:gd name="connsiteX0-61" fmla="*/ 4749 w 725005"/>
                  <a:gd name="connsiteY0-62" fmla="*/ 124582 h 260155"/>
                  <a:gd name="connsiteX1-63" fmla="*/ 364789 w 725005"/>
                  <a:gd name="connsiteY1-64" fmla="*/ 0 h 260155"/>
                  <a:gd name="connsiteX2-65" fmla="*/ 724829 w 725005"/>
                  <a:gd name="connsiteY2-66" fmla="*/ 124582 h 260155"/>
                  <a:gd name="connsiteX3-67" fmla="*/ 364789 w 725005"/>
                  <a:gd name="connsiteY3-68" fmla="*/ 249164 h 260155"/>
                  <a:gd name="connsiteX4-69" fmla="*/ 4749 w 725005"/>
                  <a:gd name="connsiteY4-70" fmla="*/ 124582 h 260155"/>
                  <a:gd name="connsiteX0-71" fmla="*/ 832 w 721088"/>
                  <a:gd name="connsiteY0-72" fmla="*/ 124582 h 253928"/>
                  <a:gd name="connsiteX1-73" fmla="*/ 360872 w 721088"/>
                  <a:gd name="connsiteY1-74" fmla="*/ 0 h 253928"/>
                  <a:gd name="connsiteX2-75" fmla="*/ 720912 w 721088"/>
                  <a:gd name="connsiteY2-76" fmla="*/ 124582 h 253928"/>
                  <a:gd name="connsiteX3-77" fmla="*/ 360872 w 721088"/>
                  <a:gd name="connsiteY3-78" fmla="*/ 249164 h 253928"/>
                  <a:gd name="connsiteX4-79" fmla="*/ 832 w 721088"/>
                  <a:gd name="connsiteY4-80" fmla="*/ 124582 h 2539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21088" h="253928">
                    <a:moveTo>
                      <a:pt x="832" y="124582"/>
                    </a:moveTo>
                    <a:cubicBezTo>
                      <a:pt x="832" y="55777"/>
                      <a:pt x="162027" y="0"/>
                      <a:pt x="360872" y="0"/>
                    </a:cubicBezTo>
                    <a:cubicBezTo>
                      <a:pt x="559717" y="0"/>
                      <a:pt x="720912" y="55777"/>
                      <a:pt x="720912" y="124582"/>
                    </a:cubicBezTo>
                    <a:cubicBezTo>
                      <a:pt x="720912" y="193387"/>
                      <a:pt x="740692" y="252339"/>
                      <a:pt x="360872" y="249164"/>
                    </a:cubicBezTo>
                    <a:cubicBezTo>
                      <a:pt x="-34823" y="274564"/>
                      <a:pt x="832" y="193387"/>
                      <a:pt x="832" y="124582"/>
                    </a:cubicBezTo>
                    <a:close/>
                  </a:path>
                </a:pathLst>
              </a:custGeom>
              <a:gradFill>
                <a:gsLst>
                  <a:gs pos="99000">
                    <a:srgbClr val="884E22"/>
                  </a:gs>
                  <a:gs pos="0">
                    <a:srgbClr val="D1B8A4"/>
                  </a:gs>
                  <a:gs pos="57000">
                    <a:srgbClr val="743200">
                      <a:lumMod val="90000"/>
                    </a:srgbClr>
                  </a:gs>
                </a:gsLst>
                <a:lin ang="5400000" scaled="0"/>
              </a:gradFill>
              <a:ln w="12700">
                <a:gradFill>
                  <a:gsLst>
                    <a:gs pos="0">
                      <a:schemeClr val="bg2">
                        <a:lumMod val="75000"/>
                        <a:alpha val="0"/>
                      </a:schemeClr>
                    </a:gs>
                    <a:gs pos="57000">
                      <a:srgbClr val="743200">
                        <a:alpha val="57000"/>
                      </a:srgbClr>
                    </a:gs>
                    <a:gs pos="100000">
                      <a:srgbClr val="7432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 bwMode="auto">
          <a:xfrm>
            <a:off x="3273425" y="1374775"/>
            <a:ext cx="2462213" cy="2468563"/>
            <a:chOff x="3188778" y="1298779"/>
            <a:chExt cx="2462737" cy="2469230"/>
          </a:xfrm>
        </p:grpSpPr>
        <p:sp>
          <p:nvSpPr>
            <p:cNvPr id="31" name="燕尾形 3"/>
            <p:cNvSpPr/>
            <p:nvPr/>
          </p:nvSpPr>
          <p:spPr>
            <a:xfrm rot="16200000">
              <a:off x="4141465" y="1298795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2" name="燕尾形 3"/>
            <p:cNvSpPr/>
            <p:nvPr/>
          </p:nvSpPr>
          <p:spPr>
            <a:xfrm>
              <a:off x="5094183" y="2259477"/>
              <a:ext cx="557332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3" name="燕尾形 3"/>
            <p:cNvSpPr/>
            <p:nvPr/>
          </p:nvSpPr>
          <p:spPr>
            <a:xfrm rot="16200000" flipH="1" flipV="1">
              <a:off x="4141465" y="3210661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4" name="燕尾形 3"/>
            <p:cNvSpPr/>
            <p:nvPr/>
          </p:nvSpPr>
          <p:spPr>
            <a:xfrm flipH="1">
              <a:off x="3188778" y="2257888"/>
              <a:ext cx="557332" cy="557364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燕尾形 3"/>
            <p:cNvSpPr/>
            <p:nvPr/>
          </p:nvSpPr>
          <p:spPr>
            <a:xfrm rot="13500000">
              <a:off x="3466633" y="1584623"/>
              <a:ext cx="557364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6" name="燕尾形 3"/>
            <p:cNvSpPr/>
            <p:nvPr/>
          </p:nvSpPr>
          <p:spPr>
            <a:xfrm rot="8100000" flipH="1">
              <a:off x="4813914" y="1585417"/>
              <a:ext cx="555775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7" name="燕尾形 3"/>
            <p:cNvSpPr/>
            <p:nvPr/>
          </p:nvSpPr>
          <p:spPr>
            <a:xfrm rot="8100000" flipV="1">
              <a:off x="3466634" y="2932774"/>
              <a:ext cx="557363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8" name="燕尾形 3"/>
            <p:cNvSpPr/>
            <p:nvPr/>
          </p:nvSpPr>
          <p:spPr>
            <a:xfrm rot="13500000" flipH="1" flipV="1">
              <a:off x="4813121" y="2932774"/>
              <a:ext cx="557363" cy="557331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9" name="TextBox 25"/>
          <p:cNvSpPr txBox="1"/>
          <p:nvPr/>
        </p:nvSpPr>
        <p:spPr>
          <a:xfrm>
            <a:off x="5376863" y="3565525"/>
            <a:ext cx="1776412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0" name="矩形 39"/>
          <p:cNvSpPr/>
          <p:nvPr/>
        </p:nvSpPr>
        <p:spPr>
          <a:xfrm>
            <a:off x="4103688" y="2417763"/>
            <a:ext cx="800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标题</a:t>
            </a:r>
          </a:p>
        </p:txBody>
      </p:sp>
      <p:sp>
        <p:nvSpPr>
          <p:cNvPr id="41" name="TextBox 25"/>
          <p:cNvSpPr txBox="1"/>
          <p:nvPr/>
        </p:nvSpPr>
        <p:spPr>
          <a:xfrm>
            <a:off x="5776913" y="2417763"/>
            <a:ext cx="1782762" cy="901700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2" name="TextBox 25"/>
          <p:cNvSpPr txBox="1"/>
          <p:nvPr/>
        </p:nvSpPr>
        <p:spPr>
          <a:xfrm>
            <a:off x="5519738" y="1138238"/>
            <a:ext cx="1690687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3" name="TextBox 25"/>
          <p:cNvSpPr txBox="1"/>
          <p:nvPr/>
        </p:nvSpPr>
        <p:spPr>
          <a:xfrm>
            <a:off x="3976688" y="560388"/>
            <a:ext cx="1346200" cy="660400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</a:t>
            </a:r>
          </a:p>
        </p:txBody>
      </p:sp>
      <p:sp>
        <p:nvSpPr>
          <p:cNvPr id="44" name="TextBox 25"/>
          <p:cNvSpPr txBox="1"/>
          <p:nvPr/>
        </p:nvSpPr>
        <p:spPr>
          <a:xfrm>
            <a:off x="1966913" y="881063"/>
            <a:ext cx="1708150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5" name="TextBox 25"/>
          <p:cNvSpPr txBox="1"/>
          <p:nvPr/>
        </p:nvSpPr>
        <p:spPr>
          <a:xfrm>
            <a:off x="1633538" y="2054225"/>
            <a:ext cx="172085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6" name="TextBox 25"/>
          <p:cNvSpPr txBox="1"/>
          <p:nvPr/>
        </p:nvSpPr>
        <p:spPr>
          <a:xfrm>
            <a:off x="2039938" y="3448050"/>
            <a:ext cx="184150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7" name="TextBox 25"/>
          <p:cNvSpPr txBox="1"/>
          <p:nvPr/>
        </p:nvSpPr>
        <p:spPr>
          <a:xfrm>
            <a:off x="3675063" y="3948113"/>
            <a:ext cx="1701800" cy="900112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1"/>
          <p:cNvSpPr/>
          <p:nvPr/>
        </p:nvSpPr>
        <p:spPr bwMode="auto">
          <a:xfrm>
            <a:off x="1192213" y="1039813"/>
            <a:ext cx="1793875" cy="1798637"/>
          </a:xfrm>
          <a:custGeom>
            <a:avLst/>
            <a:gdLst>
              <a:gd name="T0" fmla="*/ 1665296 w 1321"/>
              <a:gd name="T1" fmla="*/ 360928 h 1322"/>
              <a:gd name="T2" fmla="*/ 1665296 w 1321"/>
              <a:gd name="T3" fmla="*/ 1667948 h 1322"/>
              <a:gd name="T4" fmla="*/ 360354 w 1321"/>
              <a:gd name="T5" fmla="*/ 1667948 h 1322"/>
              <a:gd name="T6" fmla="*/ 360354 w 1321"/>
              <a:gd name="T7" fmla="*/ 360928 h 1322"/>
              <a:gd name="T8" fmla="*/ 1665296 w 1321"/>
              <a:gd name="T9" fmla="*/ 360928 h 1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2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2"/>
                  <a:pt x="470" y="1322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noFill/>
          <a:ln w="30226" cap="flat">
            <a:solidFill>
              <a:schemeClr val="bg1"/>
            </a:solidFill>
            <a:prstDash val="solid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Freeform 52"/>
          <p:cNvSpPr/>
          <p:nvPr/>
        </p:nvSpPr>
        <p:spPr bwMode="auto">
          <a:xfrm>
            <a:off x="1585913" y="2471738"/>
            <a:ext cx="1795462" cy="1798637"/>
          </a:xfrm>
          <a:custGeom>
            <a:avLst/>
            <a:gdLst>
              <a:gd name="T0" fmla="*/ 1665296 w 1321"/>
              <a:gd name="T1" fmla="*/ 360919 h 1321"/>
              <a:gd name="T2" fmla="*/ 1665296 w 1321"/>
              <a:gd name="T3" fmla="*/ 1667906 h 1321"/>
              <a:gd name="T4" fmla="*/ 360354 w 1321"/>
              <a:gd name="T5" fmla="*/ 1667906 h 1321"/>
              <a:gd name="T6" fmla="*/ 360354 w 1321"/>
              <a:gd name="T7" fmla="*/ 360919 h 1321"/>
              <a:gd name="T8" fmla="*/ 1665296 w 1321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1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1"/>
                  <a:pt x="470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noFill/>
          <a:ln w="30226" cap="flat">
            <a:solidFill>
              <a:schemeClr val="bg1"/>
            </a:solidFill>
            <a:prstDash val="solid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" name="Freeform 53"/>
          <p:cNvSpPr/>
          <p:nvPr/>
        </p:nvSpPr>
        <p:spPr bwMode="auto">
          <a:xfrm>
            <a:off x="2625725" y="1428750"/>
            <a:ext cx="1795463" cy="1797050"/>
          </a:xfrm>
          <a:custGeom>
            <a:avLst/>
            <a:gdLst>
              <a:gd name="T0" fmla="*/ 1666873 w 1322"/>
              <a:gd name="T1" fmla="*/ 360919 h 1321"/>
              <a:gd name="T2" fmla="*/ 1666873 w 1322"/>
              <a:gd name="T3" fmla="*/ 1667906 h 1321"/>
              <a:gd name="T4" fmla="*/ 360364 w 1322"/>
              <a:gd name="T5" fmla="*/ 1667906 h 1321"/>
              <a:gd name="T6" fmla="*/ 360364 w 1322"/>
              <a:gd name="T7" fmla="*/ 360919 h 1321"/>
              <a:gd name="T8" fmla="*/ 1666873 w 1322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2" h="1321">
                <a:moveTo>
                  <a:pt x="1087" y="235"/>
                </a:moveTo>
                <a:cubicBezTo>
                  <a:pt x="1322" y="470"/>
                  <a:pt x="1322" y="851"/>
                  <a:pt x="1087" y="1086"/>
                </a:cubicBezTo>
                <a:cubicBezTo>
                  <a:pt x="852" y="1321"/>
                  <a:pt x="471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1" y="0"/>
                  <a:pt x="852" y="0"/>
                  <a:pt x="1087" y="235"/>
                </a:cubicBezTo>
                <a:close/>
              </a:path>
            </a:pathLst>
          </a:custGeom>
          <a:noFill/>
          <a:ln w="30226" cap="flat">
            <a:solidFill>
              <a:schemeClr val="bg1"/>
            </a:solidFill>
            <a:prstDash val="solid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bg1">
                  <a:lumMod val="9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3213100" y="1751013"/>
            <a:ext cx="711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29%</a:t>
            </a: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708150" y="1376363"/>
            <a:ext cx="711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54%</a:t>
            </a: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2076450" y="2949575"/>
            <a:ext cx="71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77%</a:t>
            </a:r>
          </a:p>
        </p:txBody>
      </p:sp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1995488" y="3400425"/>
            <a:ext cx="10318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单击添加文本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单击添加文本</a:t>
            </a: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3017838" y="2211388"/>
            <a:ext cx="10318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单击添加文本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单击添加文本</a:t>
            </a: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1481138" y="1817688"/>
            <a:ext cx="10318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单击添加文本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rPr>
              <a:t>单击添加文本</a:t>
            </a: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4870450" y="1031875"/>
            <a:ext cx="3562350" cy="879475"/>
            <a:chOff x="544923" y="2418093"/>
            <a:chExt cx="4750103" cy="1173228"/>
          </a:xfrm>
        </p:grpSpPr>
        <p:sp>
          <p:nvSpPr>
            <p:cNvPr id="13" name="矩形 12"/>
            <p:cNvSpPr/>
            <p:nvPr/>
          </p:nvSpPr>
          <p:spPr>
            <a:xfrm>
              <a:off x="544923" y="2786580"/>
              <a:ext cx="4750103" cy="8047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文本框 26"/>
            <p:cNvSpPr txBox="1"/>
            <p:nvPr/>
          </p:nvSpPr>
          <p:spPr>
            <a:xfrm>
              <a:off x="544923" y="2418093"/>
              <a:ext cx="1443659" cy="4108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添加标题一</a:t>
              </a: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4870450" y="2162175"/>
            <a:ext cx="3562350" cy="881063"/>
            <a:chOff x="544923" y="2418093"/>
            <a:chExt cx="4750103" cy="1173228"/>
          </a:xfrm>
        </p:grpSpPr>
        <p:sp>
          <p:nvSpPr>
            <p:cNvPr id="16" name="矩形 15"/>
            <p:cNvSpPr/>
            <p:nvPr/>
          </p:nvSpPr>
          <p:spPr>
            <a:xfrm>
              <a:off x="544923" y="2788030"/>
              <a:ext cx="4750103" cy="803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文本框 30"/>
            <p:cNvSpPr txBox="1"/>
            <p:nvPr/>
          </p:nvSpPr>
          <p:spPr>
            <a:xfrm>
              <a:off x="544923" y="2418093"/>
              <a:ext cx="1443659" cy="4101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添加标题二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4870450" y="3225800"/>
            <a:ext cx="3562350" cy="881063"/>
            <a:chOff x="544923" y="2418093"/>
            <a:chExt cx="4750103" cy="1173228"/>
          </a:xfrm>
        </p:grpSpPr>
        <p:sp>
          <p:nvSpPr>
            <p:cNvPr id="19" name="矩形 18"/>
            <p:cNvSpPr/>
            <p:nvPr/>
          </p:nvSpPr>
          <p:spPr>
            <a:xfrm>
              <a:off x="544923" y="2788030"/>
              <a:ext cx="4750103" cy="803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</a:t>
              </a:r>
              <a:endParaRPr lang="zh-CN" altLang="en-US" sz="120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文本框 34"/>
            <p:cNvSpPr txBox="1"/>
            <p:nvPr/>
          </p:nvSpPr>
          <p:spPr>
            <a:xfrm>
              <a:off x="544923" y="2418093"/>
              <a:ext cx="1443659" cy="4101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添加标题三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4435475"/>
            <a:ext cx="9144000" cy="708025"/>
            <a:chOff x="0" y="4435475"/>
            <a:chExt cx="9144000" cy="708025"/>
          </a:xfrm>
        </p:grpSpPr>
        <p:sp>
          <p:nvSpPr>
            <p:cNvPr id="22" name="矩形 21"/>
            <p:cNvSpPr/>
            <p:nvPr/>
          </p:nvSpPr>
          <p:spPr>
            <a:xfrm>
              <a:off x="0" y="4767263"/>
              <a:ext cx="9144000" cy="3762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4732338"/>
              <a:ext cx="9144000" cy="71437"/>
            </a:xfrm>
            <a:prstGeom prst="rect">
              <a:avLst/>
            </a:prstGeom>
            <a:solidFill>
              <a:srgbClr val="F08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圆角矩形 6"/>
            <p:cNvSpPr/>
            <p:nvPr/>
          </p:nvSpPr>
          <p:spPr>
            <a:xfrm>
              <a:off x="1054100" y="4750618"/>
              <a:ext cx="7035800" cy="184134"/>
            </a:xfrm>
            <a:prstGeom prst="roundRect">
              <a:avLst>
                <a:gd name="adj" fmla="val 50000"/>
              </a:avLst>
            </a:prstGeom>
            <a:gradFill>
              <a:gsLst>
                <a:gs pos="20000">
                  <a:srgbClr val="E77B27"/>
                </a:gs>
                <a:gs pos="58000">
                  <a:srgbClr val="E17725"/>
                </a:gs>
                <a:gs pos="0">
                  <a:srgbClr val="F0812B"/>
                </a:gs>
                <a:gs pos="100000">
                  <a:srgbClr val="99480B"/>
                </a:gs>
              </a:gsLst>
              <a:lin ang="5400000" scaled="0"/>
            </a:gradFill>
            <a:ln>
              <a:noFill/>
            </a:ln>
            <a:effectLst>
              <a:innerShdw dist="38100" dir="5400000">
                <a:srgbClr val="99480B">
                  <a:alpha val="7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圆角矩形 7"/>
            <p:cNvSpPr/>
            <p:nvPr/>
          </p:nvSpPr>
          <p:spPr>
            <a:xfrm>
              <a:off x="5957888" y="4675188"/>
              <a:ext cx="558800" cy="74612"/>
            </a:xfrm>
            <a:prstGeom prst="roundRect">
              <a:avLst>
                <a:gd name="adj" fmla="val 25199"/>
              </a:avLst>
            </a:prstGeom>
            <a:gradFill>
              <a:gsLst>
                <a:gs pos="22510">
                  <a:srgbClr val="F8F8F8"/>
                </a:gs>
                <a:gs pos="35806">
                  <a:srgbClr val="F1F1F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6" name="组合 10"/>
            <p:cNvGrpSpPr/>
            <p:nvPr/>
          </p:nvGrpSpPr>
          <p:grpSpPr bwMode="auto">
            <a:xfrm>
              <a:off x="6732588" y="4435475"/>
              <a:ext cx="650875" cy="319088"/>
              <a:chOff x="5867312" y="2754634"/>
              <a:chExt cx="721088" cy="354311"/>
            </a:xfrm>
          </p:grpSpPr>
          <p:sp>
            <p:nvSpPr>
              <p:cNvPr id="27" name="圆角矩形 8"/>
              <p:cNvSpPr/>
              <p:nvPr/>
            </p:nvSpPr>
            <p:spPr>
              <a:xfrm>
                <a:off x="5867312" y="2821618"/>
                <a:ext cx="721088" cy="287327"/>
              </a:xfrm>
              <a:prstGeom prst="roundRect">
                <a:avLst>
                  <a:gd name="adj" fmla="val 36508"/>
                </a:avLst>
              </a:prstGeom>
              <a:gradFill>
                <a:gsLst>
                  <a:gs pos="33000">
                    <a:srgbClr val="E7DD0F">
                      <a:lumMod val="97000"/>
                    </a:srgbClr>
                  </a:gs>
                  <a:gs pos="100000">
                    <a:srgbClr val="E7DD0F">
                      <a:lumMod val="81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8" name="椭圆 9"/>
              <p:cNvSpPr/>
              <p:nvPr/>
            </p:nvSpPr>
            <p:spPr>
              <a:xfrm>
                <a:off x="5867312" y="2754634"/>
                <a:ext cx="721088" cy="253928"/>
              </a:xfrm>
              <a:custGeom>
                <a:avLst/>
                <a:gdLst>
                  <a:gd name="connsiteX0" fmla="*/ 0 w 720080"/>
                  <a:gd name="connsiteY0" fmla="*/ 124582 h 249163"/>
                  <a:gd name="connsiteX1" fmla="*/ 360040 w 720080"/>
                  <a:gd name="connsiteY1" fmla="*/ 0 h 249163"/>
                  <a:gd name="connsiteX2" fmla="*/ 720080 w 720080"/>
                  <a:gd name="connsiteY2" fmla="*/ 124582 h 249163"/>
                  <a:gd name="connsiteX3" fmla="*/ 360040 w 720080"/>
                  <a:gd name="connsiteY3" fmla="*/ 249164 h 249163"/>
                  <a:gd name="connsiteX4" fmla="*/ 0 w 720080"/>
                  <a:gd name="connsiteY4" fmla="*/ 124582 h 249163"/>
                  <a:gd name="connsiteX0-1" fmla="*/ 0 w 720080"/>
                  <a:gd name="connsiteY0-2" fmla="*/ 124582 h 257959"/>
                  <a:gd name="connsiteX1-3" fmla="*/ 360040 w 720080"/>
                  <a:gd name="connsiteY1-4" fmla="*/ 0 h 257959"/>
                  <a:gd name="connsiteX2-5" fmla="*/ 720080 w 720080"/>
                  <a:gd name="connsiteY2-6" fmla="*/ 124582 h 257959"/>
                  <a:gd name="connsiteX3-7" fmla="*/ 360040 w 720080"/>
                  <a:gd name="connsiteY3-8" fmla="*/ 249164 h 257959"/>
                  <a:gd name="connsiteX4-9" fmla="*/ 0 w 720080"/>
                  <a:gd name="connsiteY4-10" fmla="*/ 124582 h 257959"/>
                  <a:gd name="connsiteX0-11" fmla="*/ 0 w 720080"/>
                  <a:gd name="connsiteY0-12" fmla="*/ 124582 h 253928"/>
                  <a:gd name="connsiteX1-13" fmla="*/ 360040 w 720080"/>
                  <a:gd name="connsiteY1-14" fmla="*/ 0 h 253928"/>
                  <a:gd name="connsiteX2-15" fmla="*/ 720080 w 720080"/>
                  <a:gd name="connsiteY2-16" fmla="*/ 124582 h 253928"/>
                  <a:gd name="connsiteX3-17" fmla="*/ 360040 w 720080"/>
                  <a:gd name="connsiteY3-18" fmla="*/ 249164 h 253928"/>
                  <a:gd name="connsiteX4-19" fmla="*/ 0 w 720080"/>
                  <a:gd name="connsiteY4-20" fmla="*/ 124582 h 253928"/>
                  <a:gd name="connsiteX0-21" fmla="*/ 0 w 720080"/>
                  <a:gd name="connsiteY0-22" fmla="*/ 124582 h 253928"/>
                  <a:gd name="connsiteX1-23" fmla="*/ 360040 w 720080"/>
                  <a:gd name="connsiteY1-24" fmla="*/ 0 h 253928"/>
                  <a:gd name="connsiteX2-25" fmla="*/ 720080 w 720080"/>
                  <a:gd name="connsiteY2-26" fmla="*/ 124582 h 253928"/>
                  <a:gd name="connsiteX3-27" fmla="*/ 360040 w 720080"/>
                  <a:gd name="connsiteY3-28" fmla="*/ 249164 h 253928"/>
                  <a:gd name="connsiteX4-29" fmla="*/ 0 w 720080"/>
                  <a:gd name="connsiteY4-30" fmla="*/ 124582 h 253928"/>
                  <a:gd name="connsiteX0-31" fmla="*/ 0 w 720080"/>
                  <a:gd name="connsiteY0-32" fmla="*/ 124582 h 263606"/>
                  <a:gd name="connsiteX1-33" fmla="*/ 360040 w 720080"/>
                  <a:gd name="connsiteY1-34" fmla="*/ 0 h 263606"/>
                  <a:gd name="connsiteX2-35" fmla="*/ 720080 w 720080"/>
                  <a:gd name="connsiteY2-36" fmla="*/ 124582 h 263606"/>
                  <a:gd name="connsiteX3-37" fmla="*/ 360040 w 720080"/>
                  <a:gd name="connsiteY3-38" fmla="*/ 249164 h 263606"/>
                  <a:gd name="connsiteX4-39" fmla="*/ 0 w 720080"/>
                  <a:gd name="connsiteY4-40" fmla="*/ 124582 h 263606"/>
                  <a:gd name="connsiteX0-41" fmla="*/ 0 w 720911"/>
                  <a:gd name="connsiteY0-42" fmla="*/ 124582 h 263606"/>
                  <a:gd name="connsiteX1-43" fmla="*/ 360040 w 720911"/>
                  <a:gd name="connsiteY1-44" fmla="*/ 0 h 263606"/>
                  <a:gd name="connsiteX2-45" fmla="*/ 720080 w 720911"/>
                  <a:gd name="connsiteY2-46" fmla="*/ 124582 h 263606"/>
                  <a:gd name="connsiteX3-47" fmla="*/ 360040 w 720911"/>
                  <a:gd name="connsiteY3-48" fmla="*/ 249164 h 263606"/>
                  <a:gd name="connsiteX4-49" fmla="*/ 0 w 720911"/>
                  <a:gd name="connsiteY4-50" fmla="*/ 124582 h 263606"/>
                  <a:gd name="connsiteX0-51" fmla="*/ 4749 w 725660"/>
                  <a:gd name="connsiteY0-52" fmla="*/ 124582 h 260155"/>
                  <a:gd name="connsiteX1-53" fmla="*/ 364789 w 725660"/>
                  <a:gd name="connsiteY1-54" fmla="*/ 0 h 260155"/>
                  <a:gd name="connsiteX2-55" fmla="*/ 724829 w 725660"/>
                  <a:gd name="connsiteY2-56" fmla="*/ 124582 h 260155"/>
                  <a:gd name="connsiteX3-57" fmla="*/ 364789 w 725660"/>
                  <a:gd name="connsiteY3-58" fmla="*/ 249164 h 260155"/>
                  <a:gd name="connsiteX4-59" fmla="*/ 4749 w 725660"/>
                  <a:gd name="connsiteY4-60" fmla="*/ 124582 h 260155"/>
                  <a:gd name="connsiteX0-61" fmla="*/ 4749 w 725005"/>
                  <a:gd name="connsiteY0-62" fmla="*/ 124582 h 260155"/>
                  <a:gd name="connsiteX1-63" fmla="*/ 364789 w 725005"/>
                  <a:gd name="connsiteY1-64" fmla="*/ 0 h 260155"/>
                  <a:gd name="connsiteX2-65" fmla="*/ 724829 w 725005"/>
                  <a:gd name="connsiteY2-66" fmla="*/ 124582 h 260155"/>
                  <a:gd name="connsiteX3-67" fmla="*/ 364789 w 725005"/>
                  <a:gd name="connsiteY3-68" fmla="*/ 249164 h 260155"/>
                  <a:gd name="connsiteX4-69" fmla="*/ 4749 w 725005"/>
                  <a:gd name="connsiteY4-70" fmla="*/ 124582 h 260155"/>
                  <a:gd name="connsiteX0-71" fmla="*/ 832 w 721088"/>
                  <a:gd name="connsiteY0-72" fmla="*/ 124582 h 253928"/>
                  <a:gd name="connsiteX1-73" fmla="*/ 360872 w 721088"/>
                  <a:gd name="connsiteY1-74" fmla="*/ 0 h 253928"/>
                  <a:gd name="connsiteX2-75" fmla="*/ 720912 w 721088"/>
                  <a:gd name="connsiteY2-76" fmla="*/ 124582 h 253928"/>
                  <a:gd name="connsiteX3-77" fmla="*/ 360872 w 721088"/>
                  <a:gd name="connsiteY3-78" fmla="*/ 249164 h 253928"/>
                  <a:gd name="connsiteX4-79" fmla="*/ 832 w 721088"/>
                  <a:gd name="connsiteY4-80" fmla="*/ 124582 h 2539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21088" h="253928">
                    <a:moveTo>
                      <a:pt x="832" y="124582"/>
                    </a:moveTo>
                    <a:cubicBezTo>
                      <a:pt x="832" y="55777"/>
                      <a:pt x="162027" y="0"/>
                      <a:pt x="360872" y="0"/>
                    </a:cubicBezTo>
                    <a:cubicBezTo>
                      <a:pt x="559717" y="0"/>
                      <a:pt x="720912" y="55777"/>
                      <a:pt x="720912" y="124582"/>
                    </a:cubicBezTo>
                    <a:cubicBezTo>
                      <a:pt x="720912" y="193387"/>
                      <a:pt x="740692" y="252339"/>
                      <a:pt x="360872" y="249164"/>
                    </a:cubicBezTo>
                    <a:cubicBezTo>
                      <a:pt x="-34823" y="274564"/>
                      <a:pt x="832" y="193387"/>
                      <a:pt x="832" y="124582"/>
                    </a:cubicBezTo>
                    <a:close/>
                  </a:path>
                </a:pathLst>
              </a:custGeom>
              <a:gradFill>
                <a:gsLst>
                  <a:gs pos="99000">
                    <a:srgbClr val="884E22"/>
                  </a:gs>
                  <a:gs pos="0">
                    <a:srgbClr val="D1B8A4"/>
                  </a:gs>
                  <a:gs pos="57000">
                    <a:srgbClr val="743200">
                      <a:lumMod val="90000"/>
                    </a:srgbClr>
                  </a:gs>
                </a:gsLst>
                <a:lin ang="5400000" scaled="0"/>
              </a:gradFill>
              <a:ln w="12700">
                <a:gradFill>
                  <a:gsLst>
                    <a:gs pos="0">
                      <a:schemeClr val="bg2">
                        <a:lumMod val="75000"/>
                        <a:alpha val="0"/>
                      </a:schemeClr>
                    </a:gs>
                    <a:gs pos="57000">
                      <a:srgbClr val="743200">
                        <a:alpha val="57000"/>
                      </a:srgbClr>
                    </a:gs>
                    <a:gs pos="100000">
                      <a:srgbClr val="7432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 flipH="1" flipV="1">
            <a:off x="0" y="-2711"/>
            <a:ext cx="9144000" cy="685439"/>
            <a:chOff x="0" y="4435475"/>
            <a:chExt cx="9144000" cy="708025"/>
          </a:xfrm>
        </p:grpSpPr>
        <p:sp>
          <p:nvSpPr>
            <p:cNvPr id="30" name="矩形 29"/>
            <p:cNvSpPr/>
            <p:nvPr/>
          </p:nvSpPr>
          <p:spPr>
            <a:xfrm>
              <a:off x="0" y="4767263"/>
              <a:ext cx="9144000" cy="3762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0" y="4732338"/>
              <a:ext cx="9144000" cy="71437"/>
            </a:xfrm>
            <a:prstGeom prst="rect">
              <a:avLst/>
            </a:prstGeom>
            <a:solidFill>
              <a:srgbClr val="F08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圆角矩形 6"/>
            <p:cNvSpPr/>
            <p:nvPr/>
          </p:nvSpPr>
          <p:spPr>
            <a:xfrm>
              <a:off x="1054100" y="4750618"/>
              <a:ext cx="7035800" cy="184134"/>
            </a:xfrm>
            <a:prstGeom prst="roundRect">
              <a:avLst>
                <a:gd name="adj" fmla="val 50000"/>
              </a:avLst>
            </a:prstGeom>
            <a:gradFill>
              <a:gsLst>
                <a:gs pos="20000">
                  <a:srgbClr val="E77B27"/>
                </a:gs>
                <a:gs pos="58000">
                  <a:srgbClr val="E17725"/>
                </a:gs>
                <a:gs pos="0">
                  <a:srgbClr val="F0812B"/>
                </a:gs>
                <a:gs pos="100000">
                  <a:srgbClr val="99480B"/>
                </a:gs>
              </a:gsLst>
              <a:lin ang="5400000" scaled="0"/>
            </a:gradFill>
            <a:ln>
              <a:noFill/>
            </a:ln>
            <a:effectLst>
              <a:innerShdw dist="38100" dir="5400000">
                <a:srgbClr val="99480B">
                  <a:alpha val="7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圆角矩形 7"/>
            <p:cNvSpPr/>
            <p:nvPr/>
          </p:nvSpPr>
          <p:spPr>
            <a:xfrm>
              <a:off x="5957888" y="4675188"/>
              <a:ext cx="558800" cy="74612"/>
            </a:xfrm>
            <a:prstGeom prst="roundRect">
              <a:avLst>
                <a:gd name="adj" fmla="val 25199"/>
              </a:avLst>
            </a:prstGeom>
            <a:gradFill>
              <a:gsLst>
                <a:gs pos="22510">
                  <a:srgbClr val="F8F8F8"/>
                </a:gs>
                <a:gs pos="35806">
                  <a:srgbClr val="F1F1F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34" name="组合 10"/>
            <p:cNvGrpSpPr/>
            <p:nvPr/>
          </p:nvGrpSpPr>
          <p:grpSpPr bwMode="auto">
            <a:xfrm>
              <a:off x="6732588" y="4435475"/>
              <a:ext cx="650875" cy="319088"/>
              <a:chOff x="5867312" y="2754634"/>
              <a:chExt cx="721088" cy="354311"/>
            </a:xfrm>
          </p:grpSpPr>
          <p:sp>
            <p:nvSpPr>
              <p:cNvPr id="35" name="圆角矩形 8"/>
              <p:cNvSpPr/>
              <p:nvPr/>
            </p:nvSpPr>
            <p:spPr>
              <a:xfrm>
                <a:off x="5867312" y="2821618"/>
                <a:ext cx="721088" cy="287327"/>
              </a:xfrm>
              <a:prstGeom prst="roundRect">
                <a:avLst>
                  <a:gd name="adj" fmla="val 36508"/>
                </a:avLst>
              </a:prstGeom>
              <a:gradFill>
                <a:gsLst>
                  <a:gs pos="33000">
                    <a:srgbClr val="E7DD0F">
                      <a:lumMod val="97000"/>
                    </a:srgbClr>
                  </a:gs>
                  <a:gs pos="100000">
                    <a:srgbClr val="E7DD0F">
                      <a:lumMod val="81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" name="椭圆 9"/>
              <p:cNvSpPr/>
              <p:nvPr/>
            </p:nvSpPr>
            <p:spPr>
              <a:xfrm>
                <a:off x="5867312" y="2754634"/>
                <a:ext cx="721088" cy="253928"/>
              </a:xfrm>
              <a:custGeom>
                <a:avLst/>
                <a:gdLst>
                  <a:gd name="connsiteX0" fmla="*/ 0 w 720080"/>
                  <a:gd name="connsiteY0" fmla="*/ 124582 h 249163"/>
                  <a:gd name="connsiteX1" fmla="*/ 360040 w 720080"/>
                  <a:gd name="connsiteY1" fmla="*/ 0 h 249163"/>
                  <a:gd name="connsiteX2" fmla="*/ 720080 w 720080"/>
                  <a:gd name="connsiteY2" fmla="*/ 124582 h 249163"/>
                  <a:gd name="connsiteX3" fmla="*/ 360040 w 720080"/>
                  <a:gd name="connsiteY3" fmla="*/ 249164 h 249163"/>
                  <a:gd name="connsiteX4" fmla="*/ 0 w 720080"/>
                  <a:gd name="connsiteY4" fmla="*/ 124582 h 249163"/>
                  <a:gd name="connsiteX0-1" fmla="*/ 0 w 720080"/>
                  <a:gd name="connsiteY0-2" fmla="*/ 124582 h 257959"/>
                  <a:gd name="connsiteX1-3" fmla="*/ 360040 w 720080"/>
                  <a:gd name="connsiteY1-4" fmla="*/ 0 h 257959"/>
                  <a:gd name="connsiteX2-5" fmla="*/ 720080 w 720080"/>
                  <a:gd name="connsiteY2-6" fmla="*/ 124582 h 257959"/>
                  <a:gd name="connsiteX3-7" fmla="*/ 360040 w 720080"/>
                  <a:gd name="connsiteY3-8" fmla="*/ 249164 h 257959"/>
                  <a:gd name="connsiteX4-9" fmla="*/ 0 w 720080"/>
                  <a:gd name="connsiteY4-10" fmla="*/ 124582 h 257959"/>
                  <a:gd name="connsiteX0-11" fmla="*/ 0 w 720080"/>
                  <a:gd name="connsiteY0-12" fmla="*/ 124582 h 253928"/>
                  <a:gd name="connsiteX1-13" fmla="*/ 360040 w 720080"/>
                  <a:gd name="connsiteY1-14" fmla="*/ 0 h 253928"/>
                  <a:gd name="connsiteX2-15" fmla="*/ 720080 w 720080"/>
                  <a:gd name="connsiteY2-16" fmla="*/ 124582 h 253928"/>
                  <a:gd name="connsiteX3-17" fmla="*/ 360040 w 720080"/>
                  <a:gd name="connsiteY3-18" fmla="*/ 249164 h 253928"/>
                  <a:gd name="connsiteX4-19" fmla="*/ 0 w 720080"/>
                  <a:gd name="connsiteY4-20" fmla="*/ 124582 h 253928"/>
                  <a:gd name="connsiteX0-21" fmla="*/ 0 w 720080"/>
                  <a:gd name="connsiteY0-22" fmla="*/ 124582 h 253928"/>
                  <a:gd name="connsiteX1-23" fmla="*/ 360040 w 720080"/>
                  <a:gd name="connsiteY1-24" fmla="*/ 0 h 253928"/>
                  <a:gd name="connsiteX2-25" fmla="*/ 720080 w 720080"/>
                  <a:gd name="connsiteY2-26" fmla="*/ 124582 h 253928"/>
                  <a:gd name="connsiteX3-27" fmla="*/ 360040 w 720080"/>
                  <a:gd name="connsiteY3-28" fmla="*/ 249164 h 253928"/>
                  <a:gd name="connsiteX4-29" fmla="*/ 0 w 720080"/>
                  <a:gd name="connsiteY4-30" fmla="*/ 124582 h 253928"/>
                  <a:gd name="connsiteX0-31" fmla="*/ 0 w 720080"/>
                  <a:gd name="connsiteY0-32" fmla="*/ 124582 h 263606"/>
                  <a:gd name="connsiteX1-33" fmla="*/ 360040 w 720080"/>
                  <a:gd name="connsiteY1-34" fmla="*/ 0 h 263606"/>
                  <a:gd name="connsiteX2-35" fmla="*/ 720080 w 720080"/>
                  <a:gd name="connsiteY2-36" fmla="*/ 124582 h 263606"/>
                  <a:gd name="connsiteX3-37" fmla="*/ 360040 w 720080"/>
                  <a:gd name="connsiteY3-38" fmla="*/ 249164 h 263606"/>
                  <a:gd name="connsiteX4-39" fmla="*/ 0 w 720080"/>
                  <a:gd name="connsiteY4-40" fmla="*/ 124582 h 263606"/>
                  <a:gd name="connsiteX0-41" fmla="*/ 0 w 720911"/>
                  <a:gd name="connsiteY0-42" fmla="*/ 124582 h 263606"/>
                  <a:gd name="connsiteX1-43" fmla="*/ 360040 w 720911"/>
                  <a:gd name="connsiteY1-44" fmla="*/ 0 h 263606"/>
                  <a:gd name="connsiteX2-45" fmla="*/ 720080 w 720911"/>
                  <a:gd name="connsiteY2-46" fmla="*/ 124582 h 263606"/>
                  <a:gd name="connsiteX3-47" fmla="*/ 360040 w 720911"/>
                  <a:gd name="connsiteY3-48" fmla="*/ 249164 h 263606"/>
                  <a:gd name="connsiteX4-49" fmla="*/ 0 w 720911"/>
                  <a:gd name="connsiteY4-50" fmla="*/ 124582 h 263606"/>
                  <a:gd name="connsiteX0-51" fmla="*/ 4749 w 725660"/>
                  <a:gd name="connsiteY0-52" fmla="*/ 124582 h 260155"/>
                  <a:gd name="connsiteX1-53" fmla="*/ 364789 w 725660"/>
                  <a:gd name="connsiteY1-54" fmla="*/ 0 h 260155"/>
                  <a:gd name="connsiteX2-55" fmla="*/ 724829 w 725660"/>
                  <a:gd name="connsiteY2-56" fmla="*/ 124582 h 260155"/>
                  <a:gd name="connsiteX3-57" fmla="*/ 364789 w 725660"/>
                  <a:gd name="connsiteY3-58" fmla="*/ 249164 h 260155"/>
                  <a:gd name="connsiteX4-59" fmla="*/ 4749 w 725660"/>
                  <a:gd name="connsiteY4-60" fmla="*/ 124582 h 260155"/>
                  <a:gd name="connsiteX0-61" fmla="*/ 4749 w 725005"/>
                  <a:gd name="connsiteY0-62" fmla="*/ 124582 h 260155"/>
                  <a:gd name="connsiteX1-63" fmla="*/ 364789 w 725005"/>
                  <a:gd name="connsiteY1-64" fmla="*/ 0 h 260155"/>
                  <a:gd name="connsiteX2-65" fmla="*/ 724829 w 725005"/>
                  <a:gd name="connsiteY2-66" fmla="*/ 124582 h 260155"/>
                  <a:gd name="connsiteX3-67" fmla="*/ 364789 w 725005"/>
                  <a:gd name="connsiteY3-68" fmla="*/ 249164 h 260155"/>
                  <a:gd name="connsiteX4-69" fmla="*/ 4749 w 725005"/>
                  <a:gd name="connsiteY4-70" fmla="*/ 124582 h 260155"/>
                  <a:gd name="connsiteX0-71" fmla="*/ 832 w 721088"/>
                  <a:gd name="connsiteY0-72" fmla="*/ 124582 h 253928"/>
                  <a:gd name="connsiteX1-73" fmla="*/ 360872 w 721088"/>
                  <a:gd name="connsiteY1-74" fmla="*/ 0 h 253928"/>
                  <a:gd name="connsiteX2-75" fmla="*/ 720912 w 721088"/>
                  <a:gd name="connsiteY2-76" fmla="*/ 124582 h 253928"/>
                  <a:gd name="connsiteX3-77" fmla="*/ 360872 w 721088"/>
                  <a:gd name="connsiteY3-78" fmla="*/ 249164 h 253928"/>
                  <a:gd name="connsiteX4-79" fmla="*/ 832 w 721088"/>
                  <a:gd name="connsiteY4-80" fmla="*/ 124582 h 2539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21088" h="253928">
                    <a:moveTo>
                      <a:pt x="832" y="124582"/>
                    </a:moveTo>
                    <a:cubicBezTo>
                      <a:pt x="832" y="55777"/>
                      <a:pt x="162027" y="0"/>
                      <a:pt x="360872" y="0"/>
                    </a:cubicBezTo>
                    <a:cubicBezTo>
                      <a:pt x="559717" y="0"/>
                      <a:pt x="720912" y="55777"/>
                      <a:pt x="720912" y="124582"/>
                    </a:cubicBezTo>
                    <a:cubicBezTo>
                      <a:pt x="720912" y="193387"/>
                      <a:pt x="740692" y="252339"/>
                      <a:pt x="360872" y="249164"/>
                    </a:cubicBezTo>
                    <a:cubicBezTo>
                      <a:pt x="-34823" y="274564"/>
                      <a:pt x="832" y="193387"/>
                      <a:pt x="832" y="124582"/>
                    </a:cubicBezTo>
                    <a:close/>
                  </a:path>
                </a:pathLst>
              </a:custGeom>
              <a:gradFill>
                <a:gsLst>
                  <a:gs pos="99000">
                    <a:srgbClr val="884E22"/>
                  </a:gs>
                  <a:gs pos="0">
                    <a:srgbClr val="D1B8A4"/>
                  </a:gs>
                  <a:gs pos="57000">
                    <a:srgbClr val="743200">
                      <a:lumMod val="90000"/>
                    </a:srgbClr>
                  </a:gs>
                </a:gsLst>
                <a:lin ang="5400000" scaled="0"/>
              </a:gradFill>
              <a:ln w="12700">
                <a:gradFill>
                  <a:gsLst>
                    <a:gs pos="0">
                      <a:schemeClr val="bg2">
                        <a:lumMod val="75000"/>
                        <a:alpha val="0"/>
                      </a:schemeClr>
                    </a:gs>
                    <a:gs pos="57000">
                      <a:srgbClr val="743200">
                        <a:alpha val="57000"/>
                      </a:srgbClr>
                    </a:gs>
                    <a:gs pos="100000">
                      <a:srgbClr val="7432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5"/>
          <p:cNvSpPr/>
          <p:nvPr/>
        </p:nvSpPr>
        <p:spPr bwMode="auto">
          <a:xfrm>
            <a:off x="1971675" y="656937"/>
            <a:ext cx="6324600" cy="860425"/>
          </a:xfrm>
          <a:custGeom>
            <a:avLst/>
            <a:gdLst>
              <a:gd name="T0" fmla="*/ 0 w 11067"/>
              <a:gd name="T1" fmla="*/ 0 h 1500"/>
              <a:gd name="T2" fmla="*/ 9187 w 11067"/>
              <a:gd name="T3" fmla="*/ 0 h 1500"/>
              <a:gd name="T4" fmla="*/ 9792 w 11067"/>
              <a:gd name="T5" fmla="*/ 0 h 1500"/>
              <a:gd name="T6" fmla="*/ 10597 w 11067"/>
              <a:gd name="T7" fmla="*/ 0 h 1500"/>
              <a:gd name="T8" fmla="*/ 11067 w 11067"/>
              <a:gd name="T9" fmla="*/ 750 h 1500"/>
              <a:gd name="T10" fmla="*/ 10597 w 11067"/>
              <a:gd name="T11" fmla="*/ 1500 h 1500"/>
              <a:gd name="T12" fmla="*/ 9792 w 11067"/>
              <a:gd name="T13" fmla="*/ 1500 h 1500"/>
              <a:gd name="T14" fmla="*/ 9187 w 11067"/>
              <a:gd name="T15" fmla="*/ 1500 h 1500"/>
              <a:gd name="T16" fmla="*/ 0 w 11067"/>
              <a:gd name="T17" fmla="*/ 1500 h 1500"/>
              <a:gd name="T18" fmla="*/ 0 w 11067"/>
              <a:gd name="T19" fmla="*/ 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67" h="1500">
                <a:moveTo>
                  <a:pt x="0" y="0"/>
                </a:moveTo>
                <a:lnTo>
                  <a:pt x="9187" y="0"/>
                </a:lnTo>
                <a:lnTo>
                  <a:pt x="9792" y="0"/>
                </a:lnTo>
                <a:lnTo>
                  <a:pt x="10597" y="0"/>
                </a:lnTo>
                <a:lnTo>
                  <a:pt x="11067" y="750"/>
                </a:lnTo>
                <a:lnTo>
                  <a:pt x="10597" y="1500"/>
                </a:lnTo>
                <a:lnTo>
                  <a:pt x="9792" y="1500"/>
                </a:lnTo>
                <a:lnTo>
                  <a:pt x="9187" y="1500"/>
                </a:lnTo>
                <a:lnTo>
                  <a:pt x="0" y="1500"/>
                </a:lnTo>
                <a:lnTo>
                  <a:pt x="0" y="0"/>
                </a:ln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>
              <a:solidFill>
                <a:srgbClr val="FFF68E"/>
              </a:solidFill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946150" y="656937"/>
            <a:ext cx="944563" cy="860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100" b="1">
              <a:solidFill>
                <a:srgbClr val="FFF68E"/>
              </a:solidFill>
              <a:latin typeface="+mj-ea"/>
              <a:ea typeface="+mj-ea"/>
            </a:endParaRPr>
          </a:p>
        </p:txBody>
      </p:sp>
      <p:sp>
        <p:nvSpPr>
          <p:cNvPr id="31" name="Freeform 8"/>
          <p:cNvSpPr/>
          <p:nvPr/>
        </p:nvSpPr>
        <p:spPr bwMode="auto">
          <a:xfrm>
            <a:off x="1971675" y="1658650"/>
            <a:ext cx="6324600" cy="860425"/>
          </a:xfrm>
          <a:custGeom>
            <a:avLst/>
            <a:gdLst>
              <a:gd name="T0" fmla="*/ 0 w 11067"/>
              <a:gd name="T1" fmla="*/ 0 h 1500"/>
              <a:gd name="T2" fmla="*/ 9187 w 11067"/>
              <a:gd name="T3" fmla="*/ 0 h 1500"/>
              <a:gd name="T4" fmla="*/ 9792 w 11067"/>
              <a:gd name="T5" fmla="*/ 0 h 1500"/>
              <a:gd name="T6" fmla="*/ 10597 w 11067"/>
              <a:gd name="T7" fmla="*/ 0 h 1500"/>
              <a:gd name="T8" fmla="*/ 11067 w 11067"/>
              <a:gd name="T9" fmla="*/ 750 h 1500"/>
              <a:gd name="T10" fmla="*/ 10597 w 11067"/>
              <a:gd name="T11" fmla="*/ 1500 h 1500"/>
              <a:gd name="T12" fmla="*/ 9792 w 11067"/>
              <a:gd name="T13" fmla="*/ 1500 h 1500"/>
              <a:gd name="T14" fmla="*/ 9187 w 11067"/>
              <a:gd name="T15" fmla="*/ 1500 h 1500"/>
              <a:gd name="T16" fmla="*/ 0 w 11067"/>
              <a:gd name="T17" fmla="*/ 1500 h 1500"/>
              <a:gd name="T18" fmla="*/ 0 w 11067"/>
              <a:gd name="T19" fmla="*/ 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67" h="1500">
                <a:moveTo>
                  <a:pt x="0" y="0"/>
                </a:moveTo>
                <a:lnTo>
                  <a:pt x="9187" y="0"/>
                </a:lnTo>
                <a:lnTo>
                  <a:pt x="9792" y="0"/>
                </a:lnTo>
                <a:lnTo>
                  <a:pt x="10597" y="0"/>
                </a:lnTo>
                <a:lnTo>
                  <a:pt x="11067" y="750"/>
                </a:lnTo>
                <a:lnTo>
                  <a:pt x="10597" y="1500"/>
                </a:lnTo>
                <a:lnTo>
                  <a:pt x="9792" y="1500"/>
                </a:lnTo>
                <a:lnTo>
                  <a:pt x="9187" y="1500"/>
                </a:lnTo>
                <a:lnTo>
                  <a:pt x="0" y="1500"/>
                </a:lnTo>
                <a:lnTo>
                  <a:pt x="0" y="0"/>
                </a:ln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>
              <a:solidFill>
                <a:srgbClr val="FFF68E"/>
              </a:solidFill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946150" y="1658650"/>
            <a:ext cx="944563" cy="860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100" b="1">
              <a:solidFill>
                <a:srgbClr val="FFF68E"/>
              </a:solidFill>
              <a:latin typeface="+mj-ea"/>
              <a:ea typeface="+mj-ea"/>
            </a:endParaRPr>
          </a:p>
        </p:txBody>
      </p:sp>
      <p:sp>
        <p:nvSpPr>
          <p:cNvPr id="34" name="Freeform 11"/>
          <p:cNvSpPr/>
          <p:nvPr/>
        </p:nvSpPr>
        <p:spPr bwMode="auto">
          <a:xfrm>
            <a:off x="1971675" y="2660362"/>
            <a:ext cx="6324600" cy="860425"/>
          </a:xfrm>
          <a:custGeom>
            <a:avLst/>
            <a:gdLst>
              <a:gd name="T0" fmla="*/ 0 w 11067"/>
              <a:gd name="T1" fmla="*/ 0 h 1500"/>
              <a:gd name="T2" fmla="*/ 9187 w 11067"/>
              <a:gd name="T3" fmla="*/ 0 h 1500"/>
              <a:gd name="T4" fmla="*/ 9792 w 11067"/>
              <a:gd name="T5" fmla="*/ 0 h 1500"/>
              <a:gd name="T6" fmla="*/ 10597 w 11067"/>
              <a:gd name="T7" fmla="*/ 0 h 1500"/>
              <a:gd name="T8" fmla="*/ 11067 w 11067"/>
              <a:gd name="T9" fmla="*/ 750 h 1500"/>
              <a:gd name="T10" fmla="*/ 10597 w 11067"/>
              <a:gd name="T11" fmla="*/ 1500 h 1500"/>
              <a:gd name="T12" fmla="*/ 9792 w 11067"/>
              <a:gd name="T13" fmla="*/ 1500 h 1500"/>
              <a:gd name="T14" fmla="*/ 9187 w 11067"/>
              <a:gd name="T15" fmla="*/ 1500 h 1500"/>
              <a:gd name="T16" fmla="*/ 0 w 11067"/>
              <a:gd name="T17" fmla="*/ 1500 h 1500"/>
              <a:gd name="T18" fmla="*/ 0 w 11067"/>
              <a:gd name="T19" fmla="*/ 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67" h="1500">
                <a:moveTo>
                  <a:pt x="0" y="0"/>
                </a:moveTo>
                <a:lnTo>
                  <a:pt x="9187" y="0"/>
                </a:lnTo>
                <a:lnTo>
                  <a:pt x="9792" y="0"/>
                </a:lnTo>
                <a:lnTo>
                  <a:pt x="10597" y="0"/>
                </a:lnTo>
                <a:lnTo>
                  <a:pt x="11067" y="750"/>
                </a:lnTo>
                <a:lnTo>
                  <a:pt x="10597" y="1500"/>
                </a:lnTo>
                <a:lnTo>
                  <a:pt x="9792" y="1500"/>
                </a:lnTo>
                <a:lnTo>
                  <a:pt x="9187" y="1500"/>
                </a:lnTo>
                <a:lnTo>
                  <a:pt x="0" y="1500"/>
                </a:lnTo>
                <a:lnTo>
                  <a:pt x="0" y="0"/>
                </a:ln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>
              <a:solidFill>
                <a:srgbClr val="FFF68E"/>
              </a:solidFill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946150" y="2660362"/>
            <a:ext cx="944563" cy="860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100" b="1">
              <a:solidFill>
                <a:srgbClr val="FFF68E"/>
              </a:solidFill>
              <a:latin typeface="+mj-ea"/>
              <a:ea typeface="+mj-ea"/>
            </a:endParaRPr>
          </a:p>
        </p:txBody>
      </p:sp>
      <p:sp>
        <p:nvSpPr>
          <p:cNvPr id="37" name="Freeform 14"/>
          <p:cNvSpPr/>
          <p:nvPr/>
        </p:nvSpPr>
        <p:spPr bwMode="auto">
          <a:xfrm>
            <a:off x="1971675" y="3663662"/>
            <a:ext cx="6324600" cy="860425"/>
          </a:xfrm>
          <a:custGeom>
            <a:avLst/>
            <a:gdLst>
              <a:gd name="T0" fmla="*/ 0 w 11067"/>
              <a:gd name="T1" fmla="*/ 0 h 1500"/>
              <a:gd name="T2" fmla="*/ 9187 w 11067"/>
              <a:gd name="T3" fmla="*/ 0 h 1500"/>
              <a:gd name="T4" fmla="*/ 9792 w 11067"/>
              <a:gd name="T5" fmla="*/ 0 h 1500"/>
              <a:gd name="T6" fmla="*/ 10597 w 11067"/>
              <a:gd name="T7" fmla="*/ 0 h 1500"/>
              <a:gd name="T8" fmla="*/ 11067 w 11067"/>
              <a:gd name="T9" fmla="*/ 750 h 1500"/>
              <a:gd name="T10" fmla="*/ 10597 w 11067"/>
              <a:gd name="T11" fmla="*/ 1500 h 1500"/>
              <a:gd name="T12" fmla="*/ 9792 w 11067"/>
              <a:gd name="T13" fmla="*/ 1500 h 1500"/>
              <a:gd name="T14" fmla="*/ 9187 w 11067"/>
              <a:gd name="T15" fmla="*/ 1500 h 1500"/>
              <a:gd name="T16" fmla="*/ 0 w 11067"/>
              <a:gd name="T17" fmla="*/ 1500 h 1500"/>
              <a:gd name="T18" fmla="*/ 0 w 11067"/>
              <a:gd name="T19" fmla="*/ 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67" h="1500">
                <a:moveTo>
                  <a:pt x="0" y="0"/>
                </a:moveTo>
                <a:lnTo>
                  <a:pt x="9187" y="0"/>
                </a:lnTo>
                <a:lnTo>
                  <a:pt x="9792" y="0"/>
                </a:lnTo>
                <a:lnTo>
                  <a:pt x="10597" y="0"/>
                </a:lnTo>
                <a:lnTo>
                  <a:pt x="11067" y="750"/>
                </a:lnTo>
                <a:lnTo>
                  <a:pt x="10597" y="1500"/>
                </a:lnTo>
                <a:lnTo>
                  <a:pt x="9792" y="1500"/>
                </a:lnTo>
                <a:lnTo>
                  <a:pt x="9187" y="1500"/>
                </a:lnTo>
                <a:lnTo>
                  <a:pt x="0" y="1500"/>
                </a:lnTo>
                <a:lnTo>
                  <a:pt x="0" y="0"/>
                </a:ln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>
              <a:solidFill>
                <a:srgbClr val="FFF68E"/>
              </a:solidFill>
            </a:endParaRP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946150" y="3663662"/>
            <a:ext cx="944563" cy="860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100" b="1">
              <a:solidFill>
                <a:srgbClr val="FFF68E"/>
              </a:solidFill>
              <a:latin typeface="+mj-ea"/>
              <a:ea typeface="+mj-ea"/>
            </a:endParaRPr>
          </a:p>
        </p:txBody>
      </p:sp>
      <p:sp>
        <p:nvSpPr>
          <p:cNvPr id="40" name="TextBox 31"/>
          <p:cNvSpPr txBox="1"/>
          <p:nvPr/>
        </p:nvSpPr>
        <p:spPr>
          <a:xfrm>
            <a:off x="2182813" y="712500"/>
            <a:ext cx="1320800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添加标题</a:t>
            </a:r>
            <a:endParaRPr lang="en-US" altLang="zh-CN" sz="1500" b="1" dirty="0">
              <a:solidFill>
                <a:srgbClr val="FFF68E"/>
              </a:solidFill>
              <a:latin typeface="+mn-ea"/>
            </a:endParaRPr>
          </a:p>
        </p:txBody>
      </p:sp>
      <p:sp>
        <p:nvSpPr>
          <p:cNvPr id="41" name="TextBox 32"/>
          <p:cNvSpPr txBox="1"/>
          <p:nvPr/>
        </p:nvSpPr>
        <p:spPr>
          <a:xfrm>
            <a:off x="2195513" y="971262"/>
            <a:ext cx="515620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8" name="Freeform 19"/>
          <p:cNvSpPr>
            <a:spLocks noEditPoints="1"/>
          </p:cNvSpPr>
          <p:nvPr/>
        </p:nvSpPr>
        <p:spPr bwMode="auto">
          <a:xfrm>
            <a:off x="1212850" y="2941350"/>
            <a:ext cx="447675" cy="334962"/>
          </a:xfrm>
          <a:custGeom>
            <a:avLst/>
            <a:gdLst>
              <a:gd name="T0" fmla="*/ 160 w 782"/>
              <a:gd name="T1" fmla="*/ 307 h 582"/>
              <a:gd name="T2" fmla="*/ 285 w 782"/>
              <a:gd name="T3" fmla="*/ 87 h 582"/>
              <a:gd name="T4" fmla="*/ 317 w 782"/>
              <a:gd name="T5" fmla="*/ 51 h 582"/>
              <a:gd name="T6" fmla="*/ 604 w 782"/>
              <a:gd name="T7" fmla="*/ 74 h 582"/>
              <a:gd name="T8" fmla="*/ 587 w 782"/>
              <a:gd name="T9" fmla="*/ 39 h 582"/>
              <a:gd name="T10" fmla="*/ 653 w 782"/>
              <a:gd name="T11" fmla="*/ 19 h 582"/>
              <a:gd name="T12" fmla="*/ 698 w 782"/>
              <a:gd name="T13" fmla="*/ 22 h 582"/>
              <a:gd name="T14" fmla="*/ 684 w 782"/>
              <a:gd name="T15" fmla="*/ 87 h 582"/>
              <a:gd name="T16" fmla="*/ 660 w 782"/>
              <a:gd name="T17" fmla="*/ 123 h 582"/>
              <a:gd name="T18" fmla="*/ 496 w 782"/>
              <a:gd name="T19" fmla="*/ 274 h 582"/>
              <a:gd name="T20" fmla="*/ 495 w 782"/>
              <a:gd name="T21" fmla="*/ 274 h 582"/>
              <a:gd name="T22" fmla="*/ 758 w 782"/>
              <a:gd name="T23" fmla="*/ 533 h 582"/>
              <a:gd name="T24" fmla="*/ 758 w 782"/>
              <a:gd name="T25" fmla="*/ 582 h 582"/>
              <a:gd name="T26" fmla="*/ 607 w 782"/>
              <a:gd name="T27" fmla="*/ 582 h 582"/>
              <a:gd name="T28" fmla="*/ 443 w 782"/>
              <a:gd name="T29" fmla="*/ 582 h 582"/>
              <a:gd name="T30" fmla="*/ 281 w 782"/>
              <a:gd name="T31" fmla="*/ 582 h 582"/>
              <a:gd name="T32" fmla="*/ 118 w 782"/>
              <a:gd name="T33" fmla="*/ 582 h 582"/>
              <a:gd name="T34" fmla="*/ 1 w 782"/>
              <a:gd name="T35" fmla="*/ 557 h 582"/>
              <a:gd name="T36" fmla="*/ 25 w 782"/>
              <a:gd name="T37" fmla="*/ 0 h 582"/>
              <a:gd name="T38" fmla="*/ 50 w 782"/>
              <a:gd name="T39" fmla="*/ 533 h 582"/>
              <a:gd name="T40" fmla="*/ 118 w 782"/>
              <a:gd name="T41" fmla="*/ 422 h 582"/>
              <a:gd name="T42" fmla="*/ 188 w 782"/>
              <a:gd name="T43" fmla="*/ 397 h 582"/>
              <a:gd name="T44" fmla="*/ 213 w 782"/>
              <a:gd name="T45" fmla="*/ 533 h 582"/>
              <a:gd name="T46" fmla="*/ 281 w 782"/>
              <a:gd name="T47" fmla="*/ 252 h 582"/>
              <a:gd name="T48" fmla="*/ 351 w 782"/>
              <a:gd name="T49" fmla="*/ 227 h 582"/>
              <a:gd name="T50" fmla="*/ 376 w 782"/>
              <a:gd name="T51" fmla="*/ 533 h 582"/>
              <a:gd name="T52" fmla="*/ 443 w 782"/>
              <a:gd name="T53" fmla="*/ 335 h 582"/>
              <a:gd name="T54" fmla="*/ 514 w 782"/>
              <a:gd name="T55" fmla="*/ 311 h 582"/>
              <a:gd name="T56" fmla="*/ 539 w 782"/>
              <a:gd name="T57" fmla="*/ 533 h 582"/>
              <a:gd name="T58" fmla="*/ 607 w 782"/>
              <a:gd name="T59" fmla="*/ 195 h 582"/>
              <a:gd name="T60" fmla="*/ 677 w 782"/>
              <a:gd name="T61" fmla="*/ 170 h 582"/>
              <a:gd name="T62" fmla="*/ 701 w 782"/>
              <a:gd name="T63" fmla="*/ 533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82" h="582">
                <a:moveTo>
                  <a:pt x="322" y="122"/>
                </a:moveTo>
                <a:lnTo>
                  <a:pt x="160" y="307"/>
                </a:lnTo>
                <a:lnTo>
                  <a:pt x="122" y="274"/>
                </a:lnTo>
                <a:lnTo>
                  <a:pt x="285" y="87"/>
                </a:lnTo>
                <a:lnTo>
                  <a:pt x="285" y="88"/>
                </a:lnTo>
                <a:lnTo>
                  <a:pt x="317" y="51"/>
                </a:lnTo>
                <a:lnTo>
                  <a:pt x="490" y="203"/>
                </a:lnTo>
                <a:lnTo>
                  <a:pt x="604" y="74"/>
                </a:lnTo>
                <a:lnTo>
                  <a:pt x="584" y="56"/>
                </a:lnTo>
                <a:cubicBezTo>
                  <a:pt x="576" y="50"/>
                  <a:pt x="578" y="42"/>
                  <a:pt x="587" y="39"/>
                </a:cubicBezTo>
                <a:lnTo>
                  <a:pt x="619" y="30"/>
                </a:lnTo>
                <a:cubicBezTo>
                  <a:pt x="628" y="27"/>
                  <a:pt x="644" y="22"/>
                  <a:pt x="653" y="19"/>
                </a:cubicBezTo>
                <a:lnTo>
                  <a:pt x="684" y="9"/>
                </a:lnTo>
                <a:cubicBezTo>
                  <a:pt x="694" y="7"/>
                  <a:pt x="700" y="12"/>
                  <a:pt x="698" y="22"/>
                </a:cubicBezTo>
                <a:lnTo>
                  <a:pt x="691" y="52"/>
                </a:lnTo>
                <a:cubicBezTo>
                  <a:pt x="689" y="61"/>
                  <a:pt x="686" y="77"/>
                  <a:pt x="684" y="87"/>
                </a:cubicBezTo>
                <a:lnTo>
                  <a:pt x="678" y="117"/>
                </a:lnTo>
                <a:cubicBezTo>
                  <a:pt x="676" y="127"/>
                  <a:pt x="668" y="129"/>
                  <a:pt x="660" y="123"/>
                </a:cubicBezTo>
                <a:lnTo>
                  <a:pt x="642" y="107"/>
                </a:lnTo>
                <a:lnTo>
                  <a:pt x="496" y="274"/>
                </a:lnTo>
                <a:lnTo>
                  <a:pt x="496" y="274"/>
                </a:lnTo>
                <a:lnTo>
                  <a:pt x="495" y="274"/>
                </a:lnTo>
                <a:lnTo>
                  <a:pt x="322" y="122"/>
                </a:lnTo>
                <a:close/>
                <a:moveTo>
                  <a:pt x="758" y="533"/>
                </a:moveTo>
                <a:cubicBezTo>
                  <a:pt x="771" y="533"/>
                  <a:pt x="782" y="544"/>
                  <a:pt x="782" y="557"/>
                </a:cubicBezTo>
                <a:cubicBezTo>
                  <a:pt x="782" y="571"/>
                  <a:pt x="771" y="582"/>
                  <a:pt x="758" y="582"/>
                </a:cubicBezTo>
                <a:lnTo>
                  <a:pt x="701" y="582"/>
                </a:lnTo>
                <a:lnTo>
                  <a:pt x="607" y="582"/>
                </a:lnTo>
                <a:lnTo>
                  <a:pt x="539" y="582"/>
                </a:lnTo>
                <a:lnTo>
                  <a:pt x="443" y="582"/>
                </a:lnTo>
                <a:lnTo>
                  <a:pt x="376" y="582"/>
                </a:lnTo>
                <a:lnTo>
                  <a:pt x="281" y="582"/>
                </a:lnTo>
                <a:lnTo>
                  <a:pt x="213" y="582"/>
                </a:lnTo>
                <a:lnTo>
                  <a:pt x="118" y="582"/>
                </a:lnTo>
                <a:lnTo>
                  <a:pt x="25" y="582"/>
                </a:lnTo>
                <a:cubicBezTo>
                  <a:pt x="12" y="582"/>
                  <a:pt x="1" y="571"/>
                  <a:pt x="1" y="557"/>
                </a:cubicBezTo>
                <a:lnTo>
                  <a:pt x="0" y="25"/>
                </a:lnTo>
                <a:cubicBezTo>
                  <a:pt x="0" y="11"/>
                  <a:pt x="11" y="0"/>
                  <a:pt x="25" y="0"/>
                </a:cubicBezTo>
                <a:cubicBezTo>
                  <a:pt x="38" y="0"/>
                  <a:pt x="49" y="11"/>
                  <a:pt x="49" y="25"/>
                </a:cubicBezTo>
                <a:lnTo>
                  <a:pt x="50" y="533"/>
                </a:lnTo>
                <a:lnTo>
                  <a:pt x="118" y="533"/>
                </a:lnTo>
                <a:lnTo>
                  <a:pt x="118" y="422"/>
                </a:lnTo>
                <a:cubicBezTo>
                  <a:pt x="118" y="408"/>
                  <a:pt x="129" y="397"/>
                  <a:pt x="143" y="397"/>
                </a:cubicBezTo>
                <a:lnTo>
                  <a:pt x="188" y="397"/>
                </a:lnTo>
                <a:cubicBezTo>
                  <a:pt x="202" y="397"/>
                  <a:pt x="213" y="408"/>
                  <a:pt x="213" y="422"/>
                </a:cubicBezTo>
                <a:lnTo>
                  <a:pt x="213" y="533"/>
                </a:lnTo>
                <a:lnTo>
                  <a:pt x="281" y="533"/>
                </a:lnTo>
                <a:lnTo>
                  <a:pt x="281" y="252"/>
                </a:lnTo>
                <a:cubicBezTo>
                  <a:pt x="281" y="238"/>
                  <a:pt x="292" y="227"/>
                  <a:pt x="306" y="227"/>
                </a:cubicBezTo>
                <a:lnTo>
                  <a:pt x="351" y="227"/>
                </a:lnTo>
                <a:cubicBezTo>
                  <a:pt x="365" y="227"/>
                  <a:pt x="376" y="238"/>
                  <a:pt x="376" y="252"/>
                </a:cubicBezTo>
                <a:lnTo>
                  <a:pt x="376" y="533"/>
                </a:lnTo>
                <a:lnTo>
                  <a:pt x="443" y="533"/>
                </a:lnTo>
                <a:lnTo>
                  <a:pt x="443" y="335"/>
                </a:lnTo>
                <a:cubicBezTo>
                  <a:pt x="443" y="322"/>
                  <a:pt x="454" y="311"/>
                  <a:pt x="468" y="311"/>
                </a:cubicBezTo>
                <a:lnTo>
                  <a:pt x="514" y="311"/>
                </a:lnTo>
                <a:cubicBezTo>
                  <a:pt x="528" y="311"/>
                  <a:pt x="539" y="322"/>
                  <a:pt x="539" y="335"/>
                </a:cubicBezTo>
                <a:lnTo>
                  <a:pt x="539" y="533"/>
                </a:lnTo>
                <a:lnTo>
                  <a:pt x="607" y="533"/>
                </a:lnTo>
                <a:lnTo>
                  <a:pt x="607" y="195"/>
                </a:lnTo>
                <a:cubicBezTo>
                  <a:pt x="607" y="181"/>
                  <a:pt x="618" y="170"/>
                  <a:pt x="631" y="170"/>
                </a:cubicBezTo>
                <a:lnTo>
                  <a:pt x="677" y="170"/>
                </a:lnTo>
                <a:cubicBezTo>
                  <a:pt x="691" y="170"/>
                  <a:pt x="701" y="181"/>
                  <a:pt x="701" y="195"/>
                </a:cubicBezTo>
                <a:lnTo>
                  <a:pt x="701" y="533"/>
                </a:lnTo>
                <a:lnTo>
                  <a:pt x="758" y="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>
              <a:solidFill>
                <a:srgbClr val="FFF68E"/>
              </a:solidFill>
            </a:endParaRPr>
          </a:p>
        </p:txBody>
      </p:sp>
      <p:sp>
        <p:nvSpPr>
          <p:cNvPr id="49" name="Freeform 43"/>
          <p:cNvSpPr>
            <a:spLocks noEditPoints="1"/>
          </p:cNvSpPr>
          <p:nvPr/>
        </p:nvSpPr>
        <p:spPr bwMode="auto">
          <a:xfrm>
            <a:off x="1131888" y="3847812"/>
            <a:ext cx="573087" cy="485775"/>
          </a:xfrm>
          <a:custGeom>
            <a:avLst/>
            <a:gdLst>
              <a:gd name="T0" fmla="*/ 564 w 803"/>
              <a:gd name="T1" fmla="*/ 421 h 678"/>
              <a:gd name="T2" fmla="*/ 445 w 803"/>
              <a:gd name="T3" fmla="*/ 421 h 678"/>
              <a:gd name="T4" fmla="*/ 445 w 803"/>
              <a:gd name="T5" fmla="*/ 540 h 678"/>
              <a:gd name="T6" fmla="*/ 358 w 803"/>
              <a:gd name="T7" fmla="*/ 540 h 678"/>
              <a:gd name="T8" fmla="*/ 358 w 803"/>
              <a:gd name="T9" fmla="*/ 421 h 678"/>
              <a:gd name="T10" fmla="*/ 240 w 803"/>
              <a:gd name="T11" fmla="*/ 421 h 678"/>
              <a:gd name="T12" fmla="*/ 240 w 803"/>
              <a:gd name="T13" fmla="*/ 334 h 678"/>
              <a:gd name="T14" fmla="*/ 358 w 803"/>
              <a:gd name="T15" fmla="*/ 334 h 678"/>
              <a:gd name="T16" fmla="*/ 358 w 803"/>
              <a:gd name="T17" fmla="*/ 215 h 678"/>
              <a:gd name="T18" fmla="*/ 445 w 803"/>
              <a:gd name="T19" fmla="*/ 215 h 678"/>
              <a:gd name="T20" fmla="*/ 445 w 803"/>
              <a:gd name="T21" fmla="*/ 334 h 678"/>
              <a:gd name="T22" fmla="*/ 564 w 803"/>
              <a:gd name="T23" fmla="*/ 334 h 678"/>
              <a:gd name="T24" fmla="*/ 564 w 803"/>
              <a:gd name="T25" fmla="*/ 421 h 678"/>
              <a:gd name="T26" fmla="*/ 737 w 803"/>
              <a:gd name="T27" fmla="*/ 218 h 678"/>
              <a:gd name="T28" fmla="*/ 401 w 803"/>
              <a:gd name="T29" fmla="*/ 161 h 678"/>
              <a:gd name="T30" fmla="*/ 66 w 803"/>
              <a:gd name="T31" fmla="*/ 218 h 678"/>
              <a:gd name="T32" fmla="*/ 402 w 803"/>
              <a:gd name="T33" fmla="*/ 678 h 678"/>
              <a:gd name="T34" fmla="*/ 737 w 803"/>
              <a:gd name="T35" fmla="*/ 218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03" h="678">
                <a:moveTo>
                  <a:pt x="564" y="421"/>
                </a:moveTo>
                <a:lnTo>
                  <a:pt x="445" y="421"/>
                </a:lnTo>
                <a:lnTo>
                  <a:pt x="445" y="540"/>
                </a:lnTo>
                <a:lnTo>
                  <a:pt x="358" y="540"/>
                </a:lnTo>
                <a:lnTo>
                  <a:pt x="358" y="421"/>
                </a:lnTo>
                <a:lnTo>
                  <a:pt x="240" y="421"/>
                </a:lnTo>
                <a:lnTo>
                  <a:pt x="240" y="334"/>
                </a:lnTo>
                <a:lnTo>
                  <a:pt x="358" y="334"/>
                </a:lnTo>
                <a:lnTo>
                  <a:pt x="358" y="215"/>
                </a:lnTo>
                <a:lnTo>
                  <a:pt x="445" y="215"/>
                </a:lnTo>
                <a:lnTo>
                  <a:pt x="445" y="334"/>
                </a:lnTo>
                <a:lnTo>
                  <a:pt x="564" y="334"/>
                </a:lnTo>
                <a:lnTo>
                  <a:pt x="564" y="421"/>
                </a:lnTo>
                <a:close/>
                <a:moveTo>
                  <a:pt x="737" y="218"/>
                </a:moveTo>
                <a:cubicBezTo>
                  <a:pt x="680" y="0"/>
                  <a:pt x="440" y="137"/>
                  <a:pt x="401" y="161"/>
                </a:cubicBezTo>
                <a:cubicBezTo>
                  <a:pt x="360" y="136"/>
                  <a:pt x="123" y="1"/>
                  <a:pt x="66" y="218"/>
                </a:cubicBezTo>
                <a:cubicBezTo>
                  <a:pt x="0" y="469"/>
                  <a:pt x="400" y="676"/>
                  <a:pt x="402" y="678"/>
                </a:cubicBezTo>
                <a:cubicBezTo>
                  <a:pt x="402" y="678"/>
                  <a:pt x="803" y="466"/>
                  <a:pt x="737" y="2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>
              <a:solidFill>
                <a:srgbClr val="FFF68E"/>
              </a:solidFill>
            </a:endParaRPr>
          </a:p>
        </p:txBody>
      </p:sp>
      <p:sp>
        <p:nvSpPr>
          <p:cNvPr id="50" name="Freeform 33"/>
          <p:cNvSpPr>
            <a:spLocks noEditPoints="1"/>
          </p:cNvSpPr>
          <p:nvPr/>
        </p:nvSpPr>
        <p:spPr bwMode="auto">
          <a:xfrm>
            <a:off x="1196975" y="1877725"/>
            <a:ext cx="452438" cy="425450"/>
          </a:xfrm>
          <a:custGeom>
            <a:avLst/>
            <a:gdLst>
              <a:gd name="T0" fmla="*/ 21 w 643"/>
              <a:gd name="T1" fmla="*/ 477 h 603"/>
              <a:gd name="T2" fmla="*/ 459 w 643"/>
              <a:gd name="T3" fmla="*/ 359 h 603"/>
              <a:gd name="T4" fmla="*/ 420 w 643"/>
              <a:gd name="T5" fmla="*/ 494 h 603"/>
              <a:gd name="T6" fmla="*/ 407 w 643"/>
              <a:gd name="T7" fmla="*/ 377 h 603"/>
              <a:gd name="T8" fmla="*/ 408 w 643"/>
              <a:gd name="T9" fmla="*/ 272 h 603"/>
              <a:gd name="T10" fmla="*/ 397 w 643"/>
              <a:gd name="T11" fmla="*/ 276 h 603"/>
              <a:gd name="T12" fmla="*/ 405 w 643"/>
              <a:gd name="T13" fmla="*/ 292 h 603"/>
              <a:gd name="T14" fmla="*/ 415 w 643"/>
              <a:gd name="T15" fmla="*/ 288 h 603"/>
              <a:gd name="T16" fmla="*/ 356 w 643"/>
              <a:gd name="T17" fmla="*/ 302 h 603"/>
              <a:gd name="T18" fmla="*/ 360 w 643"/>
              <a:gd name="T19" fmla="*/ 322 h 603"/>
              <a:gd name="T20" fmla="*/ 368 w 643"/>
              <a:gd name="T21" fmla="*/ 315 h 603"/>
              <a:gd name="T22" fmla="*/ 324 w 643"/>
              <a:gd name="T23" fmla="*/ 341 h 603"/>
              <a:gd name="T24" fmla="*/ 319 w 643"/>
              <a:gd name="T25" fmla="*/ 351 h 603"/>
              <a:gd name="T26" fmla="*/ 335 w 643"/>
              <a:gd name="T27" fmla="*/ 359 h 603"/>
              <a:gd name="T28" fmla="*/ 340 w 643"/>
              <a:gd name="T29" fmla="*/ 349 h 603"/>
              <a:gd name="T30" fmla="*/ 305 w 643"/>
              <a:gd name="T31" fmla="*/ 399 h 603"/>
              <a:gd name="T32" fmla="*/ 322 w 643"/>
              <a:gd name="T33" fmla="*/ 411 h 603"/>
              <a:gd name="T34" fmla="*/ 323 w 643"/>
              <a:gd name="T35" fmla="*/ 400 h 603"/>
              <a:gd name="T36" fmla="*/ 308 w 643"/>
              <a:gd name="T37" fmla="*/ 450 h 603"/>
              <a:gd name="T38" fmla="*/ 311 w 643"/>
              <a:gd name="T39" fmla="*/ 461 h 603"/>
              <a:gd name="T40" fmla="*/ 327 w 643"/>
              <a:gd name="T41" fmla="*/ 455 h 603"/>
              <a:gd name="T42" fmla="*/ 324 w 643"/>
              <a:gd name="T43" fmla="*/ 444 h 603"/>
              <a:gd name="T44" fmla="*/ 332 w 643"/>
              <a:gd name="T45" fmla="*/ 505 h 603"/>
              <a:gd name="T46" fmla="*/ 353 w 643"/>
              <a:gd name="T47" fmla="*/ 503 h 603"/>
              <a:gd name="T48" fmla="*/ 346 w 643"/>
              <a:gd name="T49" fmla="*/ 495 h 603"/>
              <a:gd name="T50" fmla="*/ 367 w 643"/>
              <a:gd name="T51" fmla="*/ 541 h 603"/>
              <a:gd name="T52" fmla="*/ 377 w 643"/>
              <a:gd name="T53" fmla="*/ 547 h 603"/>
              <a:gd name="T54" fmla="*/ 386 w 643"/>
              <a:gd name="T55" fmla="*/ 532 h 603"/>
              <a:gd name="T56" fmla="*/ 377 w 643"/>
              <a:gd name="T57" fmla="*/ 526 h 603"/>
              <a:gd name="T58" fmla="*/ 423 w 643"/>
              <a:gd name="T59" fmla="*/ 566 h 603"/>
              <a:gd name="T60" fmla="*/ 434 w 643"/>
              <a:gd name="T61" fmla="*/ 568 h 603"/>
              <a:gd name="T62" fmla="*/ 427 w 643"/>
              <a:gd name="T63" fmla="*/ 549 h 603"/>
              <a:gd name="T64" fmla="*/ 472 w 643"/>
              <a:gd name="T65" fmla="*/ 569 h 603"/>
              <a:gd name="T66" fmla="*/ 484 w 643"/>
              <a:gd name="T67" fmla="*/ 568 h 603"/>
              <a:gd name="T68" fmla="*/ 483 w 643"/>
              <a:gd name="T69" fmla="*/ 550 h 603"/>
              <a:gd name="T70" fmla="*/ 472 w 643"/>
              <a:gd name="T71" fmla="*/ 552 h 603"/>
              <a:gd name="T72" fmla="*/ 530 w 643"/>
              <a:gd name="T73" fmla="*/ 551 h 603"/>
              <a:gd name="T74" fmla="*/ 540 w 643"/>
              <a:gd name="T75" fmla="*/ 545 h 603"/>
              <a:gd name="T76" fmla="*/ 524 w 643"/>
              <a:gd name="T77" fmla="*/ 535 h 603"/>
              <a:gd name="T78" fmla="*/ 570 w 643"/>
              <a:gd name="T79" fmla="*/ 521 h 603"/>
              <a:gd name="T80" fmla="*/ 577 w 643"/>
              <a:gd name="T81" fmla="*/ 512 h 603"/>
              <a:gd name="T82" fmla="*/ 565 w 643"/>
              <a:gd name="T83" fmla="*/ 499 h 603"/>
              <a:gd name="T84" fmla="*/ 559 w 643"/>
              <a:gd name="T85" fmla="*/ 507 h 603"/>
              <a:gd name="T86" fmla="*/ 601 w 643"/>
              <a:gd name="T87" fmla="*/ 469 h 603"/>
              <a:gd name="T88" fmla="*/ 605 w 643"/>
              <a:gd name="T89" fmla="*/ 457 h 603"/>
              <a:gd name="T90" fmla="*/ 586 w 643"/>
              <a:gd name="T91" fmla="*/ 459 h 603"/>
              <a:gd name="T92" fmla="*/ 610 w 643"/>
              <a:gd name="T93" fmla="*/ 419 h 603"/>
              <a:gd name="T94" fmla="*/ 610 w 643"/>
              <a:gd name="T95" fmla="*/ 408 h 603"/>
              <a:gd name="T96" fmla="*/ 592 w 643"/>
              <a:gd name="T97" fmla="*/ 406 h 603"/>
              <a:gd name="T98" fmla="*/ 593 w 643"/>
              <a:gd name="T99" fmla="*/ 417 h 603"/>
              <a:gd name="T100" fmla="*/ 599 w 643"/>
              <a:gd name="T101" fmla="*/ 358 h 603"/>
              <a:gd name="T102" fmla="*/ 594 w 643"/>
              <a:gd name="T103" fmla="*/ 347 h 603"/>
              <a:gd name="T104" fmla="*/ 581 w 643"/>
              <a:gd name="T105" fmla="*/ 363 h 603"/>
              <a:gd name="T106" fmla="*/ 573 w 643"/>
              <a:gd name="T107" fmla="*/ 316 h 603"/>
              <a:gd name="T108" fmla="*/ 565 w 643"/>
              <a:gd name="T109" fmla="*/ 308 h 603"/>
              <a:gd name="T110" fmla="*/ 550 w 643"/>
              <a:gd name="T111" fmla="*/ 318 h 603"/>
              <a:gd name="T112" fmla="*/ 557 w 643"/>
              <a:gd name="T113" fmla="*/ 326 h 603"/>
              <a:gd name="T114" fmla="*/ 524 w 643"/>
              <a:gd name="T115" fmla="*/ 279 h 603"/>
              <a:gd name="T116" fmla="*/ 513 w 643"/>
              <a:gd name="T117" fmla="*/ 274 h 603"/>
              <a:gd name="T118" fmla="*/ 513 w 643"/>
              <a:gd name="T119" fmla="*/ 293 h 603"/>
              <a:gd name="T120" fmla="*/ 457 w 643"/>
              <a:gd name="T121" fmla="*/ 231 h 603"/>
              <a:gd name="T122" fmla="*/ 358 w 643"/>
              <a:gd name="T123" fmla="*/ 9 h 603"/>
              <a:gd name="T124" fmla="*/ 30 w 643"/>
              <a:gd name="T125" fmla="*/ 15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3" h="603">
                <a:moveTo>
                  <a:pt x="51" y="448"/>
                </a:moveTo>
                <a:cubicBezTo>
                  <a:pt x="83" y="445"/>
                  <a:pt x="115" y="443"/>
                  <a:pt x="147" y="442"/>
                </a:cubicBezTo>
                <a:cubicBezTo>
                  <a:pt x="127" y="440"/>
                  <a:pt x="108" y="439"/>
                  <a:pt x="88" y="436"/>
                </a:cubicBezTo>
                <a:cubicBezTo>
                  <a:pt x="72" y="435"/>
                  <a:pt x="59" y="423"/>
                  <a:pt x="59" y="407"/>
                </a:cubicBezTo>
                <a:cubicBezTo>
                  <a:pt x="59" y="383"/>
                  <a:pt x="59" y="359"/>
                  <a:pt x="59" y="335"/>
                </a:cubicBezTo>
                <a:cubicBezTo>
                  <a:pt x="59" y="318"/>
                  <a:pt x="72" y="306"/>
                  <a:pt x="88" y="305"/>
                </a:cubicBezTo>
                <a:cubicBezTo>
                  <a:pt x="148" y="299"/>
                  <a:pt x="207" y="297"/>
                  <a:pt x="267" y="298"/>
                </a:cubicBezTo>
                <a:cubicBezTo>
                  <a:pt x="245" y="333"/>
                  <a:pt x="233" y="373"/>
                  <a:pt x="233" y="417"/>
                </a:cubicBezTo>
                <a:cubicBezTo>
                  <a:pt x="233" y="479"/>
                  <a:pt x="258" y="535"/>
                  <a:pt x="299" y="575"/>
                </a:cubicBezTo>
                <a:cubicBezTo>
                  <a:pt x="301" y="578"/>
                  <a:pt x="304" y="581"/>
                  <a:pt x="306" y="583"/>
                </a:cubicBezTo>
                <a:cubicBezTo>
                  <a:pt x="221" y="590"/>
                  <a:pt x="136" y="588"/>
                  <a:pt x="51" y="579"/>
                </a:cubicBezTo>
                <a:cubicBezTo>
                  <a:pt x="35" y="578"/>
                  <a:pt x="21" y="566"/>
                  <a:pt x="21" y="549"/>
                </a:cubicBezTo>
                <a:cubicBezTo>
                  <a:pt x="21" y="526"/>
                  <a:pt x="21" y="501"/>
                  <a:pt x="21" y="477"/>
                </a:cubicBezTo>
                <a:cubicBezTo>
                  <a:pt x="21" y="461"/>
                  <a:pt x="35" y="449"/>
                  <a:pt x="51" y="448"/>
                </a:cubicBezTo>
                <a:close/>
                <a:moveTo>
                  <a:pt x="442" y="265"/>
                </a:moveTo>
                <a:lnTo>
                  <a:pt x="442" y="265"/>
                </a:lnTo>
                <a:cubicBezTo>
                  <a:pt x="454" y="263"/>
                  <a:pt x="467" y="262"/>
                  <a:pt x="479" y="265"/>
                </a:cubicBezTo>
                <a:cubicBezTo>
                  <a:pt x="478" y="271"/>
                  <a:pt x="478" y="278"/>
                  <a:pt x="477" y="284"/>
                </a:cubicBezTo>
                <a:cubicBezTo>
                  <a:pt x="466" y="283"/>
                  <a:pt x="455" y="283"/>
                  <a:pt x="444" y="284"/>
                </a:cubicBezTo>
                <a:cubicBezTo>
                  <a:pt x="443" y="278"/>
                  <a:pt x="443" y="271"/>
                  <a:pt x="442" y="265"/>
                </a:cubicBezTo>
                <a:close/>
                <a:moveTo>
                  <a:pt x="510" y="384"/>
                </a:moveTo>
                <a:lnTo>
                  <a:pt x="510" y="384"/>
                </a:lnTo>
                <a:lnTo>
                  <a:pt x="467" y="384"/>
                </a:lnTo>
                <a:lnTo>
                  <a:pt x="467" y="377"/>
                </a:lnTo>
                <a:cubicBezTo>
                  <a:pt x="467" y="369"/>
                  <a:pt x="466" y="364"/>
                  <a:pt x="465" y="362"/>
                </a:cubicBezTo>
                <a:cubicBezTo>
                  <a:pt x="464" y="360"/>
                  <a:pt x="462" y="359"/>
                  <a:pt x="459" y="359"/>
                </a:cubicBezTo>
                <a:cubicBezTo>
                  <a:pt x="456" y="359"/>
                  <a:pt x="454" y="359"/>
                  <a:pt x="453" y="362"/>
                </a:cubicBezTo>
                <a:cubicBezTo>
                  <a:pt x="452" y="364"/>
                  <a:pt x="451" y="367"/>
                  <a:pt x="451" y="371"/>
                </a:cubicBezTo>
                <a:cubicBezTo>
                  <a:pt x="451" y="377"/>
                  <a:pt x="452" y="382"/>
                  <a:pt x="455" y="385"/>
                </a:cubicBezTo>
                <a:cubicBezTo>
                  <a:pt x="458" y="388"/>
                  <a:pt x="466" y="393"/>
                  <a:pt x="478" y="401"/>
                </a:cubicBezTo>
                <a:cubicBezTo>
                  <a:pt x="489" y="407"/>
                  <a:pt x="497" y="413"/>
                  <a:pt x="501" y="416"/>
                </a:cubicBezTo>
                <a:cubicBezTo>
                  <a:pt x="505" y="420"/>
                  <a:pt x="508" y="425"/>
                  <a:pt x="511" y="431"/>
                </a:cubicBezTo>
                <a:cubicBezTo>
                  <a:pt x="514" y="437"/>
                  <a:pt x="515" y="445"/>
                  <a:pt x="515" y="455"/>
                </a:cubicBezTo>
                <a:cubicBezTo>
                  <a:pt x="515" y="471"/>
                  <a:pt x="512" y="483"/>
                  <a:pt x="504" y="491"/>
                </a:cubicBezTo>
                <a:cubicBezTo>
                  <a:pt x="497" y="500"/>
                  <a:pt x="485" y="506"/>
                  <a:pt x="471" y="508"/>
                </a:cubicBezTo>
                <a:lnTo>
                  <a:pt x="471" y="524"/>
                </a:lnTo>
                <a:lnTo>
                  <a:pt x="451" y="524"/>
                </a:lnTo>
                <a:lnTo>
                  <a:pt x="451" y="507"/>
                </a:lnTo>
                <a:cubicBezTo>
                  <a:pt x="439" y="506"/>
                  <a:pt x="429" y="502"/>
                  <a:pt x="420" y="494"/>
                </a:cubicBezTo>
                <a:cubicBezTo>
                  <a:pt x="412" y="486"/>
                  <a:pt x="407" y="473"/>
                  <a:pt x="407" y="453"/>
                </a:cubicBezTo>
                <a:lnTo>
                  <a:pt x="407" y="445"/>
                </a:lnTo>
                <a:lnTo>
                  <a:pt x="451" y="445"/>
                </a:lnTo>
                <a:lnTo>
                  <a:pt x="451" y="456"/>
                </a:lnTo>
                <a:cubicBezTo>
                  <a:pt x="451" y="467"/>
                  <a:pt x="451" y="474"/>
                  <a:pt x="452" y="477"/>
                </a:cubicBezTo>
                <a:cubicBezTo>
                  <a:pt x="453" y="480"/>
                  <a:pt x="455" y="481"/>
                  <a:pt x="458" y="481"/>
                </a:cubicBezTo>
                <a:cubicBezTo>
                  <a:pt x="461" y="481"/>
                  <a:pt x="464" y="480"/>
                  <a:pt x="465" y="478"/>
                </a:cubicBezTo>
                <a:cubicBezTo>
                  <a:pt x="466" y="476"/>
                  <a:pt x="467" y="473"/>
                  <a:pt x="467" y="470"/>
                </a:cubicBezTo>
                <a:cubicBezTo>
                  <a:pt x="467" y="460"/>
                  <a:pt x="466" y="453"/>
                  <a:pt x="465" y="449"/>
                </a:cubicBezTo>
                <a:cubicBezTo>
                  <a:pt x="464" y="445"/>
                  <a:pt x="459" y="440"/>
                  <a:pt x="451" y="435"/>
                </a:cubicBezTo>
                <a:cubicBezTo>
                  <a:pt x="438" y="427"/>
                  <a:pt x="429" y="421"/>
                  <a:pt x="424" y="417"/>
                </a:cubicBezTo>
                <a:cubicBezTo>
                  <a:pt x="420" y="413"/>
                  <a:pt x="415" y="408"/>
                  <a:pt x="412" y="401"/>
                </a:cubicBezTo>
                <a:cubicBezTo>
                  <a:pt x="408" y="393"/>
                  <a:pt x="407" y="385"/>
                  <a:pt x="407" y="377"/>
                </a:cubicBezTo>
                <a:cubicBezTo>
                  <a:pt x="407" y="364"/>
                  <a:pt x="410" y="354"/>
                  <a:pt x="418" y="346"/>
                </a:cubicBezTo>
                <a:cubicBezTo>
                  <a:pt x="425" y="339"/>
                  <a:pt x="436" y="334"/>
                  <a:pt x="451" y="333"/>
                </a:cubicBezTo>
                <a:lnTo>
                  <a:pt x="451" y="319"/>
                </a:lnTo>
                <a:lnTo>
                  <a:pt x="471" y="319"/>
                </a:lnTo>
                <a:lnTo>
                  <a:pt x="471" y="333"/>
                </a:lnTo>
                <a:cubicBezTo>
                  <a:pt x="484" y="334"/>
                  <a:pt x="494" y="339"/>
                  <a:pt x="501" y="346"/>
                </a:cubicBezTo>
                <a:cubicBezTo>
                  <a:pt x="507" y="353"/>
                  <a:pt x="511" y="363"/>
                  <a:pt x="511" y="376"/>
                </a:cubicBezTo>
                <a:cubicBezTo>
                  <a:pt x="511" y="378"/>
                  <a:pt x="510" y="381"/>
                  <a:pt x="510" y="384"/>
                </a:cubicBezTo>
                <a:close/>
                <a:moveTo>
                  <a:pt x="411" y="271"/>
                </a:moveTo>
                <a:lnTo>
                  <a:pt x="411" y="271"/>
                </a:lnTo>
                <a:lnTo>
                  <a:pt x="410" y="271"/>
                </a:lnTo>
                <a:lnTo>
                  <a:pt x="409" y="271"/>
                </a:lnTo>
                <a:lnTo>
                  <a:pt x="408" y="272"/>
                </a:lnTo>
                <a:lnTo>
                  <a:pt x="407" y="272"/>
                </a:lnTo>
                <a:lnTo>
                  <a:pt x="406" y="272"/>
                </a:lnTo>
                <a:lnTo>
                  <a:pt x="405" y="273"/>
                </a:lnTo>
                <a:lnTo>
                  <a:pt x="405" y="273"/>
                </a:lnTo>
                <a:lnTo>
                  <a:pt x="404" y="273"/>
                </a:lnTo>
                <a:lnTo>
                  <a:pt x="403" y="274"/>
                </a:lnTo>
                <a:lnTo>
                  <a:pt x="402" y="274"/>
                </a:lnTo>
                <a:lnTo>
                  <a:pt x="401" y="274"/>
                </a:lnTo>
                <a:lnTo>
                  <a:pt x="400" y="275"/>
                </a:lnTo>
                <a:lnTo>
                  <a:pt x="399" y="275"/>
                </a:lnTo>
                <a:lnTo>
                  <a:pt x="398" y="275"/>
                </a:lnTo>
                <a:lnTo>
                  <a:pt x="398" y="276"/>
                </a:lnTo>
                <a:lnTo>
                  <a:pt x="397" y="276"/>
                </a:lnTo>
                <a:lnTo>
                  <a:pt x="396" y="277"/>
                </a:lnTo>
                <a:lnTo>
                  <a:pt x="395" y="277"/>
                </a:lnTo>
                <a:lnTo>
                  <a:pt x="394" y="277"/>
                </a:lnTo>
                <a:lnTo>
                  <a:pt x="393" y="278"/>
                </a:lnTo>
                <a:lnTo>
                  <a:pt x="393" y="278"/>
                </a:lnTo>
                <a:lnTo>
                  <a:pt x="401" y="294"/>
                </a:lnTo>
                <a:lnTo>
                  <a:pt x="401" y="294"/>
                </a:lnTo>
                <a:lnTo>
                  <a:pt x="401" y="293"/>
                </a:lnTo>
                <a:lnTo>
                  <a:pt x="402" y="293"/>
                </a:lnTo>
                <a:lnTo>
                  <a:pt x="403" y="293"/>
                </a:lnTo>
                <a:lnTo>
                  <a:pt x="404" y="292"/>
                </a:lnTo>
                <a:lnTo>
                  <a:pt x="404" y="292"/>
                </a:lnTo>
                <a:lnTo>
                  <a:pt x="405" y="292"/>
                </a:lnTo>
                <a:lnTo>
                  <a:pt x="406" y="291"/>
                </a:lnTo>
                <a:lnTo>
                  <a:pt x="407" y="291"/>
                </a:lnTo>
                <a:lnTo>
                  <a:pt x="407" y="291"/>
                </a:lnTo>
                <a:lnTo>
                  <a:pt x="408" y="290"/>
                </a:lnTo>
                <a:lnTo>
                  <a:pt x="409" y="290"/>
                </a:lnTo>
                <a:lnTo>
                  <a:pt x="410" y="290"/>
                </a:lnTo>
                <a:lnTo>
                  <a:pt x="411" y="290"/>
                </a:lnTo>
                <a:lnTo>
                  <a:pt x="411" y="289"/>
                </a:lnTo>
                <a:lnTo>
                  <a:pt x="412" y="289"/>
                </a:lnTo>
                <a:lnTo>
                  <a:pt x="413" y="289"/>
                </a:lnTo>
                <a:lnTo>
                  <a:pt x="414" y="288"/>
                </a:lnTo>
                <a:lnTo>
                  <a:pt x="414" y="288"/>
                </a:lnTo>
                <a:lnTo>
                  <a:pt x="415" y="288"/>
                </a:lnTo>
                <a:lnTo>
                  <a:pt x="416" y="288"/>
                </a:lnTo>
                <a:lnTo>
                  <a:pt x="411" y="271"/>
                </a:lnTo>
                <a:close/>
                <a:moveTo>
                  <a:pt x="361" y="297"/>
                </a:moveTo>
                <a:lnTo>
                  <a:pt x="361" y="297"/>
                </a:lnTo>
                <a:lnTo>
                  <a:pt x="361" y="297"/>
                </a:lnTo>
                <a:lnTo>
                  <a:pt x="360" y="298"/>
                </a:lnTo>
                <a:lnTo>
                  <a:pt x="360" y="299"/>
                </a:lnTo>
                <a:lnTo>
                  <a:pt x="359" y="299"/>
                </a:lnTo>
                <a:lnTo>
                  <a:pt x="358" y="300"/>
                </a:lnTo>
                <a:lnTo>
                  <a:pt x="358" y="300"/>
                </a:lnTo>
                <a:lnTo>
                  <a:pt x="357" y="301"/>
                </a:lnTo>
                <a:lnTo>
                  <a:pt x="356" y="302"/>
                </a:lnTo>
                <a:lnTo>
                  <a:pt x="356" y="302"/>
                </a:lnTo>
                <a:lnTo>
                  <a:pt x="355" y="303"/>
                </a:lnTo>
                <a:lnTo>
                  <a:pt x="354" y="304"/>
                </a:lnTo>
                <a:lnTo>
                  <a:pt x="354" y="304"/>
                </a:lnTo>
                <a:lnTo>
                  <a:pt x="353" y="305"/>
                </a:lnTo>
                <a:lnTo>
                  <a:pt x="352" y="305"/>
                </a:lnTo>
                <a:lnTo>
                  <a:pt x="352" y="306"/>
                </a:lnTo>
                <a:lnTo>
                  <a:pt x="351" y="307"/>
                </a:lnTo>
                <a:lnTo>
                  <a:pt x="350" y="307"/>
                </a:lnTo>
                <a:lnTo>
                  <a:pt x="350" y="308"/>
                </a:lnTo>
                <a:lnTo>
                  <a:pt x="349" y="309"/>
                </a:lnTo>
                <a:lnTo>
                  <a:pt x="348" y="309"/>
                </a:lnTo>
                <a:lnTo>
                  <a:pt x="348" y="310"/>
                </a:lnTo>
                <a:lnTo>
                  <a:pt x="360" y="322"/>
                </a:lnTo>
                <a:lnTo>
                  <a:pt x="361" y="322"/>
                </a:lnTo>
                <a:lnTo>
                  <a:pt x="361" y="321"/>
                </a:lnTo>
                <a:lnTo>
                  <a:pt x="362" y="320"/>
                </a:lnTo>
                <a:lnTo>
                  <a:pt x="363" y="320"/>
                </a:lnTo>
                <a:lnTo>
                  <a:pt x="363" y="319"/>
                </a:lnTo>
                <a:lnTo>
                  <a:pt x="364" y="319"/>
                </a:lnTo>
                <a:lnTo>
                  <a:pt x="364" y="318"/>
                </a:lnTo>
                <a:lnTo>
                  <a:pt x="365" y="318"/>
                </a:lnTo>
                <a:lnTo>
                  <a:pt x="365" y="317"/>
                </a:lnTo>
                <a:lnTo>
                  <a:pt x="366" y="317"/>
                </a:lnTo>
                <a:lnTo>
                  <a:pt x="367" y="316"/>
                </a:lnTo>
                <a:lnTo>
                  <a:pt x="367" y="315"/>
                </a:lnTo>
                <a:lnTo>
                  <a:pt x="368" y="315"/>
                </a:lnTo>
                <a:lnTo>
                  <a:pt x="368" y="314"/>
                </a:lnTo>
                <a:lnTo>
                  <a:pt x="369" y="314"/>
                </a:lnTo>
                <a:lnTo>
                  <a:pt x="370" y="313"/>
                </a:lnTo>
                <a:lnTo>
                  <a:pt x="370" y="313"/>
                </a:lnTo>
                <a:lnTo>
                  <a:pt x="371" y="312"/>
                </a:lnTo>
                <a:lnTo>
                  <a:pt x="372" y="312"/>
                </a:lnTo>
                <a:lnTo>
                  <a:pt x="372" y="311"/>
                </a:lnTo>
                <a:lnTo>
                  <a:pt x="373" y="311"/>
                </a:lnTo>
                <a:lnTo>
                  <a:pt x="361" y="297"/>
                </a:lnTo>
                <a:close/>
                <a:moveTo>
                  <a:pt x="325" y="339"/>
                </a:moveTo>
                <a:lnTo>
                  <a:pt x="325" y="339"/>
                </a:lnTo>
                <a:lnTo>
                  <a:pt x="325" y="340"/>
                </a:lnTo>
                <a:lnTo>
                  <a:pt x="324" y="341"/>
                </a:lnTo>
                <a:lnTo>
                  <a:pt x="324" y="341"/>
                </a:lnTo>
                <a:lnTo>
                  <a:pt x="323" y="342"/>
                </a:lnTo>
                <a:lnTo>
                  <a:pt x="323" y="343"/>
                </a:lnTo>
                <a:lnTo>
                  <a:pt x="323" y="344"/>
                </a:lnTo>
                <a:lnTo>
                  <a:pt x="322" y="345"/>
                </a:lnTo>
                <a:lnTo>
                  <a:pt x="322" y="345"/>
                </a:lnTo>
                <a:lnTo>
                  <a:pt x="321" y="346"/>
                </a:lnTo>
                <a:lnTo>
                  <a:pt x="321" y="347"/>
                </a:lnTo>
                <a:lnTo>
                  <a:pt x="320" y="348"/>
                </a:lnTo>
                <a:lnTo>
                  <a:pt x="320" y="349"/>
                </a:lnTo>
                <a:lnTo>
                  <a:pt x="320" y="350"/>
                </a:lnTo>
                <a:lnTo>
                  <a:pt x="319" y="350"/>
                </a:lnTo>
                <a:lnTo>
                  <a:pt x="319" y="351"/>
                </a:lnTo>
                <a:lnTo>
                  <a:pt x="318" y="352"/>
                </a:lnTo>
                <a:lnTo>
                  <a:pt x="318" y="353"/>
                </a:lnTo>
                <a:lnTo>
                  <a:pt x="318" y="354"/>
                </a:lnTo>
                <a:lnTo>
                  <a:pt x="317" y="355"/>
                </a:lnTo>
                <a:lnTo>
                  <a:pt x="317" y="356"/>
                </a:lnTo>
                <a:lnTo>
                  <a:pt x="317" y="356"/>
                </a:lnTo>
                <a:lnTo>
                  <a:pt x="333" y="363"/>
                </a:lnTo>
                <a:lnTo>
                  <a:pt x="333" y="363"/>
                </a:lnTo>
                <a:lnTo>
                  <a:pt x="333" y="362"/>
                </a:lnTo>
                <a:lnTo>
                  <a:pt x="334" y="361"/>
                </a:lnTo>
                <a:lnTo>
                  <a:pt x="334" y="360"/>
                </a:lnTo>
                <a:lnTo>
                  <a:pt x="334" y="360"/>
                </a:lnTo>
                <a:lnTo>
                  <a:pt x="335" y="359"/>
                </a:lnTo>
                <a:lnTo>
                  <a:pt x="335" y="358"/>
                </a:lnTo>
                <a:lnTo>
                  <a:pt x="335" y="357"/>
                </a:lnTo>
                <a:lnTo>
                  <a:pt x="336" y="357"/>
                </a:lnTo>
                <a:lnTo>
                  <a:pt x="336" y="356"/>
                </a:lnTo>
                <a:lnTo>
                  <a:pt x="336" y="355"/>
                </a:lnTo>
                <a:lnTo>
                  <a:pt x="337" y="354"/>
                </a:lnTo>
                <a:lnTo>
                  <a:pt x="337" y="354"/>
                </a:lnTo>
                <a:lnTo>
                  <a:pt x="338" y="353"/>
                </a:lnTo>
                <a:lnTo>
                  <a:pt x="338" y="352"/>
                </a:lnTo>
                <a:lnTo>
                  <a:pt x="338" y="351"/>
                </a:lnTo>
                <a:lnTo>
                  <a:pt x="339" y="351"/>
                </a:lnTo>
                <a:lnTo>
                  <a:pt x="339" y="350"/>
                </a:lnTo>
                <a:lnTo>
                  <a:pt x="340" y="349"/>
                </a:lnTo>
                <a:lnTo>
                  <a:pt x="340" y="349"/>
                </a:lnTo>
                <a:lnTo>
                  <a:pt x="340" y="348"/>
                </a:lnTo>
                <a:lnTo>
                  <a:pt x="325" y="339"/>
                </a:lnTo>
                <a:close/>
                <a:moveTo>
                  <a:pt x="306" y="392"/>
                </a:moveTo>
                <a:lnTo>
                  <a:pt x="306" y="392"/>
                </a:lnTo>
                <a:lnTo>
                  <a:pt x="306" y="393"/>
                </a:lnTo>
                <a:lnTo>
                  <a:pt x="306" y="394"/>
                </a:lnTo>
                <a:lnTo>
                  <a:pt x="306" y="394"/>
                </a:lnTo>
                <a:lnTo>
                  <a:pt x="306" y="395"/>
                </a:lnTo>
                <a:lnTo>
                  <a:pt x="305" y="396"/>
                </a:lnTo>
                <a:lnTo>
                  <a:pt x="305" y="397"/>
                </a:lnTo>
                <a:lnTo>
                  <a:pt x="305" y="398"/>
                </a:lnTo>
                <a:lnTo>
                  <a:pt x="305" y="399"/>
                </a:lnTo>
                <a:lnTo>
                  <a:pt x="305" y="400"/>
                </a:lnTo>
                <a:lnTo>
                  <a:pt x="305" y="401"/>
                </a:lnTo>
                <a:lnTo>
                  <a:pt x="305" y="402"/>
                </a:lnTo>
                <a:lnTo>
                  <a:pt x="305" y="403"/>
                </a:lnTo>
                <a:lnTo>
                  <a:pt x="305" y="404"/>
                </a:lnTo>
                <a:lnTo>
                  <a:pt x="304" y="405"/>
                </a:lnTo>
                <a:lnTo>
                  <a:pt x="304" y="406"/>
                </a:lnTo>
                <a:lnTo>
                  <a:pt x="304" y="407"/>
                </a:lnTo>
                <a:lnTo>
                  <a:pt x="304" y="408"/>
                </a:lnTo>
                <a:lnTo>
                  <a:pt x="304" y="409"/>
                </a:lnTo>
                <a:lnTo>
                  <a:pt x="304" y="410"/>
                </a:lnTo>
                <a:lnTo>
                  <a:pt x="304" y="410"/>
                </a:lnTo>
                <a:lnTo>
                  <a:pt x="322" y="411"/>
                </a:lnTo>
                <a:lnTo>
                  <a:pt x="322" y="411"/>
                </a:lnTo>
                <a:lnTo>
                  <a:pt x="322" y="410"/>
                </a:lnTo>
                <a:lnTo>
                  <a:pt x="322" y="409"/>
                </a:lnTo>
                <a:lnTo>
                  <a:pt x="322" y="408"/>
                </a:lnTo>
                <a:lnTo>
                  <a:pt x="322" y="407"/>
                </a:lnTo>
                <a:lnTo>
                  <a:pt x="322" y="406"/>
                </a:lnTo>
                <a:lnTo>
                  <a:pt x="322" y="406"/>
                </a:lnTo>
                <a:lnTo>
                  <a:pt x="322" y="405"/>
                </a:lnTo>
                <a:lnTo>
                  <a:pt x="322" y="404"/>
                </a:lnTo>
                <a:lnTo>
                  <a:pt x="322" y="403"/>
                </a:lnTo>
                <a:lnTo>
                  <a:pt x="322" y="402"/>
                </a:lnTo>
                <a:lnTo>
                  <a:pt x="323" y="401"/>
                </a:lnTo>
                <a:lnTo>
                  <a:pt x="323" y="400"/>
                </a:lnTo>
                <a:lnTo>
                  <a:pt x="323" y="400"/>
                </a:lnTo>
                <a:lnTo>
                  <a:pt x="323" y="399"/>
                </a:lnTo>
                <a:lnTo>
                  <a:pt x="323" y="398"/>
                </a:lnTo>
                <a:lnTo>
                  <a:pt x="323" y="397"/>
                </a:lnTo>
                <a:lnTo>
                  <a:pt x="323" y="396"/>
                </a:lnTo>
                <a:lnTo>
                  <a:pt x="323" y="395"/>
                </a:lnTo>
                <a:lnTo>
                  <a:pt x="323" y="395"/>
                </a:lnTo>
                <a:lnTo>
                  <a:pt x="306" y="392"/>
                </a:lnTo>
                <a:close/>
                <a:moveTo>
                  <a:pt x="307" y="447"/>
                </a:moveTo>
                <a:lnTo>
                  <a:pt x="307" y="447"/>
                </a:lnTo>
                <a:lnTo>
                  <a:pt x="307" y="448"/>
                </a:lnTo>
                <a:lnTo>
                  <a:pt x="307" y="449"/>
                </a:lnTo>
                <a:lnTo>
                  <a:pt x="308" y="450"/>
                </a:lnTo>
                <a:lnTo>
                  <a:pt x="308" y="450"/>
                </a:lnTo>
                <a:lnTo>
                  <a:pt x="308" y="451"/>
                </a:lnTo>
                <a:lnTo>
                  <a:pt x="308" y="452"/>
                </a:lnTo>
                <a:lnTo>
                  <a:pt x="308" y="453"/>
                </a:lnTo>
                <a:lnTo>
                  <a:pt x="309" y="454"/>
                </a:lnTo>
                <a:lnTo>
                  <a:pt x="309" y="455"/>
                </a:lnTo>
                <a:lnTo>
                  <a:pt x="309" y="456"/>
                </a:lnTo>
                <a:lnTo>
                  <a:pt x="309" y="457"/>
                </a:lnTo>
                <a:lnTo>
                  <a:pt x="310" y="458"/>
                </a:lnTo>
                <a:lnTo>
                  <a:pt x="310" y="459"/>
                </a:lnTo>
                <a:lnTo>
                  <a:pt x="310" y="460"/>
                </a:lnTo>
                <a:lnTo>
                  <a:pt x="310" y="461"/>
                </a:lnTo>
                <a:lnTo>
                  <a:pt x="311" y="461"/>
                </a:lnTo>
                <a:lnTo>
                  <a:pt x="311" y="462"/>
                </a:lnTo>
                <a:lnTo>
                  <a:pt x="311" y="463"/>
                </a:lnTo>
                <a:lnTo>
                  <a:pt x="312" y="464"/>
                </a:lnTo>
                <a:lnTo>
                  <a:pt x="312" y="465"/>
                </a:lnTo>
                <a:lnTo>
                  <a:pt x="312" y="465"/>
                </a:lnTo>
                <a:lnTo>
                  <a:pt x="329" y="460"/>
                </a:lnTo>
                <a:lnTo>
                  <a:pt x="328" y="459"/>
                </a:lnTo>
                <a:lnTo>
                  <a:pt x="328" y="459"/>
                </a:lnTo>
                <a:lnTo>
                  <a:pt x="328" y="458"/>
                </a:lnTo>
                <a:lnTo>
                  <a:pt x="328" y="457"/>
                </a:lnTo>
                <a:lnTo>
                  <a:pt x="328" y="456"/>
                </a:lnTo>
                <a:lnTo>
                  <a:pt x="327" y="456"/>
                </a:lnTo>
                <a:lnTo>
                  <a:pt x="327" y="455"/>
                </a:lnTo>
                <a:lnTo>
                  <a:pt x="327" y="454"/>
                </a:lnTo>
                <a:lnTo>
                  <a:pt x="327" y="453"/>
                </a:lnTo>
                <a:lnTo>
                  <a:pt x="326" y="452"/>
                </a:lnTo>
                <a:lnTo>
                  <a:pt x="326" y="452"/>
                </a:lnTo>
                <a:lnTo>
                  <a:pt x="326" y="451"/>
                </a:lnTo>
                <a:lnTo>
                  <a:pt x="326" y="450"/>
                </a:lnTo>
                <a:lnTo>
                  <a:pt x="325" y="449"/>
                </a:lnTo>
                <a:lnTo>
                  <a:pt x="325" y="448"/>
                </a:lnTo>
                <a:lnTo>
                  <a:pt x="325" y="447"/>
                </a:lnTo>
                <a:lnTo>
                  <a:pt x="325" y="447"/>
                </a:lnTo>
                <a:lnTo>
                  <a:pt x="325" y="446"/>
                </a:lnTo>
                <a:lnTo>
                  <a:pt x="325" y="445"/>
                </a:lnTo>
                <a:lnTo>
                  <a:pt x="324" y="444"/>
                </a:lnTo>
                <a:lnTo>
                  <a:pt x="324" y="444"/>
                </a:lnTo>
                <a:lnTo>
                  <a:pt x="307" y="447"/>
                </a:lnTo>
                <a:close/>
                <a:moveTo>
                  <a:pt x="328" y="499"/>
                </a:moveTo>
                <a:lnTo>
                  <a:pt x="328" y="499"/>
                </a:lnTo>
                <a:lnTo>
                  <a:pt x="328" y="499"/>
                </a:lnTo>
                <a:lnTo>
                  <a:pt x="329" y="500"/>
                </a:lnTo>
                <a:lnTo>
                  <a:pt x="329" y="501"/>
                </a:lnTo>
                <a:lnTo>
                  <a:pt x="330" y="502"/>
                </a:lnTo>
                <a:lnTo>
                  <a:pt x="330" y="502"/>
                </a:lnTo>
                <a:lnTo>
                  <a:pt x="331" y="503"/>
                </a:lnTo>
                <a:lnTo>
                  <a:pt x="331" y="504"/>
                </a:lnTo>
                <a:lnTo>
                  <a:pt x="332" y="505"/>
                </a:lnTo>
                <a:lnTo>
                  <a:pt x="332" y="505"/>
                </a:lnTo>
                <a:lnTo>
                  <a:pt x="333" y="506"/>
                </a:lnTo>
                <a:lnTo>
                  <a:pt x="333" y="507"/>
                </a:lnTo>
                <a:lnTo>
                  <a:pt x="334" y="508"/>
                </a:lnTo>
                <a:lnTo>
                  <a:pt x="334" y="508"/>
                </a:lnTo>
                <a:lnTo>
                  <a:pt x="335" y="509"/>
                </a:lnTo>
                <a:lnTo>
                  <a:pt x="336" y="510"/>
                </a:lnTo>
                <a:lnTo>
                  <a:pt x="336" y="511"/>
                </a:lnTo>
                <a:lnTo>
                  <a:pt x="337" y="511"/>
                </a:lnTo>
                <a:lnTo>
                  <a:pt x="337" y="512"/>
                </a:lnTo>
                <a:lnTo>
                  <a:pt x="338" y="513"/>
                </a:lnTo>
                <a:lnTo>
                  <a:pt x="338" y="514"/>
                </a:lnTo>
                <a:lnTo>
                  <a:pt x="339" y="514"/>
                </a:lnTo>
                <a:lnTo>
                  <a:pt x="353" y="503"/>
                </a:lnTo>
                <a:lnTo>
                  <a:pt x="352" y="502"/>
                </a:lnTo>
                <a:lnTo>
                  <a:pt x="352" y="502"/>
                </a:lnTo>
                <a:lnTo>
                  <a:pt x="351" y="501"/>
                </a:lnTo>
                <a:lnTo>
                  <a:pt x="351" y="500"/>
                </a:lnTo>
                <a:lnTo>
                  <a:pt x="350" y="500"/>
                </a:lnTo>
                <a:lnTo>
                  <a:pt x="350" y="499"/>
                </a:lnTo>
                <a:lnTo>
                  <a:pt x="349" y="499"/>
                </a:lnTo>
                <a:lnTo>
                  <a:pt x="349" y="498"/>
                </a:lnTo>
                <a:lnTo>
                  <a:pt x="348" y="497"/>
                </a:lnTo>
                <a:lnTo>
                  <a:pt x="348" y="497"/>
                </a:lnTo>
                <a:lnTo>
                  <a:pt x="347" y="496"/>
                </a:lnTo>
                <a:lnTo>
                  <a:pt x="347" y="495"/>
                </a:lnTo>
                <a:lnTo>
                  <a:pt x="346" y="495"/>
                </a:lnTo>
                <a:lnTo>
                  <a:pt x="346" y="494"/>
                </a:lnTo>
                <a:lnTo>
                  <a:pt x="345" y="493"/>
                </a:lnTo>
                <a:lnTo>
                  <a:pt x="345" y="493"/>
                </a:lnTo>
                <a:lnTo>
                  <a:pt x="344" y="492"/>
                </a:lnTo>
                <a:lnTo>
                  <a:pt x="344" y="491"/>
                </a:lnTo>
                <a:lnTo>
                  <a:pt x="343" y="491"/>
                </a:lnTo>
                <a:lnTo>
                  <a:pt x="343" y="490"/>
                </a:lnTo>
                <a:lnTo>
                  <a:pt x="343" y="490"/>
                </a:lnTo>
                <a:lnTo>
                  <a:pt x="328" y="499"/>
                </a:lnTo>
                <a:close/>
                <a:moveTo>
                  <a:pt x="366" y="540"/>
                </a:moveTo>
                <a:lnTo>
                  <a:pt x="366" y="540"/>
                </a:lnTo>
                <a:lnTo>
                  <a:pt x="366" y="540"/>
                </a:lnTo>
                <a:lnTo>
                  <a:pt x="367" y="541"/>
                </a:lnTo>
                <a:lnTo>
                  <a:pt x="368" y="541"/>
                </a:lnTo>
                <a:lnTo>
                  <a:pt x="369" y="542"/>
                </a:lnTo>
                <a:lnTo>
                  <a:pt x="369" y="542"/>
                </a:lnTo>
                <a:lnTo>
                  <a:pt x="370" y="543"/>
                </a:lnTo>
                <a:lnTo>
                  <a:pt x="371" y="543"/>
                </a:lnTo>
                <a:lnTo>
                  <a:pt x="372" y="544"/>
                </a:lnTo>
                <a:lnTo>
                  <a:pt x="372" y="544"/>
                </a:lnTo>
                <a:lnTo>
                  <a:pt x="373" y="545"/>
                </a:lnTo>
                <a:lnTo>
                  <a:pt x="374" y="545"/>
                </a:lnTo>
                <a:lnTo>
                  <a:pt x="375" y="546"/>
                </a:lnTo>
                <a:lnTo>
                  <a:pt x="375" y="546"/>
                </a:lnTo>
                <a:lnTo>
                  <a:pt x="376" y="547"/>
                </a:lnTo>
                <a:lnTo>
                  <a:pt x="377" y="547"/>
                </a:lnTo>
                <a:lnTo>
                  <a:pt x="378" y="548"/>
                </a:lnTo>
                <a:lnTo>
                  <a:pt x="379" y="548"/>
                </a:lnTo>
                <a:lnTo>
                  <a:pt x="379" y="549"/>
                </a:lnTo>
                <a:lnTo>
                  <a:pt x="380" y="549"/>
                </a:lnTo>
                <a:lnTo>
                  <a:pt x="381" y="550"/>
                </a:lnTo>
                <a:lnTo>
                  <a:pt x="382" y="550"/>
                </a:lnTo>
                <a:lnTo>
                  <a:pt x="390" y="535"/>
                </a:lnTo>
                <a:lnTo>
                  <a:pt x="390" y="534"/>
                </a:lnTo>
                <a:lnTo>
                  <a:pt x="389" y="534"/>
                </a:lnTo>
                <a:lnTo>
                  <a:pt x="388" y="534"/>
                </a:lnTo>
                <a:lnTo>
                  <a:pt x="388" y="533"/>
                </a:lnTo>
                <a:lnTo>
                  <a:pt x="387" y="533"/>
                </a:lnTo>
                <a:lnTo>
                  <a:pt x="386" y="532"/>
                </a:lnTo>
                <a:lnTo>
                  <a:pt x="385" y="532"/>
                </a:lnTo>
                <a:lnTo>
                  <a:pt x="385" y="531"/>
                </a:lnTo>
                <a:lnTo>
                  <a:pt x="384" y="531"/>
                </a:lnTo>
                <a:lnTo>
                  <a:pt x="383" y="531"/>
                </a:lnTo>
                <a:lnTo>
                  <a:pt x="383" y="530"/>
                </a:lnTo>
                <a:lnTo>
                  <a:pt x="382" y="530"/>
                </a:lnTo>
                <a:lnTo>
                  <a:pt x="381" y="529"/>
                </a:lnTo>
                <a:lnTo>
                  <a:pt x="381" y="529"/>
                </a:lnTo>
                <a:lnTo>
                  <a:pt x="380" y="528"/>
                </a:lnTo>
                <a:lnTo>
                  <a:pt x="379" y="528"/>
                </a:lnTo>
                <a:lnTo>
                  <a:pt x="379" y="527"/>
                </a:lnTo>
                <a:lnTo>
                  <a:pt x="378" y="527"/>
                </a:lnTo>
                <a:lnTo>
                  <a:pt x="377" y="526"/>
                </a:lnTo>
                <a:lnTo>
                  <a:pt x="377" y="526"/>
                </a:lnTo>
                <a:lnTo>
                  <a:pt x="376" y="526"/>
                </a:lnTo>
                <a:lnTo>
                  <a:pt x="366" y="540"/>
                </a:lnTo>
                <a:close/>
                <a:moveTo>
                  <a:pt x="416" y="564"/>
                </a:moveTo>
                <a:lnTo>
                  <a:pt x="416" y="564"/>
                </a:lnTo>
                <a:lnTo>
                  <a:pt x="416" y="564"/>
                </a:lnTo>
                <a:lnTo>
                  <a:pt x="417" y="565"/>
                </a:lnTo>
                <a:lnTo>
                  <a:pt x="418" y="565"/>
                </a:lnTo>
                <a:lnTo>
                  <a:pt x="419" y="565"/>
                </a:lnTo>
                <a:lnTo>
                  <a:pt x="420" y="565"/>
                </a:lnTo>
                <a:lnTo>
                  <a:pt x="421" y="566"/>
                </a:lnTo>
                <a:lnTo>
                  <a:pt x="422" y="566"/>
                </a:lnTo>
                <a:lnTo>
                  <a:pt x="423" y="566"/>
                </a:lnTo>
                <a:lnTo>
                  <a:pt x="424" y="566"/>
                </a:lnTo>
                <a:lnTo>
                  <a:pt x="424" y="566"/>
                </a:lnTo>
                <a:lnTo>
                  <a:pt x="425" y="567"/>
                </a:lnTo>
                <a:lnTo>
                  <a:pt x="426" y="567"/>
                </a:lnTo>
                <a:lnTo>
                  <a:pt x="427" y="567"/>
                </a:lnTo>
                <a:lnTo>
                  <a:pt x="428" y="567"/>
                </a:lnTo>
                <a:lnTo>
                  <a:pt x="429" y="567"/>
                </a:lnTo>
                <a:lnTo>
                  <a:pt x="430" y="568"/>
                </a:lnTo>
                <a:lnTo>
                  <a:pt x="431" y="568"/>
                </a:lnTo>
                <a:lnTo>
                  <a:pt x="432" y="568"/>
                </a:lnTo>
                <a:lnTo>
                  <a:pt x="433" y="568"/>
                </a:lnTo>
                <a:lnTo>
                  <a:pt x="434" y="568"/>
                </a:lnTo>
                <a:lnTo>
                  <a:pt x="434" y="568"/>
                </a:lnTo>
                <a:lnTo>
                  <a:pt x="437" y="551"/>
                </a:lnTo>
                <a:lnTo>
                  <a:pt x="437" y="551"/>
                </a:lnTo>
                <a:lnTo>
                  <a:pt x="436" y="551"/>
                </a:lnTo>
                <a:lnTo>
                  <a:pt x="435" y="551"/>
                </a:lnTo>
                <a:lnTo>
                  <a:pt x="434" y="550"/>
                </a:lnTo>
                <a:lnTo>
                  <a:pt x="433" y="550"/>
                </a:lnTo>
                <a:lnTo>
                  <a:pt x="432" y="550"/>
                </a:lnTo>
                <a:lnTo>
                  <a:pt x="431" y="550"/>
                </a:lnTo>
                <a:lnTo>
                  <a:pt x="431" y="550"/>
                </a:lnTo>
                <a:lnTo>
                  <a:pt x="430" y="550"/>
                </a:lnTo>
                <a:lnTo>
                  <a:pt x="429" y="549"/>
                </a:lnTo>
                <a:lnTo>
                  <a:pt x="428" y="549"/>
                </a:lnTo>
                <a:lnTo>
                  <a:pt x="427" y="549"/>
                </a:lnTo>
                <a:lnTo>
                  <a:pt x="427" y="549"/>
                </a:lnTo>
                <a:lnTo>
                  <a:pt x="426" y="549"/>
                </a:lnTo>
                <a:lnTo>
                  <a:pt x="425" y="548"/>
                </a:lnTo>
                <a:lnTo>
                  <a:pt x="424" y="548"/>
                </a:lnTo>
                <a:lnTo>
                  <a:pt x="423" y="548"/>
                </a:lnTo>
                <a:lnTo>
                  <a:pt x="422" y="548"/>
                </a:lnTo>
                <a:lnTo>
                  <a:pt x="422" y="548"/>
                </a:lnTo>
                <a:lnTo>
                  <a:pt x="421" y="547"/>
                </a:lnTo>
                <a:lnTo>
                  <a:pt x="421" y="547"/>
                </a:lnTo>
                <a:lnTo>
                  <a:pt x="416" y="564"/>
                </a:lnTo>
                <a:close/>
                <a:moveTo>
                  <a:pt x="471" y="569"/>
                </a:moveTo>
                <a:lnTo>
                  <a:pt x="471" y="569"/>
                </a:lnTo>
                <a:lnTo>
                  <a:pt x="472" y="569"/>
                </a:lnTo>
                <a:lnTo>
                  <a:pt x="473" y="569"/>
                </a:lnTo>
                <a:lnTo>
                  <a:pt x="474" y="569"/>
                </a:lnTo>
                <a:lnTo>
                  <a:pt x="475" y="569"/>
                </a:lnTo>
                <a:lnTo>
                  <a:pt x="476" y="569"/>
                </a:lnTo>
                <a:lnTo>
                  <a:pt x="477" y="569"/>
                </a:lnTo>
                <a:lnTo>
                  <a:pt x="478" y="569"/>
                </a:lnTo>
                <a:lnTo>
                  <a:pt x="479" y="568"/>
                </a:lnTo>
                <a:lnTo>
                  <a:pt x="480" y="568"/>
                </a:lnTo>
                <a:lnTo>
                  <a:pt x="480" y="568"/>
                </a:lnTo>
                <a:lnTo>
                  <a:pt x="481" y="568"/>
                </a:lnTo>
                <a:lnTo>
                  <a:pt x="482" y="568"/>
                </a:lnTo>
                <a:lnTo>
                  <a:pt x="483" y="568"/>
                </a:lnTo>
                <a:lnTo>
                  <a:pt x="484" y="568"/>
                </a:lnTo>
                <a:lnTo>
                  <a:pt x="485" y="567"/>
                </a:lnTo>
                <a:lnTo>
                  <a:pt x="486" y="567"/>
                </a:lnTo>
                <a:lnTo>
                  <a:pt x="487" y="567"/>
                </a:lnTo>
                <a:lnTo>
                  <a:pt x="488" y="567"/>
                </a:lnTo>
                <a:lnTo>
                  <a:pt x="489" y="567"/>
                </a:lnTo>
                <a:lnTo>
                  <a:pt x="490" y="566"/>
                </a:lnTo>
                <a:lnTo>
                  <a:pt x="490" y="566"/>
                </a:lnTo>
                <a:lnTo>
                  <a:pt x="486" y="549"/>
                </a:lnTo>
                <a:lnTo>
                  <a:pt x="486" y="549"/>
                </a:lnTo>
                <a:lnTo>
                  <a:pt x="485" y="549"/>
                </a:lnTo>
                <a:lnTo>
                  <a:pt x="485" y="550"/>
                </a:lnTo>
                <a:lnTo>
                  <a:pt x="484" y="550"/>
                </a:lnTo>
                <a:lnTo>
                  <a:pt x="483" y="550"/>
                </a:lnTo>
                <a:lnTo>
                  <a:pt x="482" y="550"/>
                </a:lnTo>
                <a:lnTo>
                  <a:pt x="481" y="550"/>
                </a:lnTo>
                <a:lnTo>
                  <a:pt x="480" y="550"/>
                </a:lnTo>
                <a:lnTo>
                  <a:pt x="479" y="551"/>
                </a:lnTo>
                <a:lnTo>
                  <a:pt x="479" y="551"/>
                </a:lnTo>
                <a:lnTo>
                  <a:pt x="478" y="551"/>
                </a:lnTo>
                <a:lnTo>
                  <a:pt x="477" y="551"/>
                </a:lnTo>
                <a:lnTo>
                  <a:pt x="476" y="551"/>
                </a:lnTo>
                <a:lnTo>
                  <a:pt x="475" y="551"/>
                </a:lnTo>
                <a:lnTo>
                  <a:pt x="474" y="551"/>
                </a:lnTo>
                <a:lnTo>
                  <a:pt x="474" y="551"/>
                </a:lnTo>
                <a:lnTo>
                  <a:pt x="473" y="551"/>
                </a:lnTo>
                <a:lnTo>
                  <a:pt x="472" y="552"/>
                </a:lnTo>
                <a:lnTo>
                  <a:pt x="471" y="552"/>
                </a:lnTo>
                <a:lnTo>
                  <a:pt x="470" y="552"/>
                </a:lnTo>
                <a:lnTo>
                  <a:pt x="470" y="552"/>
                </a:lnTo>
                <a:lnTo>
                  <a:pt x="471" y="569"/>
                </a:lnTo>
                <a:close/>
                <a:moveTo>
                  <a:pt x="525" y="554"/>
                </a:moveTo>
                <a:lnTo>
                  <a:pt x="525" y="554"/>
                </a:lnTo>
                <a:lnTo>
                  <a:pt x="525" y="554"/>
                </a:lnTo>
                <a:lnTo>
                  <a:pt x="526" y="554"/>
                </a:lnTo>
                <a:lnTo>
                  <a:pt x="527" y="553"/>
                </a:lnTo>
                <a:lnTo>
                  <a:pt x="528" y="553"/>
                </a:lnTo>
                <a:lnTo>
                  <a:pt x="529" y="552"/>
                </a:lnTo>
                <a:lnTo>
                  <a:pt x="529" y="552"/>
                </a:lnTo>
                <a:lnTo>
                  <a:pt x="530" y="551"/>
                </a:lnTo>
                <a:lnTo>
                  <a:pt x="531" y="551"/>
                </a:lnTo>
                <a:lnTo>
                  <a:pt x="532" y="551"/>
                </a:lnTo>
                <a:lnTo>
                  <a:pt x="533" y="550"/>
                </a:lnTo>
                <a:lnTo>
                  <a:pt x="533" y="550"/>
                </a:lnTo>
                <a:lnTo>
                  <a:pt x="534" y="549"/>
                </a:lnTo>
                <a:lnTo>
                  <a:pt x="535" y="549"/>
                </a:lnTo>
                <a:lnTo>
                  <a:pt x="536" y="548"/>
                </a:lnTo>
                <a:lnTo>
                  <a:pt x="537" y="548"/>
                </a:lnTo>
                <a:lnTo>
                  <a:pt x="537" y="547"/>
                </a:lnTo>
                <a:lnTo>
                  <a:pt x="538" y="547"/>
                </a:lnTo>
                <a:lnTo>
                  <a:pt x="539" y="546"/>
                </a:lnTo>
                <a:lnTo>
                  <a:pt x="540" y="546"/>
                </a:lnTo>
                <a:lnTo>
                  <a:pt x="540" y="545"/>
                </a:lnTo>
                <a:lnTo>
                  <a:pt x="541" y="545"/>
                </a:lnTo>
                <a:lnTo>
                  <a:pt x="532" y="530"/>
                </a:lnTo>
                <a:lnTo>
                  <a:pt x="531" y="531"/>
                </a:lnTo>
                <a:lnTo>
                  <a:pt x="530" y="531"/>
                </a:lnTo>
                <a:lnTo>
                  <a:pt x="530" y="531"/>
                </a:lnTo>
                <a:lnTo>
                  <a:pt x="529" y="532"/>
                </a:lnTo>
                <a:lnTo>
                  <a:pt x="528" y="532"/>
                </a:lnTo>
                <a:lnTo>
                  <a:pt x="527" y="533"/>
                </a:lnTo>
                <a:lnTo>
                  <a:pt x="527" y="533"/>
                </a:lnTo>
                <a:lnTo>
                  <a:pt x="526" y="534"/>
                </a:lnTo>
                <a:lnTo>
                  <a:pt x="525" y="534"/>
                </a:lnTo>
                <a:lnTo>
                  <a:pt x="525" y="534"/>
                </a:lnTo>
                <a:lnTo>
                  <a:pt x="524" y="535"/>
                </a:lnTo>
                <a:lnTo>
                  <a:pt x="523" y="535"/>
                </a:lnTo>
                <a:lnTo>
                  <a:pt x="522" y="536"/>
                </a:lnTo>
                <a:lnTo>
                  <a:pt x="522" y="536"/>
                </a:lnTo>
                <a:lnTo>
                  <a:pt x="521" y="536"/>
                </a:lnTo>
                <a:lnTo>
                  <a:pt x="520" y="537"/>
                </a:lnTo>
                <a:lnTo>
                  <a:pt x="520" y="537"/>
                </a:lnTo>
                <a:lnTo>
                  <a:pt x="519" y="538"/>
                </a:lnTo>
                <a:lnTo>
                  <a:pt x="518" y="538"/>
                </a:lnTo>
                <a:lnTo>
                  <a:pt x="517" y="538"/>
                </a:lnTo>
                <a:lnTo>
                  <a:pt x="517" y="538"/>
                </a:lnTo>
                <a:lnTo>
                  <a:pt x="525" y="554"/>
                </a:lnTo>
                <a:close/>
                <a:moveTo>
                  <a:pt x="570" y="521"/>
                </a:moveTo>
                <a:lnTo>
                  <a:pt x="570" y="521"/>
                </a:lnTo>
                <a:lnTo>
                  <a:pt x="570" y="520"/>
                </a:lnTo>
                <a:lnTo>
                  <a:pt x="570" y="520"/>
                </a:lnTo>
                <a:lnTo>
                  <a:pt x="571" y="519"/>
                </a:lnTo>
                <a:lnTo>
                  <a:pt x="572" y="518"/>
                </a:lnTo>
                <a:lnTo>
                  <a:pt x="572" y="518"/>
                </a:lnTo>
                <a:lnTo>
                  <a:pt x="573" y="517"/>
                </a:lnTo>
                <a:lnTo>
                  <a:pt x="574" y="516"/>
                </a:lnTo>
                <a:lnTo>
                  <a:pt x="574" y="516"/>
                </a:lnTo>
                <a:lnTo>
                  <a:pt x="575" y="515"/>
                </a:lnTo>
                <a:lnTo>
                  <a:pt x="575" y="514"/>
                </a:lnTo>
                <a:lnTo>
                  <a:pt x="576" y="514"/>
                </a:lnTo>
                <a:lnTo>
                  <a:pt x="576" y="513"/>
                </a:lnTo>
                <a:lnTo>
                  <a:pt x="577" y="512"/>
                </a:lnTo>
                <a:lnTo>
                  <a:pt x="578" y="511"/>
                </a:lnTo>
                <a:lnTo>
                  <a:pt x="578" y="511"/>
                </a:lnTo>
                <a:lnTo>
                  <a:pt x="579" y="510"/>
                </a:lnTo>
                <a:lnTo>
                  <a:pt x="579" y="509"/>
                </a:lnTo>
                <a:lnTo>
                  <a:pt x="580" y="508"/>
                </a:lnTo>
                <a:lnTo>
                  <a:pt x="580" y="508"/>
                </a:lnTo>
                <a:lnTo>
                  <a:pt x="581" y="507"/>
                </a:lnTo>
                <a:lnTo>
                  <a:pt x="581" y="506"/>
                </a:lnTo>
                <a:lnTo>
                  <a:pt x="567" y="496"/>
                </a:lnTo>
                <a:lnTo>
                  <a:pt x="567" y="497"/>
                </a:lnTo>
                <a:lnTo>
                  <a:pt x="566" y="497"/>
                </a:lnTo>
                <a:lnTo>
                  <a:pt x="566" y="498"/>
                </a:lnTo>
                <a:lnTo>
                  <a:pt x="565" y="499"/>
                </a:lnTo>
                <a:lnTo>
                  <a:pt x="565" y="499"/>
                </a:lnTo>
                <a:lnTo>
                  <a:pt x="564" y="500"/>
                </a:lnTo>
                <a:lnTo>
                  <a:pt x="564" y="500"/>
                </a:lnTo>
                <a:lnTo>
                  <a:pt x="563" y="501"/>
                </a:lnTo>
                <a:lnTo>
                  <a:pt x="563" y="502"/>
                </a:lnTo>
                <a:lnTo>
                  <a:pt x="562" y="502"/>
                </a:lnTo>
                <a:lnTo>
                  <a:pt x="562" y="503"/>
                </a:lnTo>
                <a:lnTo>
                  <a:pt x="561" y="504"/>
                </a:lnTo>
                <a:lnTo>
                  <a:pt x="561" y="504"/>
                </a:lnTo>
                <a:lnTo>
                  <a:pt x="560" y="505"/>
                </a:lnTo>
                <a:lnTo>
                  <a:pt x="560" y="505"/>
                </a:lnTo>
                <a:lnTo>
                  <a:pt x="559" y="506"/>
                </a:lnTo>
                <a:lnTo>
                  <a:pt x="559" y="507"/>
                </a:lnTo>
                <a:lnTo>
                  <a:pt x="558" y="507"/>
                </a:lnTo>
                <a:lnTo>
                  <a:pt x="557" y="508"/>
                </a:lnTo>
                <a:lnTo>
                  <a:pt x="557" y="509"/>
                </a:lnTo>
                <a:lnTo>
                  <a:pt x="557" y="509"/>
                </a:lnTo>
                <a:lnTo>
                  <a:pt x="570" y="521"/>
                </a:lnTo>
                <a:close/>
                <a:moveTo>
                  <a:pt x="599" y="474"/>
                </a:moveTo>
                <a:lnTo>
                  <a:pt x="599" y="474"/>
                </a:lnTo>
                <a:lnTo>
                  <a:pt x="600" y="473"/>
                </a:lnTo>
                <a:lnTo>
                  <a:pt x="600" y="472"/>
                </a:lnTo>
                <a:lnTo>
                  <a:pt x="600" y="471"/>
                </a:lnTo>
                <a:lnTo>
                  <a:pt x="601" y="470"/>
                </a:lnTo>
                <a:lnTo>
                  <a:pt x="601" y="469"/>
                </a:lnTo>
                <a:lnTo>
                  <a:pt x="601" y="469"/>
                </a:lnTo>
                <a:lnTo>
                  <a:pt x="602" y="468"/>
                </a:lnTo>
                <a:lnTo>
                  <a:pt x="602" y="467"/>
                </a:lnTo>
                <a:lnTo>
                  <a:pt x="602" y="466"/>
                </a:lnTo>
                <a:lnTo>
                  <a:pt x="603" y="465"/>
                </a:lnTo>
                <a:lnTo>
                  <a:pt x="603" y="464"/>
                </a:lnTo>
                <a:lnTo>
                  <a:pt x="603" y="463"/>
                </a:lnTo>
                <a:lnTo>
                  <a:pt x="603" y="462"/>
                </a:lnTo>
                <a:lnTo>
                  <a:pt x="604" y="461"/>
                </a:lnTo>
                <a:lnTo>
                  <a:pt x="604" y="461"/>
                </a:lnTo>
                <a:lnTo>
                  <a:pt x="604" y="460"/>
                </a:lnTo>
                <a:lnTo>
                  <a:pt x="604" y="459"/>
                </a:lnTo>
                <a:lnTo>
                  <a:pt x="605" y="458"/>
                </a:lnTo>
                <a:lnTo>
                  <a:pt x="605" y="457"/>
                </a:lnTo>
                <a:lnTo>
                  <a:pt x="605" y="456"/>
                </a:lnTo>
                <a:lnTo>
                  <a:pt x="605" y="456"/>
                </a:lnTo>
                <a:lnTo>
                  <a:pt x="588" y="451"/>
                </a:lnTo>
                <a:lnTo>
                  <a:pt x="588" y="452"/>
                </a:lnTo>
                <a:lnTo>
                  <a:pt x="588" y="452"/>
                </a:lnTo>
                <a:lnTo>
                  <a:pt x="588" y="453"/>
                </a:lnTo>
                <a:lnTo>
                  <a:pt x="588" y="454"/>
                </a:lnTo>
                <a:lnTo>
                  <a:pt x="587" y="455"/>
                </a:lnTo>
                <a:lnTo>
                  <a:pt x="587" y="456"/>
                </a:lnTo>
                <a:lnTo>
                  <a:pt x="587" y="456"/>
                </a:lnTo>
                <a:lnTo>
                  <a:pt x="587" y="457"/>
                </a:lnTo>
                <a:lnTo>
                  <a:pt x="586" y="458"/>
                </a:lnTo>
                <a:lnTo>
                  <a:pt x="586" y="459"/>
                </a:lnTo>
                <a:lnTo>
                  <a:pt x="586" y="459"/>
                </a:lnTo>
                <a:lnTo>
                  <a:pt x="586" y="460"/>
                </a:lnTo>
                <a:lnTo>
                  <a:pt x="585" y="461"/>
                </a:lnTo>
                <a:lnTo>
                  <a:pt x="585" y="462"/>
                </a:lnTo>
                <a:lnTo>
                  <a:pt x="585" y="463"/>
                </a:lnTo>
                <a:lnTo>
                  <a:pt x="584" y="463"/>
                </a:lnTo>
                <a:lnTo>
                  <a:pt x="584" y="464"/>
                </a:lnTo>
                <a:lnTo>
                  <a:pt x="584" y="465"/>
                </a:lnTo>
                <a:lnTo>
                  <a:pt x="584" y="466"/>
                </a:lnTo>
                <a:lnTo>
                  <a:pt x="583" y="467"/>
                </a:lnTo>
                <a:lnTo>
                  <a:pt x="583" y="467"/>
                </a:lnTo>
                <a:lnTo>
                  <a:pt x="599" y="474"/>
                </a:lnTo>
                <a:close/>
                <a:moveTo>
                  <a:pt x="610" y="419"/>
                </a:moveTo>
                <a:lnTo>
                  <a:pt x="610" y="419"/>
                </a:lnTo>
                <a:lnTo>
                  <a:pt x="610" y="419"/>
                </a:lnTo>
                <a:lnTo>
                  <a:pt x="610" y="418"/>
                </a:lnTo>
                <a:lnTo>
                  <a:pt x="610" y="417"/>
                </a:lnTo>
                <a:lnTo>
                  <a:pt x="610" y="416"/>
                </a:lnTo>
                <a:lnTo>
                  <a:pt x="610" y="415"/>
                </a:lnTo>
                <a:lnTo>
                  <a:pt x="610" y="414"/>
                </a:lnTo>
                <a:lnTo>
                  <a:pt x="610" y="413"/>
                </a:lnTo>
                <a:lnTo>
                  <a:pt x="610" y="412"/>
                </a:lnTo>
                <a:lnTo>
                  <a:pt x="610" y="411"/>
                </a:lnTo>
                <a:lnTo>
                  <a:pt x="610" y="410"/>
                </a:lnTo>
                <a:lnTo>
                  <a:pt x="610" y="409"/>
                </a:lnTo>
                <a:lnTo>
                  <a:pt x="610" y="408"/>
                </a:lnTo>
                <a:lnTo>
                  <a:pt x="610" y="407"/>
                </a:lnTo>
                <a:lnTo>
                  <a:pt x="610" y="406"/>
                </a:lnTo>
                <a:lnTo>
                  <a:pt x="610" y="405"/>
                </a:lnTo>
                <a:lnTo>
                  <a:pt x="610" y="404"/>
                </a:lnTo>
                <a:lnTo>
                  <a:pt x="610" y="403"/>
                </a:lnTo>
                <a:lnTo>
                  <a:pt x="610" y="402"/>
                </a:lnTo>
                <a:lnTo>
                  <a:pt x="609" y="401"/>
                </a:lnTo>
                <a:lnTo>
                  <a:pt x="609" y="400"/>
                </a:lnTo>
                <a:lnTo>
                  <a:pt x="592" y="402"/>
                </a:lnTo>
                <a:lnTo>
                  <a:pt x="592" y="403"/>
                </a:lnTo>
                <a:lnTo>
                  <a:pt x="592" y="404"/>
                </a:lnTo>
                <a:lnTo>
                  <a:pt x="592" y="405"/>
                </a:lnTo>
                <a:lnTo>
                  <a:pt x="592" y="406"/>
                </a:lnTo>
                <a:lnTo>
                  <a:pt x="592" y="406"/>
                </a:lnTo>
                <a:lnTo>
                  <a:pt x="592" y="407"/>
                </a:lnTo>
                <a:lnTo>
                  <a:pt x="592" y="408"/>
                </a:lnTo>
                <a:lnTo>
                  <a:pt x="592" y="409"/>
                </a:lnTo>
                <a:lnTo>
                  <a:pt x="592" y="410"/>
                </a:lnTo>
                <a:lnTo>
                  <a:pt x="593" y="411"/>
                </a:lnTo>
                <a:lnTo>
                  <a:pt x="593" y="412"/>
                </a:lnTo>
                <a:lnTo>
                  <a:pt x="593" y="412"/>
                </a:lnTo>
                <a:lnTo>
                  <a:pt x="593" y="413"/>
                </a:lnTo>
                <a:lnTo>
                  <a:pt x="593" y="414"/>
                </a:lnTo>
                <a:lnTo>
                  <a:pt x="593" y="415"/>
                </a:lnTo>
                <a:lnTo>
                  <a:pt x="593" y="416"/>
                </a:lnTo>
                <a:lnTo>
                  <a:pt x="593" y="417"/>
                </a:lnTo>
                <a:lnTo>
                  <a:pt x="593" y="418"/>
                </a:lnTo>
                <a:lnTo>
                  <a:pt x="593" y="419"/>
                </a:lnTo>
                <a:lnTo>
                  <a:pt x="593" y="419"/>
                </a:lnTo>
                <a:lnTo>
                  <a:pt x="610" y="419"/>
                </a:lnTo>
                <a:close/>
                <a:moveTo>
                  <a:pt x="601" y="364"/>
                </a:moveTo>
                <a:lnTo>
                  <a:pt x="601" y="364"/>
                </a:lnTo>
                <a:lnTo>
                  <a:pt x="601" y="363"/>
                </a:lnTo>
                <a:lnTo>
                  <a:pt x="600" y="362"/>
                </a:lnTo>
                <a:lnTo>
                  <a:pt x="600" y="362"/>
                </a:lnTo>
                <a:lnTo>
                  <a:pt x="600" y="361"/>
                </a:lnTo>
                <a:lnTo>
                  <a:pt x="599" y="360"/>
                </a:lnTo>
                <a:lnTo>
                  <a:pt x="599" y="359"/>
                </a:lnTo>
                <a:lnTo>
                  <a:pt x="599" y="358"/>
                </a:lnTo>
                <a:lnTo>
                  <a:pt x="598" y="357"/>
                </a:lnTo>
                <a:lnTo>
                  <a:pt x="598" y="356"/>
                </a:lnTo>
                <a:lnTo>
                  <a:pt x="598" y="356"/>
                </a:lnTo>
                <a:lnTo>
                  <a:pt x="597" y="355"/>
                </a:lnTo>
                <a:lnTo>
                  <a:pt x="597" y="354"/>
                </a:lnTo>
                <a:lnTo>
                  <a:pt x="596" y="353"/>
                </a:lnTo>
                <a:lnTo>
                  <a:pt x="596" y="352"/>
                </a:lnTo>
                <a:lnTo>
                  <a:pt x="596" y="351"/>
                </a:lnTo>
                <a:lnTo>
                  <a:pt x="595" y="350"/>
                </a:lnTo>
                <a:lnTo>
                  <a:pt x="595" y="350"/>
                </a:lnTo>
                <a:lnTo>
                  <a:pt x="594" y="349"/>
                </a:lnTo>
                <a:lnTo>
                  <a:pt x="594" y="348"/>
                </a:lnTo>
                <a:lnTo>
                  <a:pt x="594" y="347"/>
                </a:lnTo>
                <a:lnTo>
                  <a:pt x="593" y="347"/>
                </a:lnTo>
                <a:lnTo>
                  <a:pt x="578" y="355"/>
                </a:lnTo>
                <a:lnTo>
                  <a:pt x="578" y="355"/>
                </a:lnTo>
                <a:lnTo>
                  <a:pt x="578" y="356"/>
                </a:lnTo>
                <a:lnTo>
                  <a:pt x="579" y="357"/>
                </a:lnTo>
                <a:lnTo>
                  <a:pt x="579" y="357"/>
                </a:lnTo>
                <a:lnTo>
                  <a:pt x="579" y="358"/>
                </a:lnTo>
                <a:lnTo>
                  <a:pt x="580" y="359"/>
                </a:lnTo>
                <a:lnTo>
                  <a:pt x="580" y="360"/>
                </a:lnTo>
                <a:lnTo>
                  <a:pt x="580" y="360"/>
                </a:lnTo>
                <a:lnTo>
                  <a:pt x="581" y="361"/>
                </a:lnTo>
                <a:lnTo>
                  <a:pt x="581" y="362"/>
                </a:lnTo>
                <a:lnTo>
                  <a:pt x="581" y="363"/>
                </a:lnTo>
                <a:lnTo>
                  <a:pt x="582" y="363"/>
                </a:lnTo>
                <a:lnTo>
                  <a:pt x="582" y="364"/>
                </a:lnTo>
                <a:lnTo>
                  <a:pt x="582" y="365"/>
                </a:lnTo>
                <a:lnTo>
                  <a:pt x="583" y="366"/>
                </a:lnTo>
                <a:lnTo>
                  <a:pt x="583" y="366"/>
                </a:lnTo>
                <a:lnTo>
                  <a:pt x="583" y="367"/>
                </a:lnTo>
                <a:lnTo>
                  <a:pt x="584" y="368"/>
                </a:lnTo>
                <a:lnTo>
                  <a:pt x="584" y="369"/>
                </a:lnTo>
                <a:lnTo>
                  <a:pt x="584" y="369"/>
                </a:lnTo>
                <a:lnTo>
                  <a:pt x="584" y="370"/>
                </a:lnTo>
                <a:lnTo>
                  <a:pt x="601" y="364"/>
                </a:lnTo>
                <a:close/>
                <a:moveTo>
                  <a:pt x="573" y="316"/>
                </a:moveTo>
                <a:lnTo>
                  <a:pt x="573" y="316"/>
                </a:lnTo>
                <a:lnTo>
                  <a:pt x="572" y="316"/>
                </a:lnTo>
                <a:lnTo>
                  <a:pt x="572" y="315"/>
                </a:lnTo>
                <a:lnTo>
                  <a:pt x="571" y="315"/>
                </a:lnTo>
                <a:lnTo>
                  <a:pt x="570" y="314"/>
                </a:lnTo>
                <a:lnTo>
                  <a:pt x="570" y="313"/>
                </a:lnTo>
                <a:lnTo>
                  <a:pt x="569" y="313"/>
                </a:lnTo>
                <a:lnTo>
                  <a:pt x="569" y="312"/>
                </a:lnTo>
                <a:lnTo>
                  <a:pt x="568" y="311"/>
                </a:lnTo>
                <a:lnTo>
                  <a:pt x="567" y="311"/>
                </a:lnTo>
                <a:lnTo>
                  <a:pt x="567" y="310"/>
                </a:lnTo>
                <a:lnTo>
                  <a:pt x="566" y="309"/>
                </a:lnTo>
                <a:lnTo>
                  <a:pt x="565" y="309"/>
                </a:lnTo>
                <a:lnTo>
                  <a:pt x="565" y="308"/>
                </a:lnTo>
                <a:lnTo>
                  <a:pt x="564" y="307"/>
                </a:lnTo>
                <a:lnTo>
                  <a:pt x="563" y="307"/>
                </a:lnTo>
                <a:lnTo>
                  <a:pt x="563" y="306"/>
                </a:lnTo>
                <a:lnTo>
                  <a:pt x="562" y="305"/>
                </a:lnTo>
                <a:lnTo>
                  <a:pt x="561" y="305"/>
                </a:lnTo>
                <a:lnTo>
                  <a:pt x="561" y="304"/>
                </a:lnTo>
                <a:lnTo>
                  <a:pt x="560" y="304"/>
                </a:lnTo>
                <a:lnTo>
                  <a:pt x="559" y="303"/>
                </a:lnTo>
                <a:lnTo>
                  <a:pt x="548" y="316"/>
                </a:lnTo>
                <a:lnTo>
                  <a:pt x="548" y="317"/>
                </a:lnTo>
                <a:lnTo>
                  <a:pt x="549" y="317"/>
                </a:lnTo>
                <a:lnTo>
                  <a:pt x="549" y="318"/>
                </a:lnTo>
                <a:lnTo>
                  <a:pt x="550" y="318"/>
                </a:lnTo>
                <a:lnTo>
                  <a:pt x="551" y="319"/>
                </a:lnTo>
                <a:lnTo>
                  <a:pt x="551" y="319"/>
                </a:lnTo>
                <a:lnTo>
                  <a:pt x="552" y="320"/>
                </a:lnTo>
                <a:lnTo>
                  <a:pt x="552" y="320"/>
                </a:lnTo>
                <a:lnTo>
                  <a:pt x="553" y="321"/>
                </a:lnTo>
                <a:lnTo>
                  <a:pt x="554" y="322"/>
                </a:lnTo>
                <a:lnTo>
                  <a:pt x="554" y="322"/>
                </a:lnTo>
                <a:lnTo>
                  <a:pt x="555" y="323"/>
                </a:lnTo>
                <a:lnTo>
                  <a:pt x="555" y="323"/>
                </a:lnTo>
                <a:lnTo>
                  <a:pt x="556" y="324"/>
                </a:lnTo>
                <a:lnTo>
                  <a:pt x="556" y="325"/>
                </a:lnTo>
                <a:lnTo>
                  <a:pt x="557" y="325"/>
                </a:lnTo>
                <a:lnTo>
                  <a:pt x="557" y="326"/>
                </a:lnTo>
                <a:lnTo>
                  <a:pt x="558" y="326"/>
                </a:lnTo>
                <a:lnTo>
                  <a:pt x="559" y="327"/>
                </a:lnTo>
                <a:lnTo>
                  <a:pt x="559" y="328"/>
                </a:lnTo>
                <a:lnTo>
                  <a:pt x="559" y="328"/>
                </a:lnTo>
                <a:lnTo>
                  <a:pt x="573" y="316"/>
                </a:lnTo>
                <a:close/>
                <a:moveTo>
                  <a:pt x="529" y="282"/>
                </a:moveTo>
                <a:lnTo>
                  <a:pt x="529" y="282"/>
                </a:lnTo>
                <a:lnTo>
                  <a:pt x="529" y="281"/>
                </a:lnTo>
                <a:lnTo>
                  <a:pt x="528" y="281"/>
                </a:lnTo>
                <a:lnTo>
                  <a:pt x="527" y="280"/>
                </a:lnTo>
                <a:lnTo>
                  <a:pt x="526" y="280"/>
                </a:lnTo>
                <a:lnTo>
                  <a:pt x="525" y="280"/>
                </a:lnTo>
                <a:lnTo>
                  <a:pt x="524" y="279"/>
                </a:lnTo>
                <a:lnTo>
                  <a:pt x="524" y="279"/>
                </a:lnTo>
                <a:lnTo>
                  <a:pt x="523" y="278"/>
                </a:lnTo>
                <a:lnTo>
                  <a:pt x="522" y="278"/>
                </a:lnTo>
                <a:lnTo>
                  <a:pt x="521" y="278"/>
                </a:lnTo>
                <a:lnTo>
                  <a:pt x="520" y="277"/>
                </a:lnTo>
                <a:lnTo>
                  <a:pt x="519" y="277"/>
                </a:lnTo>
                <a:lnTo>
                  <a:pt x="518" y="277"/>
                </a:lnTo>
                <a:lnTo>
                  <a:pt x="518" y="276"/>
                </a:lnTo>
                <a:lnTo>
                  <a:pt x="517" y="276"/>
                </a:lnTo>
                <a:lnTo>
                  <a:pt x="516" y="275"/>
                </a:lnTo>
                <a:lnTo>
                  <a:pt x="515" y="275"/>
                </a:lnTo>
                <a:lnTo>
                  <a:pt x="514" y="275"/>
                </a:lnTo>
                <a:lnTo>
                  <a:pt x="513" y="274"/>
                </a:lnTo>
                <a:lnTo>
                  <a:pt x="512" y="274"/>
                </a:lnTo>
                <a:lnTo>
                  <a:pt x="512" y="274"/>
                </a:lnTo>
                <a:lnTo>
                  <a:pt x="506" y="290"/>
                </a:lnTo>
                <a:lnTo>
                  <a:pt x="506" y="290"/>
                </a:lnTo>
                <a:lnTo>
                  <a:pt x="507" y="291"/>
                </a:lnTo>
                <a:lnTo>
                  <a:pt x="508" y="291"/>
                </a:lnTo>
                <a:lnTo>
                  <a:pt x="508" y="291"/>
                </a:lnTo>
                <a:lnTo>
                  <a:pt x="509" y="292"/>
                </a:lnTo>
                <a:lnTo>
                  <a:pt x="510" y="292"/>
                </a:lnTo>
                <a:lnTo>
                  <a:pt x="511" y="292"/>
                </a:lnTo>
                <a:lnTo>
                  <a:pt x="511" y="293"/>
                </a:lnTo>
                <a:lnTo>
                  <a:pt x="512" y="293"/>
                </a:lnTo>
                <a:lnTo>
                  <a:pt x="513" y="293"/>
                </a:lnTo>
                <a:lnTo>
                  <a:pt x="514" y="294"/>
                </a:lnTo>
                <a:lnTo>
                  <a:pt x="514" y="294"/>
                </a:lnTo>
                <a:lnTo>
                  <a:pt x="515" y="294"/>
                </a:lnTo>
                <a:lnTo>
                  <a:pt x="516" y="295"/>
                </a:lnTo>
                <a:lnTo>
                  <a:pt x="517" y="295"/>
                </a:lnTo>
                <a:lnTo>
                  <a:pt x="517" y="295"/>
                </a:lnTo>
                <a:lnTo>
                  <a:pt x="518" y="296"/>
                </a:lnTo>
                <a:lnTo>
                  <a:pt x="519" y="296"/>
                </a:lnTo>
                <a:lnTo>
                  <a:pt x="520" y="297"/>
                </a:lnTo>
                <a:lnTo>
                  <a:pt x="520" y="297"/>
                </a:lnTo>
                <a:lnTo>
                  <a:pt x="521" y="297"/>
                </a:lnTo>
                <a:lnTo>
                  <a:pt x="529" y="282"/>
                </a:lnTo>
                <a:close/>
                <a:moveTo>
                  <a:pt x="457" y="231"/>
                </a:moveTo>
                <a:lnTo>
                  <a:pt x="457" y="231"/>
                </a:lnTo>
                <a:cubicBezTo>
                  <a:pt x="354" y="231"/>
                  <a:pt x="271" y="314"/>
                  <a:pt x="271" y="417"/>
                </a:cubicBezTo>
                <a:cubicBezTo>
                  <a:pt x="271" y="520"/>
                  <a:pt x="354" y="603"/>
                  <a:pt x="457" y="603"/>
                </a:cubicBezTo>
                <a:cubicBezTo>
                  <a:pt x="560" y="603"/>
                  <a:pt x="643" y="520"/>
                  <a:pt x="643" y="417"/>
                </a:cubicBezTo>
                <a:cubicBezTo>
                  <a:pt x="643" y="314"/>
                  <a:pt x="560" y="231"/>
                  <a:pt x="457" y="231"/>
                </a:cubicBezTo>
                <a:close/>
                <a:moveTo>
                  <a:pt x="30" y="153"/>
                </a:moveTo>
                <a:lnTo>
                  <a:pt x="30" y="153"/>
                </a:lnTo>
                <a:cubicBezTo>
                  <a:pt x="66" y="150"/>
                  <a:pt x="102" y="148"/>
                  <a:pt x="138" y="147"/>
                </a:cubicBezTo>
                <a:cubicBezTo>
                  <a:pt x="114" y="146"/>
                  <a:pt x="89" y="144"/>
                  <a:pt x="65" y="141"/>
                </a:cubicBezTo>
                <a:cubicBezTo>
                  <a:pt x="49" y="139"/>
                  <a:pt x="35" y="128"/>
                  <a:pt x="35" y="111"/>
                </a:cubicBezTo>
                <a:cubicBezTo>
                  <a:pt x="35" y="87"/>
                  <a:pt x="35" y="63"/>
                  <a:pt x="35" y="39"/>
                </a:cubicBezTo>
                <a:cubicBezTo>
                  <a:pt x="35" y="23"/>
                  <a:pt x="49" y="11"/>
                  <a:pt x="65" y="9"/>
                </a:cubicBezTo>
                <a:cubicBezTo>
                  <a:pt x="163" y="0"/>
                  <a:pt x="260" y="0"/>
                  <a:pt x="358" y="9"/>
                </a:cubicBezTo>
                <a:cubicBezTo>
                  <a:pt x="374" y="11"/>
                  <a:pt x="388" y="23"/>
                  <a:pt x="388" y="39"/>
                </a:cubicBezTo>
                <a:cubicBezTo>
                  <a:pt x="388" y="63"/>
                  <a:pt x="388" y="87"/>
                  <a:pt x="388" y="111"/>
                </a:cubicBezTo>
                <a:cubicBezTo>
                  <a:pt x="388" y="128"/>
                  <a:pt x="374" y="139"/>
                  <a:pt x="358" y="141"/>
                </a:cubicBezTo>
                <a:cubicBezTo>
                  <a:pt x="323" y="145"/>
                  <a:pt x="287" y="147"/>
                  <a:pt x="252" y="148"/>
                </a:cubicBezTo>
                <a:cubicBezTo>
                  <a:pt x="276" y="150"/>
                  <a:pt x="299" y="151"/>
                  <a:pt x="323" y="153"/>
                </a:cubicBezTo>
                <a:cubicBezTo>
                  <a:pt x="339" y="155"/>
                  <a:pt x="353" y="167"/>
                  <a:pt x="353" y="183"/>
                </a:cubicBezTo>
                <a:lnTo>
                  <a:pt x="353" y="218"/>
                </a:lnTo>
                <a:cubicBezTo>
                  <a:pt x="333" y="229"/>
                  <a:pt x="314" y="242"/>
                  <a:pt x="299" y="258"/>
                </a:cubicBezTo>
                <a:cubicBezTo>
                  <a:pt x="289" y="268"/>
                  <a:pt x="280" y="278"/>
                  <a:pt x="272" y="290"/>
                </a:cubicBezTo>
                <a:cubicBezTo>
                  <a:pt x="191" y="296"/>
                  <a:pt x="111" y="294"/>
                  <a:pt x="30" y="285"/>
                </a:cubicBezTo>
                <a:cubicBezTo>
                  <a:pt x="13" y="283"/>
                  <a:pt x="0" y="272"/>
                  <a:pt x="0" y="255"/>
                </a:cubicBezTo>
                <a:cubicBezTo>
                  <a:pt x="0" y="231"/>
                  <a:pt x="0" y="207"/>
                  <a:pt x="0" y="183"/>
                </a:cubicBezTo>
                <a:cubicBezTo>
                  <a:pt x="0" y="167"/>
                  <a:pt x="13" y="155"/>
                  <a:pt x="30" y="1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>
              <a:solidFill>
                <a:srgbClr val="FFF68E"/>
              </a:solidFill>
            </a:endParaRPr>
          </a:p>
        </p:txBody>
      </p:sp>
      <p:sp>
        <p:nvSpPr>
          <p:cNvPr id="51" name="Freeform 48"/>
          <p:cNvSpPr>
            <a:spLocks noEditPoints="1"/>
          </p:cNvSpPr>
          <p:nvPr/>
        </p:nvSpPr>
        <p:spPr bwMode="auto">
          <a:xfrm>
            <a:off x="1173163" y="853787"/>
            <a:ext cx="468312" cy="447675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4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6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50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1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1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1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6"/>
                  <a:pt x="421" y="229"/>
                  <a:pt x="420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6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6"/>
                  <a:pt x="411" y="249"/>
                </a:cubicBezTo>
                <a:cubicBezTo>
                  <a:pt x="411" y="249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4"/>
                  <a:pt x="412" y="295"/>
                </a:cubicBezTo>
                <a:cubicBezTo>
                  <a:pt x="414" y="298"/>
                  <a:pt x="415" y="301"/>
                  <a:pt x="417" y="304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1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6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0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50" y="232"/>
                  <a:pt x="250" y="270"/>
                </a:cubicBezTo>
                <a:cubicBezTo>
                  <a:pt x="250" y="278"/>
                  <a:pt x="249" y="285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2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7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2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0"/>
                  <a:pt x="353" y="391"/>
                  <a:pt x="353" y="391"/>
                </a:cubicBezTo>
                <a:cubicBezTo>
                  <a:pt x="337" y="409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1" y="340"/>
                </a:moveTo>
                <a:lnTo>
                  <a:pt x="151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4"/>
                </a:cubicBezTo>
                <a:cubicBezTo>
                  <a:pt x="213" y="301"/>
                  <a:pt x="214" y="298"/>
                  <a:pt x="216" y="295"/>
                </a:cubicBezTo>
                <a:cubicBezTo>
                  <a:pt x="216" y="294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2"/>
                  <a:pt x="219" y="282"/>
                  <a:pt x="219" y="281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2"/>
                  <a:pt x="217" y="250"/>
                </a:cubicBezTo>
                <a:cubicBezTo>
                  <a:pt x="217" y="249"/>
                  <a:pt x="217" y="249"/>
                  <a:pt x="217" y="249"/>
                </a:cubicBezTo>
                <a:cubicBezTo>
                  <a:pt x="216" y="246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6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6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0"/>
                  <a:pt x="186" y="210"/>
                </a:cubicBezTo>
                <a:cubicBezTo>
                  <a:pt x="184" y="209"/>
                  <a:pt x="181" y="207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1" y="200"/>
                </a:cubicBezTo>
                <a:cubicBezTo>
                  <a:pt x="112" y="200"/>
                  <a:pt x="81" y="231"/>
                  <a:pt x="81" y="270"/>
                </a:cubicBezTo>
                <a:cubicBezTo>
                  <a:pt x="81" y="309"/>
                  <a:pt x="112" y="340"/>
                  <a:pt x="151" y="3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>
              <a:solidFill>
                <a:srgbClr val="FFF68E"/>
              </a:solidFill>
            </a:endParaRPr>
          </a:p>
        </p:txBody>
      </p:sp>
      <p:sp>
        <p:nvSpPr>
          <p:cNvPr id="52" name="TextBox 31"/>
          <p:cNvSpPr txBox="1"/>
          <p:nvPr/>
        </p:nvSpPr>
        <p:spPr>
          <a:xfrm>
            <a:off x="2189163" y="1677700"/>
            <a:ext cx="1319212" cy="3397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添加标题</a:t>
            </a:r>
            <a:endParaRPr lang="en-US" altLang="zh-CN" sz="1500" b="1" dirty="0">
              <a:solidFill>
                <a:srgbClr val="FFF68E"/>
              </a:solidFill>
              <a:latin typeface="+mn-ea"/>
            </a:endParaRPr>
          </a:p>
        </p:txBody>
      </p:sp>
      <p:sp>
        <p:nvSpPr>
          <p:cNvPr id="53" name="TextBox 32"/>
          <p:cNvSpPr txBox="1"/>
          <p:nvPr/>
        </p:nvSpPr>
        <p:spPr>
          <a:xfrm>
            <a:off x="2200275" y="1936462"/>
            <a:ext cx="515620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4" name="TextBox 31"/>
          <p:cNvSpPr txBox="1"/>
          <p:nvPr/>
        </p:nvSpPr>
        <p:spPr>
          <a:xfrm>
            <a:off x="2141538" y="2636550"/>
            <a:ext cx="1319212" cy="3397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添加标题</a:t>
            </a:r>
            <a:endParaRPr lang="en-US" altLang="zh-CN" sz="1500" b="1" dirty="0">
              <a:solidFill>
                <a:srgbClr val="FFF68E"/>
              </a:solidFill>
              <a:latin typeface="+mn-ea"/>
            </a:endParaRPr>
          </a:p>
        </p:txBody>
      </p:sp>
      <p:sp>
        <p:nvSpPr>
          <p:cNvPr id="55" name="TextBox 32"/>
          <p:cNvSpPr txBox="1"/>
          <p:nvPr/>
        </p:nvSpPr>
        <p:spPr>
          <a:xfrm>
            <a:off x="2152650" y="2895312"/>
            <a:ext cx="515620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6" name="TextBox 31"/>
          <p:cNvSpPr txBox="1"/>
          <p:nvPr/>
        </p:nvSpPr>
        <p:spPr>
          <a:xfrm>
            <a:off x="2146300" y="3603337"/>
            <a:ext cx="13208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添加标题</a:t>
            </a:r>
            <a:endParaRPr lang="en-US" altLang="zh-CN" sz="1500" b="1" dirty="0">
              <a:solidFill>
                <a:srgbClr val="FFF68E"/>
              </a:solidFill>
              <a:latin typeface="+mn-ea"/>
            </a:endParaRPr>
          </a:p>
        </p:txBody>
      </p:sp>
      <p:sp>
        <p:nvSpPr>
          <p:cNvPr id="57" name="TextBox 32"/>
          <p:cNvSpPr txBox="1"/>
          <p:nvPr/>
        </p:nvSpPr>
        <p:spPr>
          <a:xfrm>
            <a:off x="2157413" y="3862100"/>
            <a:ext cx="5157787" cy="5222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4767263"/>
            <a:ext cx="9144000" cy="376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0" y="4732338"/>
            <a:ext cx="9144000" cy="71437"/>
          </a:xfrm>
          <a:prstGeom prst="rect">
            <a:avLst/>
          </a:prstGeom>
          <a:solidFill>
            <a:srgbClr val="F0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圆角矩形 6"/>
          <p:cNvSpPr/>
          <p:nvPr/>
        </p:nvSpPr>
        <p:spPr>
          <a:xfrm>
            <a:off x="1054100" y="4750618"/>
            <a:ext cx="7035800" cy="184134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rgbClr val="E77B27"/>
              </a:gs>
              <a:gs pos="58000">
                <a:srgbClr val="E17725"/>
              </a:gs>
              <a:gs pos="0">
                <a:srgbClr val="F0812B"/>
              </a:gs>
              <a:gs pos="100000">
                <a:srgbClr val="99480B"/>
              </a:gs>
            </a:gsLst>
            <a:lin ang="5400000" scaled="0"/>
          </a:gradFill>
          <a:ln>
            <a:noFill/>
          </a:ln>
          <a:effectLst>
            <a:innerShdw dist="38100" dir="5400000">
              <a:srgbClr val="99480B">
                <a:alpha val="79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圆角矩形 7"/>
          <p:cNvSpPr/>
          <p:nvPr/>
        </p:nvSpPr>
        <p:spPr>
          <a:xfrm>
            <a:off x="5957888" y="4675188"/>
            <a:ext cx="558800" cy="74612"/>
          </a:xfrm>
          <a:prstGeom prst="roundRect">
            <a:avLst>
              <a:gd name="adj" fmla="val 25199"/>
            </a:avLst>
          </a:prstGeom>
          <a:gradFill>
            <a:gsLst>
              <a:gs pos="22510">
                <a:srgbClr val="F8F8F8"/>
              </a:gs>
              <a:gs pos="35806">
                <a:srgbClr val="F1F1F1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2" name="组合 10"/>
          <p:cNvGrpSpPr/>
          <p:nvPr/>
        </p:nvGrpSpPr>
        <p:grpSpPr bwMode="auto">
          <a:xfrm>
            <a:off x="6732588" y="4435475"/>
            <a:ext cx="650875" cy="319088"/>
            <a:chOff x="5867312" y="2754634"/>
            <a:chExt cx="721088" cy="354311"/>
          </a:xfrm>
        </p:grpSpPr>
        <p:sp>
          <p:nvSpPr>
            <p:cNvPr id="33" name="圆角矩形 8"/>
            <p:cNvSpPr/>
            <p:nvPr/>
          </p:nvSpPr>
          <p:spPr>
            <a:xfrm>
              <a:off x="5867312" y="2821618"/>
              <a:ext cx="721088" cy="287327"/>
            </a:xfrm>
            <a:prstGeom prst="roundRect">
              <a:avLst>
                <a:gd name="adj" fmla="val 36508"/>
              </a:avLst>
            </a:prstGeom>
            <a:gradFill>
              <a:gsLst>
                <a:gs pos="33000">
                  <a:srgbClr val="E7DD0F">
                    <a:lumMod val="97000"/>
                  </a:srgbClr>
                </a:gs>
                <a:gs pos="100000">
                  <a:srgbClr val="E7DD0F">
                    <a:lumMod val="81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椭圆 9"/>
            <p:cNvSpPr/>
            <p:nvPr/>
          </p:nvSpPr>
          <p:spPr>
            <a:xfrm>
              <a:off x="5867312" y="2754634"/>
              <a:ext cx="721088" cy="253928"/>
            </a:xfrm>
            <a:custGeom>
              <a:avLst/>
              <a:gdLst>
                <a:gd name="connsiteX0" fmla="*/ 0 w 720080"/>
                <a:gd name="connsiteY0" fmla="*/ 124582 h 249163"/>
                <a:gd name="connsiteX1" fmla="*/ 360040 w 720080"/>
                <a:gd name="connsiteY1" fmla="*/ 0 h 249163"/>
                <a:gd name="connsiteX2" fmla="*/ 720080 w 720080"/>
                <a:gd name="connsiteY2" fmla="*/ 124582 h 249163"/>
                <a:gd name="connsiteX3" fmla="*/ 360040 w 720080"/>
                <a:gd name="connsiteY3" fmla="*/ 249164 h 249163"/>
                <a:gd name="connsiteX4" fmla="*/ 0 w 720080"/>
                <a:gd name="connsiteY4" fmla="*/ 124582 h 249163"/>
                <a:gd name="connsiteX0-1" fmla="*/ 0 w 720080"/>
                <a:gd name="connsiteY0-2" fmla="*/ 124582 h 257959"/>
                <a:gd name="connsiteX1-3" fmla="*/ 360040 w 720080"/>
                <a:gd name="connsiteY1-4" fmla="*/ 0 h 257959"/>
                <a:gd name="connsiteX2-5" fmla="*/ 720080 w 720080"/>
                <a:gd name="connsiteY2-6" fmla="*/ 124582 h 257959"/>
                <a:gd name="connsiteX3-7" fmla="*/ 360040 w 720080"/>
                <a:gd name="connsiteY3-8" fmla="*/ 249164 h 257959"/>
                <a:gd name="connsiteX4-9" fmla="*/ 0 w 720080"/>
                <a:gd name="connsiteY4-10" fmla="*/ 124582 h 257959"/>
                <a:gd name="connsiteX0-11" fmla="*/ 0 w 720080"/>
                <a:gd name="connsiteY0-12" fmla="*/ 124582 h 253928"/>
                <a:gd name="connsiteX1-13" fmla="*/ 360040 w 720080"/>
                <a:gd name="connsiteY1-14" fmla="*/ 0 h 253928"/>
                <a:gd name="connsiteX2-15" fmla="*/ 720080 w 720080"/>
                <a:gd name="connsiteY2-16" fmla="*/ 124582 h 253928"/>
                <a:gd name="connsiteX3-17" fmla="*/ 360040 w 720080"/>
                <a:gd name="connsiteY3-18" fmla="*/ 249164 h 253928"/>
                <a:gd name="connsiteX4-19" fmla="*/ 0 w 720080"/>
                <a:gd name="connsiteY4-20" fmla="*/ 124582 h 253928"/>
                <a:gd name="connsiteX0-21" fmla="*/ 0 w 720080"/>
                <a:gd name="connsiteY0-22" fmla="*/ 124582 h 253928"/>
                <a:gd name="connsiteX1-23" fmla="*/ 360040 w 720080"/>
                <a:gd name="connsiteY1-24" fmla="*/ 0 h 253928"/>
                <a:gd name="connsiteX2-25" fmla="*/ 720080 w 720080"/>
                <a:gd name="connsiteY2-26" fmla="*/ 124582 h 253928"/>
                <a:gd name="connsiteX3-27" fmla="*/ 360040 w 720080"/>
                <a:gd name="connsiteY3-28" fmla="*/ 249164 h 253928"/>
                <a:gd name="connsiteX4-29" fmla="*/ 0 w 720080"/>
                <a:gd name="connsiteY4-30" fmla="*/ 124582 h 253928"/>
                <a:gd name="connsiteX0-31" fmla="*/ 0 w 720080"/>
                <a:gd name="connsiteY0-32" fmla="*/ 124582 h 263606"/>
                <a:gd name="connsiteX1-33" fmla="*/ 360040 w 720080"/>
                <a:gd name="connsiteY1-34" fmla="*/ 0 h 263606"/>
                <a:gd name="connsiteX2-35" fmla="*/ 720080 w 720080"/>
                <a:gd name="connsiteY2-36" fmla="*/ 124582 h 263606"/>
                <a:gd name="connsiteX3-37" fmla="*/ 360040 w 720080"/>
                <a:gd name="connsiteY3-38" fmla="*/ 249164 h 263606"/>
                <a:gd name="connsiteX4-39" fmla="*/ 0 w 720080"/>
                <a:gd name="connsiteY4-40" fmla="*/ 124582 h 263606"/>
                <a:gd name="connsiteX0-41" fmla="*/ 0 w 720911"/>
                <a:gd name="connsiteY0-42" fmla="*/ 124582 h 263606"/>
                <a:gd name="connsiteX1-43" fmla="*/ 360040 w 720911"/>
                <a:gd name="connsiteY1-44" fmla="*/ 0 h 263606"/>
                <a:gd name="connsiteX2-45" fmla="*/ 720080 w 720911"/>
                <a:gd name="connsiteY2-46" fmla="*/ 124582 h 263606"/>
                <a:gd name="connsiteX3-47" fmla="*/ 360040 w 720911"/>
                <a:gd name="connsiteY3-48" fmla="*/ 249164 h 263606"/>
                <a:gd name="connsiteX4-49" fmla="*/ 0 w 720911"/>
                <a:gd name="connsiteY4-50" fmla="*/ 124582 h 263606"/>
                <a:gd name="connsiteX0-51" fmla="*/ 4749 w 725660"/>
                <a:gd name="connsiteY0-52" fmla="*/ 124582 h 260155"/>
                <a:gd name="connsiteX1-53" fmla="*/ 364789 w 725660"/>
                <a:gd name="connsiteY1-54" fmla="*/ 0 h 260155"/>
                <a:gd name="connsiteX2-55" fmla="*/ 724829 w 725660"/>
                <a:gd name="connsiteY2-56" fmla="*/ 124582 h 260155"/>
                <a:gd name="connsiteX3-57" fmla="*/ 364789 w 725660"/>
                <a:gd name="connsiteY3-58" fmla="*/ 249164 h 260155"/>
                <a:gd name="connsiteX4-59" fmla="*/ 4749 w 725660"/>
                <a:gd name="connsiteY4-60" fmla="*/ 124582 h 260155"/>
                <a:gd name="connsiteX0-61" fmla="*/ 4749 w 725005"/>
                <a:gd name="connsiteY0-62" fmla="*/ 124582 h 260155"/>
                <a:gd name="connsiteX1-63" fmla="*/ 364789 w 725005"/>
                <a:gd name="connsiteY1-64" fmla="*/ 0 h 260155"/>
                <a:gd name="connsiteX2-65" fmla="*/ 724829 w 725005"/>
                <a:gd name="connsiteY2-66" fmla="*/ 124582 h 260155"/>
                <a:gd name="connsiteX3-67" fmla="*/ 364789 w 725005"/>
                <a:gd name="connsiteY3-68" fmla="*/ 249164 h 260155"/>
                <a:gd name="connsiteX4-69" fmla="*/ 4749 w 725005"/>
                <a:gd name="connsiteY4-70" fmla="*/ 124582 h 260155"/>
                <a:gd name="connsiteX0-71" fmla="*/ 832 w 721088"/>
                <a:gd name="connsiteY0-72" fmla="*/ 124582 h 253928"/>
                <a:gd name="connsiteX1-73" fmla="*/ 360872 w 721088"/>
                <a:gd name="connsiteY1-74" fmla="*/ 0 h 253928"/>
                <a:gd name="connsiteX2-75" fmla="*/ 720912 w 721088"/>
                <a:gd name="connsiteY2-76" fmla="*/ 124582 h 253928"/>
                <a:gd name="connsiteX3-77" fmla="*/ 360872 w 721088"/>
                <a:gd name="connsiteY3-78" fmla="*/ 249164 h 253928"/>
                <a:gd name="connsiteX4-79" fmla="*/ 832 w 721088"/>
                <a:gd name="connsiteY4-80" fmla="*/ 124582 h 253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1088" h="253928">
                  <a:moveTo>
                    <a:pt x="832" y="124582"/>
                  </a:moveTo>
                  <a:cubicBezTo>
                    <a:pt x="832" y="55777"/>
                    <a:pt x="162027" y="0"/>
                    <a:pt x="360872" y="0"/>
                  </a:cubicBezTo>
                  <a:cubicBezTo>
                    <a:pt x="559717" y="0"/>
                    <a:pt x="720912" y="55777"/>
                    <a:pt x="720912" y="124582"/>
                  </a:cubicBezTo>
                  <a:cubicBezTo>
                    <a:pt x="720912" y="193387"/>
                    <a:pt x="740692" y="252339"/>
                    <a:pt x="360872" y="249164"/>
                  </a:cubicBezTo>
                  <a:cubicBezTo>
                    <a:pt x="-34823" y="274564"/>
                    <a:pt x="832" y="193387"/>
                    <a:pt x="832" y="124582"/>
                  </a:cubicBezTo>
                  <a:close/>
                </a:path>
              </a:pathLst>
            </a:custGeom>
            <a:gradFill>
              <a:gsLst>
                <a:gs pos="99000">
                  <a:srgbClr val="884E22"/>
                </a:gs>
                <a:gs pos="0">
                  <a:srgbClr val="D1B8A4"/>
                </a:gs>
                <a:gs pos="57000">
                  <a:srgbClr val="743200">
                    <a:lumMod val="90000"/>
                  </a:srgbClr>
                </a:gs>
              </a:gsLst>
              <a:lin ang="5400000" scaled="0"/>
            </a:gradFill>
            <a:ln w="12700">
              <a:gradFill>
                <a:gsLst>
                  <a:gs pos="0">
                    <a:schemeClr val="bg2">
                      <a:lumMod val="75000"/>
                      <a:alpha val="0"/>
                    </a:schemeClr>
                  </a:gs>
                  <a:gs pos="57000">
                    <a:srgbClr val="743200">
                      <a:alpha val="57000"/>
                    </a:srgbClr>
                  </a:gs>
                  <a:gs pos="100000">
                    <a:srgbClr val="743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TextBox 44"/>
          <p:cNvSpPr txBox="1"/>
          <p:nvPr/>
        </p:nvSpPr>
        <p:spPr>
          <a:xfrm>
            <a:off x="771005" y="256988"/>
            <a:ext cx="7879080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0" dirty="0">
                <a:ln w="25400" cap="rnd">
                  <a:solidFill>
                    <a:srgbClr val="EFE8E8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教师节快乐</a:t>
            </a:r>
          </a:p>
        </p:txBody>
      </p:sp>
      <p:grpSp>
        <p:nvGrpSpPr>
          <p:cNvPr id="82" name="组合 42"/>
          <p:cNvGrpSpPr/>
          <p:nvPr/>
        </p:nvGrpSpPr>
        <p:grpSpPr bwMode="auto">
          <a:xfrm>
            <a:off x="2727046" y="2364640"/>
            <a:ext cx="4083493" cy="1369606"/>
            <a:chOff x="2530254" y="2931790"/>
            <a:chExt cx="4083493" cy="1369606"/>
          </a:xfrm>
        </p:grpSpPr>
        <p:grpSp>
          <p:nvGrpSpPr>
            <p:cNvPr id="83" name="组合 16"/>
            <p:cNvGrpSpPr/>
            <p:nvPr/>
          </p:nvGrpSpPr>
          <p:grpSpPr bwMode="auto">
            <a:xfrm>
              <a:off x="2530254" y="2931790"/>
              <a:ext cx="4083493" cy="1107996"/>
              <a:chOff x="-640682" y="3556508"/>
              <a:chExt cx="4083493" cy="1107996"/>
            </a:xfrm>
          </p:grpSpPr>
          <p:sp>
            <p:nvSpPr>
              <p:cNvPr id="98" name="TextBox 15"/>
              <p:cNvSpPr txBox="1">
                <a:spLocks noChangeArrowheads="1"/>
              </p:cNvSpPr>
              <p:nvPr/>
            </p:nvSpPr>
            <p:spPr bwMode="auto">
              <a:xfrm>
                <a:off x="-640682" y="3556508"/>
                <a:ext cx="1031051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6600" dirty="0">
                    <a:solidFill>
                      <a:srgbClr val="CCD7B4"/>
                    </a:solidFill>
                    <a:latin typeface="迷你简习字" panose="020B0602010101010101" pitchFamily="33" charset="-122"/>
                    <a:ea typeface="迷你简习字" panose="020B0602010101010101" pitchFamily="33" charset="-122"/>
                  </a:rPr>
                  <a:t>谢</a:t>
                </a:r>
              </a:p>
            </p:txBody>
          </p:sp>
          <p:sp>
            <p:nvSpPr>
              <p:cNvPr id="99" name="TextBox 19"/>
              <p:cNvSpPr txBox="1">
                <a:spLocks noChangeArrowheads="1"/>
              </p:cNvSpPr>
              <p:nvPr/>
            </p:nvSpPr>
            <p:spPr bwMode="auto">
              <a:xfrm>
                <a:off x="376799" y="3556508"/>
                <a:ext cx="1031051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6600" dirty="0">
                    <a:solidFill>
                      <a:srgbClr val="CCD7B4"/>
                    </a:solidFill>
                    <a:latin typeface="迷你简习字" panose="020B0602010101010101" pitchFamily="33" charset="-122"/>
                    <a:ea typeface="迷你简习字" panose="020B0602010101010101" pitchFamily="33" charset="-122"/>
                  </a:rPr>
                  <a:t>谢</a:t>
                </a:r>
              </a:p>
            </p:txBody>
          </p:sp>
          <p:sp>
            <p:nvSpPr>
              <p:cNvPr id="100" name="TextBox 20"/>
              <p:cNvSpPr txBox="1">
                <a:spLocks noChangeArrowheads="1"/>
              </p:cNvSpPr>
              <p:nvPr/>
            </p:nvSpPr>
            <p:spPr bwMode="auto">
              <a:xfrm>
                <a:off x="1394280" y="3556508"/>
                <a:ext cx="1031051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6600" dirty="0">
                    <a:solidFill>
                      <a:srgbClr val="CCD7B4"/>
                    </a:solidFill>
                    <a:latin typeface="迷你简习字" panose="020B0602010101010101" pitchFamily="33" charset="-122"/>
                    <a:ea typeface="迷你简习字" panose="020B0602010101010101" pitchFamily="33" charset="-122"/>
                  </a:rPr>
                  <a:t>观</a:t>
                </a:r>
              </a:p>
            </p:txBody>
          </p:sp>
          <p:sp>
            <p:nvSpPr>
              <p:cNvPr id="101" name="TextBox 21"/>
              <p:cNvSpPr txBox="1">
                <a:spLocks noChangeArrowheads="1"/>
              </p:cNvSpPr>
              <p:nvPr/>
            </p:nvSpPr>
            <p:spPr bwMode="auto">
              <a:xfrm>
                <a:off x="2411760" y="3556508"/>
                <a:ext cx="1031051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6600" dirty="0">
                    <a:solidFill>
                      <a:srgbClr val="CCD7B4"/>
                    </a:solidFill>
                    <a:latin typeface="迷你简习字" panose="020B0602010101010101" pitchFamily="33" charset="-122"/>
                    <a:ea typeface="迷你简习字" panose="020B0602010101010101" pitchFamily="33" charset="-122"/>
                  </a:rPr>
                  <a:t>看</a:t>
                </a:r>
              </a:p>
            </p:txBody>
          </p:sp>
        </p:grpSp>
        <p:grpSp>
          <p:nvGrpSpPr>
            <p:cNvPr id="85" name="组合 34"/>
            <p:cNvGrpSpPr/>
            <p:nvPr/>
          </p:nvGrpSpPr>
          <p:grpSpPr bwMode="auto">
            <a:xfrm>
              <a:off x="2684141" y="3778176"/>
              <a:ext cx="599844" cy="523220"/>
              <a:chOff x="2621850" y="3778176"/>
              <a:chExt cx="599844" cy="523220"/>
            </a:xfrm>
          </p:grpSpPr>
          <p:sp>
            <p:nvSpPr>
              <p:cNvPr id="96" name="TextBox 17"/>
              <p:cNvSpPr txBox="1">
                <a:spLocks noChangeArrowheads="1"/>
              </p:cNvSpPr>
              <p:nvPr/>
            </p:nvSpPr>
            <p:spPr bwMode="auto">
              <a:xfrm>
                <a:off x="2621850" y="3778176"/>
                <a:ext cx="59984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800" dirty="0" err="1">
                    <a:solidFill>
                      <a:srgbClr val="ECEBE5"/>
                    </a:solidFill>
                    <a:latin typeface="DFLiShuW7-B5"/>
                    <a:ea typeface="DFLiShuW7-B5"/>
                    <a:cs typeface="DFLiShuW7-B5"/>
                  </a:rPr>
                  <a:t>xie</a:t>
                </a:r>
                <a:endParaRPr lang="zh-CN" altLang="en-US" sz="2800" dirty="0">
                  <a:solidFill>
                    <a:srgbClr val="ECEBE5"/>
                  </a:solidFill>
                  <a:latin typeface="DFLiShuW7-B5"/>
                  <a:ea typeface="DFLiShuW7-B5"/>
                  <a:cs typeface="DFLiShuW7-B5"/>
                </a:endParaRPr>
              </a:p>
            </p:txBody>
          </p:sp>
          <p:cxnSp>
            <p:nvCxnSpPr>
              <p:cNvPr id="97" name="直接连接符 96"/>
              <p:cNvCxnSpPr/>
              <p:nvPr/>
            </p:nvCxnSpPr>
            <p:spPr>
              <a:xfrm>
                <a:off x="2936844" y="3990201"/>
                <a:ext cx="73025" cy="0"/>
              </a:xfrm>
              <a:prstGeom prst="line">
                <a:avLst/>
              </a:prstGeom>
              <a:ln w="12700" cap="rnd">
                <a:solidFill>
                  <a:srgbClr val="ECEBE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组合 36"/>
            <p:cNvGrpSpPr/>
            <p:nvPr/>
          </p:nvGrpSpPr>
          <p:grpSpPr bwMode="auto">
            <a:xfrm>
              <a:off x="4539567" y="3778176"/>
              <a:ext cx="902811" cy="523220"/>
              <a:chOff x="4558541" y="3778176"/>
              <a:chExt cx="902811" cy="523220"/>
            </a:xfrm>
          </p:grpSpPr>
          <p:sp>
            <p:nvSpPr>
              <p:cNvPr id="94" name="TextBox 26"/>
              <p:cNvSpPr txBox="1">
                <a:spLocks noChangeArrowheads="1"/>
              </p:cNvSpPr>
              <p:nvPr/>
            </p:nvSpPr>
            <p:spPr bwMode="auto">
              <a:xfrm>
                <a:off x="4558541" y="3778176"/>
                <a:ext cx="90281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800" dirty="0">
                    <a:solidFill>
                      <a:srgbClr val="ECEBE5"/>
                    </a:solidFill>
                    <a:latin typeface="DFLiShuW7-B5"/>
                    <a:ea typeface="DFLiShuW7-B5"/>
                    <a:cs typeface="DFLiShuW7-B5"/>
                  </a:rPr>
                  <a:t>guan</a:t>
                </a:r>
              </a:p>
            </p:txBody>
          </p:sp>
          <p:cxnSp>
            <p:nvCxnSpPr>
              <p:cNvPr id="95" name="直接连接符 94"/>
              <p:cNvCxnSpPr/>
              <p:nvPr/>
            </p:nvCxnSpPr>
            <p:spPr>
              <a:xfrm>
                <a:off x="5008834" y="3939401"/>
                <a:ext cx="71437" cy="50800"/>
              </a:xfrm>
              <a:prstGeom prst="line">
                <a:avLst/>
              </a:prstGeom>
              <a:ln w="12700" cap="rnd">
                <a:solidFill>
                  <a:srgbClr val="ECEBE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40"/>
            <p:cNvGrpSpPr/>
            <p:nvPr/>
          </p:nvGrpSpPr>
          <p:grpSpPr bwMode="auto">
            <a:xfrm>
              <a:off x="5730973" y="3778176"/>
              <a:ext cx="702693" cy="523220"/>
              <a:chOff x="5926900" y="3778176"/>
              <a:chExt cx="702693" cy="523220"/>
            </a:xfrm>
          </p:grpSpPr>
          <p:sp>
            <p:nvSpPr>
              <p:cNvPr id="92" name="TextBox 27"/>
              <p:cNvSpPr txBox="1">
                <a:spLocks noChangeArrowheads="1"/>
              </p:cNvSpPr>
              <p:nvPr/>
            </p:nvSpPr>
            <p:spPr bwMode="auto">
              <a:xfrm>
                <a:off x="5926900" y="3778176"/>
                <a:ext cx="70269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800" dirty="0" err="1">
                    <a:solidFill>
                      <a:srgbClr val="ECEBE5"/>
                    </a:solidFill>
                    <a:latin typeface="DFLiShuW7-B5"/>
                    <a:ea typeface="DFLiShuW7-B5"/>
                    <a:cs typeface="DFLiShuW7-B5"/>
                  </a:rPr>
                  <a:t>kan</a:t>
                </a:r>
                <a:endParaRPr lang="zh-CN" altLang="en-US" sz="2800" dirty="0">
                  <a:solidFill>
                    <a:srgbClr val="ECEBE5"/>
                  </a:solidFill>
                  <a:latin typeface="DFLiShuW7-B5"/>
                  <a:ea typeface="DFLiShuW7-B5"/>
                  <a:cs typeface="DFLiShuW7-B5"/>
                </a:endParaRPr>
              </a:p>
            </p:txBody>
          </p:sp>
          <p:cxnSp>
            <p:nvCxnSpPr>
              <p:cNvPr id="93" name="直接连接符 92"/>
              <p:cNvCxnSpPr/>
              <p:nvPr/>
            </p:nvCxnSpPr>
            <p:spPr>
              <a:xfrm>
                <a:off x="6201787" y="3939401"/>
                <a:ext cx="71437" cy="50800"/>
              </a:xfrm>
              <a:prstGeom prst="line">
                <a:avLst/>
              </a:prstGeom>
              <a:ln w="12700" cap="rnd">
                <a:solidFill>
                  <a:srgbClr val="ECEBE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组合 32"/>
            <p:cNvGrpSpPr/>
            <p:nvPr/>
          </p:nvGrpSpPr>
          <p:grpSpPr bwMode="auto">
            <a:xfrm>
              <a:off x="3701622" y="3778176"/>
              <a:ext cx="599844" cy="523220"/>
              <a:chOff x="3631008" y="3778176"/>
              <a:chExt cx="599844" cy="523220"/>
            </a:xfrm>
          </p:grpSpPr>
          <p:sp>
            <p:nvSpPr>
              <p:cNvPr id="89" name="TextBox 25"/>
              <p:cNvSpPr txBox="1">
                <a:spLocks noChangeArrowheads="1"/>
              </p:cNvSpPr>
              <p:nvPr/>
            </p:nvSpPr>
            <p:spPr bwMode="auto">
              <a:xfrm>
                <a:off x="3631008" y="3778176"/>
                <a:ext cx="59984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800" dirty="0" err="1">
                    <a:solidFill>
                      <a:srgbClr val="ECEBE5"/>
                    </a:solidFill>
                    <a:latin typeface="DFLiShuW7-B5"/>
                    <a:ea typeface="DFLiShuW7-B5"/>
                    <a:cs typeface="DFLiShuW7-B5"/>
                  </a:rPr>
                  <a:t>xie</a:t>
                </a:r>
                <a:endParaRPr lang="en-US" altLang="zh-CN" sz="2800" dirty="0">
                  <a:solidFill>
                    <a:srgbClr val="ECEBE5"/>
                  </a:solidFill>
                  <a:latin typeface="DFLiShuW7-B5"/>
                  <a:ea typeface="DFLiShuW7-B5"/>
                  <a:cs typeface="DFLiShuW7-B5"/>
                </a:endParaRPr>
              </a:p>
            </p:txBody>
          </p:sp>
          <p:pic>
            <p:nvPicPr>
              <p:cNvPr id="9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7177" y="3939902"/>
                <a:ext cx="104775" cy="80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1" name="直接连接符 90"/>
              <p:cNvCxnSpPr/>
              <p:nvPr/>
            </p:nvCxnSpPr>
            <p:spPr>
              <a:xfrm>
                <a:off x="4139783" y="3990201"/>
                <a:ext cx="71438" cy="0"/>
              </a:xfrm>
              <a:prstGeom prst="line">
                <a:avLst/>
              </a:prstGeom>
              <a:ln w="12700" cap="rnd">
                <a:solidFill>
                  <a:srgbClr val="ECEBE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1101725" y="1265238"/>
            <a:ext cx="6969125" cy="2614612"/>
          </a:xfrm>
          <a:custGeom>
            <a:avLst/>
            <a:gdLst>
              <a:gd name="T0" fmla="*/ 2282 w 12193"/>
              <a:gd name="T1" fmla="*/ 0 h 4563"/>
              <a:gd name="T2" fmla="*/ 9912 w 12193"/>
              <a:gd name="T3" fmla="*/ 0 h 4563"/>
              <a:gd name="T4" fmla="*/ 12193 w 12193"/>
              <a:gd name="T5" fmla="*/ 2281 h 4563"/>
              <a:gd name="T6" fmla="*/ 9912 w 12193"/>
              <a:gd name="T7" fmla="*/ 4563 h 4563"/>
              <a:gd name="T8" fmla="*/ 2282 w 12193"/>
              <a:gd name="T9" fmla="*/ 4563 h 4563"/>
              <a:gd name="T10" fmla="*/ 0 w 12193"/>
              <a:gd name="T11" fmla="*/ 2281 h 4563"/>
              <a:gd name="T12" fmla="*/ 2282 w 12193"/>
              <a:gd name="T13" fmla="*/ 0 h 4563"/>
              <a:gd name="T14" fmla="*/ 2282 w 12193"/>
              <a:gd name="T15" fmla="*/ 70 h 4563"/>
              <a:gd name="T16" fmla="*/ 70 w 12193"/>
              <a:gd name="T17" fmla="*/ 2281 h 4563"/>
              <a:gd name="T18" fmla="*/ 2282 w 12193"/>
              <a:gd name="T19" fmla="*/ 4493 h 4563"/>
              <a:gd name="T20" fmla="*/ 9912 w 12193"/>
              <a:gd name="T21" fmla="*/ 4493 h 4563"/>
              <a:gd name="T22" fmla="*/ 12123 w 12193"/>
              <a:gd name="T23" fmla="*/ 2281 h 4563"/>
              <a:gd name="T24" fmla="*/ 9912 w 12193"/>
              <a:gd name="T25" fmla="*/ 70 h 4563"/>
              <a:gd name="T26" fmla="*/ 2282 w 12193"/>
              <a:gd name="T27" fmla="*/ 70 h 4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93" h="4563">
                <a:moveTo>
                  <a:pt x="2282" y="0"/>
                </a:moveTo>
                <a:lnTo>
                  <a:pt x="9912" y="0"/>
                </a:lnTo>
                <a:cubicBezTo>
                  <a:pt x="11167" y="0"/>
                  <a:pt x="12193" y="1026"/>
                  <a:pt x="12193" y="2281"/>
                </a:cubicBezTo>
                <a:cubicBezTo>
                  <a:pt x="12193" y="3536"/>
                  <a:pt x="11166" y="4563"/>
                  <a:pt x="9912" y="4563"/>
                </a:cubicBezTo>
                <a:lnTo>
                  <a:pt x="2282" y="4563"/>
                </a:lnTo>
                <a:cubicBezTo>
                  <a:pt x="1027" y="4563"/>
                  <a:pt x="0" y="3536"/>
                  <a:pt x="0" y="2281"/>
                </a:cubicBezTo>
                <a:cubicBezTo>
                  <a:pt x="0" y="1026"/>
                  <a:pt x="1026" y="0"/>
                  <a:pt x="2282" y="0"/>
                </a:cubicBezTo>
                <a:close/>
                <a:moveTo>
                  <a:pt x="2282" y="70"/>
                </a:moveTo>
                <a:cubicBezTo>
                  <a:pt x="1065" y="70"/>
                  <a:pt x="70" y="1065"/>
                  <a:pt x="70" y="2281"/>
                </a:cubicBezTo>
                <a:cubicBezTo>
                  <a:pt x="70" y="3498"/>
                  <a:pt x="1065" y="4493"/>
                  <a:pt x="2282" y="4493"/>
                </a:cubicBezTo>
                <a:lnTo>
                  <a:pt x="9912" y="4493"/>
                </a:lnTo>
                <a:cubicBezTo>
                  <a:pt x="11128" y="4493"/>
                  <a:pt x="12123" y="3497"/>
                  <a:pt x="12123" y="2281"/>
                </a:cubicBezTo>
                <a:cubicBezTo>
                  <a:pt x="12123" y="1065"/>
                  <a:pt x="11128" y="70"/>
                  <a:pt x="9912" y="70"/>
                </a:cubicBezTo>
                <a:lnTo>
                  <a:pt x="2282" y="70"/>
                </a:lnTo>
                <a:close/>
              </a:path>
            </a:pathLst>
          </a:custGeom>
          <a:noFill/>
          <a:ln>
            <a:solidFill>
              <a:srgbClr val="E2DCD5"/>
            </a:solidFill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1216025" y="1379538"/>
            <a:ext cx="6740525" cy="2386012"/>
          </a:xfrm>
          <a:custGeom>
            <a:avLst/>
            <a:gdLst>
              <a:gd name="T0" fmla="*/ 2082 w 11793"/>
              <a:gd name="T1" fmla="*/ 0 h 4163"/>
              <a:gd name="T2" fmla="*/ 9712 w 11793"/>
              <a:gd name="T3" fmla="*/ 0 h 4163"/>
              <a:gd name="T4" fmla="*/ 11793 w 11793"/>
              <a:gd name="T5" fmla="*/ 2081 h 4163"/>
              <a:gd name="T6" fmla="*/ 11793 w 11793"/>
              <a:gd name="T7" fmla="*/ 2081 h 4163"/>
              <a:gd name="T8" fmla="*/ 9712 w 11793"/>
              <a:gd name="T9" fmla="*/ 4163 h 4163"/>
              <a:gd name="T10" fmla="*/ 2082 w 11793"/>
              <a:gd name="T11" fmla="*/ 4163 h 4163"/>
              <a:gd name="T12" fmla="*/ 0 w 11793"/>
              <a:gd name="T13" fmla="*/ 2081 h 4163"/>
              <a:gd name="T14" fmla="*/ 0 w 11793"/>
              <a:gd name="T15" fmla="*/ 2081 h 4163"/>
              <a:gd name="T16" fmla="*/ 2082 w 11793"/>
              <a:gd name="T17" fmla="*/ 0 h 4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93" h="4163">
                <a:moveTo>
                  <a:pt x="2082" y="0"/>
                </a:moveTo>
                <a:lnTo>
                  <a:pt x="9712" y="0"/>
                </a:lnTo>
                <a:cubicBezTo>
                  <a:pt x="10856" y="0"/>
                  <a:pt x="11793" y="937"/>
                  <a:pt x="11793" y="2081"/>
                </a:cubicBezTo>
                <a:lnTo>
                  <a:pt x="11793" y="2081"/>
                </a:lnTo>
                <a:cubicBezTo>
                  <a:pt x="11793" y="3226"/>
                  <a:pt x="10856" y="4163"/>
                  <a:pt x="9712" y="4163"/>
                </a:cubicBezTo>
                <a:lnTo>
                  <a:pt x="2082" y="4163"/>
                </a:lnTo>
                <a:cubicBezTo>
                  <a:pt x="937" y="4163"/>
                  <a:pt x="0" y="3226"/>
                  <a:pt x="0" y="2081"/>
                </a:cubicBezTo>
                <a:lnTo>
                  <a:pt x="0" y="2081"/>
                </a:lnTo>
                <a:cubicBezTo>
                  <a:pt x="0" y="937"/>
                  <a:pt x="937" y="0"/>
                  <a:pt x="2082" y="0"/>
                </a:cubicBezTo>
                <a:close/>
              </a:path>
            </a:pathLst>
          </a:custGeom>
          <a:noFill/>
          <a:ln w="19050">
            <a:solidFill>
              <a:srgbClr val="E2DCD5"/>
            </a:solidFill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9220" name="矩形 32"/>
          <p:cNvSpPr>
            <a:spLocks noChangeArrowheads="1"/>
          </p:cNvSpPr>
          <p:nvPr/>
        </p:nvSpPr>
        <p:spPr bwMode="auto">
          <a:xfrm>
            <a:off x="3621088" y="1831975"/>
            <a:ext cx="3379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1pPr>
            <a:lvl2pPr marL="4572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2pPr>
            <a:lvl3pPr marL="9144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3pPr>
            <a:lvl4pPr marL="13716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4pPr>
            <a:lvl5pPr marL="182880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5pPr>
            <a:lvl6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6pPr>
            <a:lvl7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7pPr>
            <a:lvl8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8pPr>
            <a:lvl9pPr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ea typeface="方正兰亭细黑_GBK" panose="02000000000000000000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9221" name="组合 33"/>
          <p:cNvGrpSpPr/>
          <p:nvPr/>
        </p:nvGrpSpPr>
        <p:grpSpPr bwMode="auto">
          <a:xfrm>
            <a:off x="2206625" y="1879600"/>
            <a:ext cx="1247775" cy="1327150"/>
            <a:chOff x="2696380" y="2593828"/>
            <a:chExt cx="1664364" cy="1769096"/>
          </a:xfrm>
        </p:grpSpPr>
        <p:sp>
          <p:nvSpPr>
            <p:cNvPr id="35" name="矩形: 圆角 42"/>
            <p:cNvSpPr/>
            <p:nvPr/>
          </p:nvSpPr>
          <p:spPr bwMode="auto">
            <a:xfrm>
              <a:off x="2696380" y="2593828"/>
              <a:ext cx="1664364" cy="1769096"/>
            </a:xfrm>
            <a:prstGeom prst="roundRect">
              <a:avLst>
                <a:gd name="adj" fmla="val 9891"/>
              </a:avLst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35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2893309" y="2619222"/>
              <a:ext cx="1298034" cy="154055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zh-CN" sz="7500" dirty="0">
                  <a:solidFill>
                    <a:schemeClr val="bg1"/>
                  </a:solidFill>
                  <a:latin typeface="Lifeline JL" panose="00000400000000000000" pitchFamily="2" charset="0"/>
                  <a:ea typeface="+mj-ea"/>
                  <a:cs typeface="IrisUPC" panose="020B0604020202020204" pitchFamily="34" charset="-34"/>
                </a:rPr>
                <a:t>01</a:t>
              </a:r>
              <a:endParaRPr lang="zh-CN" altLang="zh-CN" sz="7500" dirty="0">
                <a:solidFill>
                  <a:schemeClr val="bg1"/>
                </a:solidFill>
                <a:latin typeface="Lifeline JL" panose="00000400000000000000" pitchFamily="2" charset="0"/>
                <a:ea typeface="+mj-ea"/>
                <a:cs typeface="IrisUPC" panose="020B0604020202020204" pitchFamily="34" charset="-34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-595" y="2037308"/>
            <a:ext cx="1502569" cy="926306"/>
            <a:chOff x="3175" y="2923983"/>
            <a:chExt cx="2003425" cy="1235075"/>
          </a:xfrm>
          <a:noFill/>
        </p:grpSpPr>
        <p:sp>
          <p:nvSpPr>
            <p:cNvPr id="38" name="Freeform 5"/>
            <p:cNvSpPr/>
            <p:nvPr/>
          </p:nvSpPr>
          <p:spPr bwMode="auto">
            <a:xfrm>
              <a:off x="3175" y="2923983"/>
              <a:ext cx="2003425" cy="1235075"/>
            </a:xfrm>
            <a:custGeom>
              <a:avLst/>
              <a:gdLst>
                <a:gd name="T0" fmla="*/ 2582 w 2624"/>
                <a:gd name="T1" fmla="*/ 913 h 1588"/>
                <a:gd name="T2" fmla="*/ 2422 w 2624"/>
                <a:gd name="T3" fmla="*/ 1191 h 1588"/>
                <a:gd name="T4" fmla="*/ 2262 w 2624"/>
                <a:gd name="T5" fmla="*/ 1467 h 1588"/>
                <a:gd name="T6" fmla="*/ 2055 w 2624"/>
                <a:gd name="T7" fmla="*/ 1588 h 1588"/>
                <a:gd name="T8" fmla="*/ 0 w 2624"/>
                <a:gd name="T9" fmla="*/ 1588 h 1588"/>
                <a:gd name="T10" fmla="*/ 0 w 2624"/>
                <a:gd name="T11" fmla="*/ 0 h 1588"/>
                <a:gd name="T12" fmla="*/ 2053 w 2624"/>
                <a:gd name="T13" fmla="*/ 0 h 1588"/>
                <a:gd name="T14" fmla="*/ 2261 w 2624"/>
                <a:gd name="T15" fmla="*/ 119 h 1588"/>
                <a:gd name="T16" fmla="*/ 2422 w 2624"/>
                <a:gd name="T17" fmla="*/ 397 h 1588"/>
                <a:gd name="T18" fmla="*/ 2581 w 2624"/>
                <a:gd name="T19" fmla="*/ 673 h 1588"/>
                <a:gd name="T20" fmla="*/ 2582 w 2624"/>
                <a:gd name="T21" fmla="*/ 913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4" h="1588">
                  <a:moveTo>
                    <a:pt x="2582" y="913"/>
                  </a:moveTo>
                  <a:lnTo>
                    <a:pt x="2422" y="1191"/>
                  </a:lnTo>
                  <a:cubicBezTo>
                    <a:pt x="2369" y="1283"/>
                    <a:pt x="2316" y="1375"/>
                    <a:pt x="2262" y="1467"/>
                  </a:cubicBezTo>
                  <a:cubicBezTo>
                    <a:pt x="2215" y="1545"/>
                    <a:pt x="2145" y="1584"/>
                    <a:pt x="2055" y="1588"/>
                  </a:cubicBezTo>
                  <a:lnTo>
                    <a:pt x="0" y="1588"/>
                  </a:lnTo>
                  <a:lnTo>
                    <a:pt x="0" y="0"/>
                  </a:lnTo>
                  <a:lnTo>
                    <a:pt x="2053" y="0"/>
                  </a:lnTo>
                  <a:cubicBezTo>
                    <a:pt x="2144" y="3"/>
                    <a:pt x="2213" y="43"/>
                    <a:pt x="2261" y="119"/>
                  </a:cubicBezTo>
                  <a:lnTo>
                    <a:pt x="2422" y="397"/>
                  </a:lnTo>
                  <a:cubicBezTo>
                    <a:pt x="2475" y="489"/>
                    <a:pt x="2528" y="581"/>
                    <a:pt x="2581" y="673"/>
                  </a:cubicBezTo>
                  <a:cubicBezTo>
                    <a:pt x="2624" y="753"/>
                    <a:pt x="2623" y="833"/>
                    <a:pt x="2582" y="913"/>
                  </a:cubicBezTo>
                  <a:close/>
                </a:path>
              </a:pathLst>
            </a:custGeom>
            <a:grpFill/>
            <a:ln w="9525">
              <a:solidFill>
                <a:srgbClr val="E2DCD5"/>
              </a:solidFill>
              <a:round/>
            </a:ln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350">
                <a:solidFill>
                  <a:schemeClr val="bg1"/>
                </a:solidFill>
              </a:endParaRPr>
            </a:p>
          </p:txBody>
        </p:sp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1714500" y="3440113"/>
              <a:ext cx="153988" cy="155575"/>
            </a:xfrm>
            <a:prstGeom prst="ellipse">
              <a:avLst/>
            </a:prstGeom>
            <a:grpFill/>
            <a:ln w="9525">
              <a:solidFill>
                <a:srgbClr val="E2DCD5"/>
              </a:solidFill>
              <a:round/>
            </a:ln>
            <a:effectLst>
              <a:innerShdw blurRad="38100">
                <a:prstClr val="black"/>
              </a:innerShdw>
            </a:effectLst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35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40836" y="2037308"/>
            <a:ext cx="1503760" cy="926306"/>
            <a:chOff x="10191750" y="2923983"/>
            <a:chExt cx="2005013" cy="1235075"/>
          </a:xfrm>
          <a:noFill/>
        </p:grpSpPr>
        <p:sp>
          <p:nvSpPr>
            <p:cNvPr id="41" name="Freeform 6"/>
            <p:cNvSpPr/>
            <p:nvPr/>
          </p:nvSpPr>
          <p:spPr bwMode="auto">
            <a:xfrm>
              <a:off x="10191750" y="2923983"/>
              <a:ext cx="2005013" cy="1235075"/>
            </a:xfrm>
            <a:custGeom>
              <a:avLst/>
              <a:gdLst>
                <a:gd name="T0" fmla="*/ 42 w 2624"/>
                <a:gd name="T1" fmla="*/ 913 h 1588"/>
                <a:gd name="T2" fmla="*/ 202 w 2624"/>
                <a:gd name="T3" fmla="*/ 1191 h 1588"/>
                <a:gd name="T4" fmla="*/ 361 w 2624"/>
                <a:gd name="T5" fmla="*/ 1467 h 1588"/>
                <a:gd name="T6" fmla="*/ 569 w 2624"/>
                <a:gd name="T7" fmla="*/ 1588 h 1588"/>
                <a:gd name="T8" fmla="*/ 2624 w 2624"/>
                <a:gd name="T9" fmla="*/ 1588 h 1588"/>
                <a:gd name="T10" fmla="*/ 2624 w 2624"/>
                <a:gd name="T11" fmla="*/ 0 h 1588"/>
                <a:gd name="T12" fmla="*/ 571 w 2624"/>
                <a:gd name="T13" fmla="*/ 0 h 1588"/>
                <a:gd name="T14" fmla="*/ 363 w 2624"/>
                <a:gd name="T15" fmla="*/ 119 h 1588"/>
                <a:gd name="T16" fmla="*/ 202 w 2624"/>
                <a:gd name="T17" fmla="*/ 397 h 1588"/>
                <a:gd name="T18" fmla="*/ 43 w 2624"/>
                <a:gd name="T19" fmla="*/ 673 h 1588"/>
                <a:gd name="T20" fmla="*/ 42 w 2624"/>
                <a:gd name="T21" fmla="*/ 913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4" h="1588">
                  <a:moveTo>
                    <a:pt x="42" y="913"/>
                  </a:moveTo>
                  <a:lnTo>
                    <a:pt x="202" y="1191"/>
                  </a:lnTo>
                  <a:cubicBezTo>
                    <a:pt x="255" y="1283"/>
                    <a:pt x="308" y="1375"/>
                    <a:pt x="361" y="1467"/>
                  </a:cubicBezTo>
                  <a:cubicBezTo>
                    <a:pt x="409" y="1545"/>
                    <a:pt x="479" y="1584"/>
                    <a:pt x="569" y="1588"/>
                  </a:cubicBezTo>
                  <a:lnTo>
                    <a:pt x="2624" y="1588"/>
                  </a:lnTo>
                  <a:lnTo>
                    <a:pt x="2624" y="0"/>
                  </a:lnTo>
                  <a:lnTo>
                    <a:pt x="571" y="0"/>
                  </a:lnTo>
                  <a:cubicBezTo>
                    <a:pt x="480" y="3"/>
                    <a:pt x="411" y="43"/>
                    <a:pt x="363" y="119"/>
                  </a:cubicBezTo>
                  <a:lnTo>
                    <a:pt x="202" y="397"/>
                  </a:lnTo>
                  <a:cubicBezTo>
                    <a:pt x="149" y="489"/>
                    <a:pt x="96" y="581"/>
                    <a:pt x="43" y="673"/>
                  </a:cubicBezTo>
                  <a:cubicBezTo>
                    <a:pt x="0" y="753"/>
                    <a:pt x="0" y="833"/>
                    <a:pt x="42" y="913"/>
                  </a:cubicBezTo>
                  <a:close/>
                </a:path>
              </a:pathLst>
            </a:custGeom>
            <a:grpFill/>
            <a:ln w="9525">
              <a:solidFill>
                <a:srgbClr val="E2DCD5"/>
              </a:solidFill>
              <a:round/>
            </a:ln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350">
                <a:solidFill>
                  <a:srgbClr val="E2DCD5"/>
                </a:solidFill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10290175" y="3440113"/>
              <a:ext cx="153988" cy="155575"/>
            </a:xfrm>
            <a:prstGeom prst="ellipse">
              <a:avLst/>
            </a:prstGeom>
            <a:grpFill/>
            <a:ln w="9525">
              <a:solidFill>
                <a:srgbClr val="E2DCD5"/>
              </a:solidFill>
              <a:round/>
            </a:ln>
            <a:effectLst>
              <a:innerShdw blurRad="38100">
                <a:prstClr val="black"/>
              </a:innerShdw>
            </a:effectLst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350">
                <a:solidFill>
                  <a:srgbClr val="E2DCD5"/>
                </a:solidFill>
              </a:endParaRPr>
            </a:p>
          </p:txBody>
        </p:sp>
      </p:grpSp>
      <p:sp>
        <p:nvSpPr>
          <p:cNvPr id="43" name="TextBox 65"/>
          <p:cNvSpPr txBox="1"/>
          <p:nvPr/>
        </p:nvSpPr>
        <p:spPr>
          <a:xfrm>
            <a:off x="3921125" y="2754313"/>
            <a:ext cx="1330325" cy="322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500" dirty="0">
                <a:solidFill>
                  <a:schemeClr val="bg1"/>
                </a:solidFill>
                <a:latin typeface="+mn-ea"/>
              </a:rPr>
              <a:t>输入标题</a:t>
            </a:r>
          </a:p>
        </p:txBody>
      </p:sp>
      <p:sp>
        <p:nvSpPr>
          <p:cNvPr id="9225" name="TextBox 66"/>
          <p:cNvSpPr txBox="1">
            <a:spLocks noChangeArrowheads="1"/>
          </p:cNvSpPr>
          <p:nvPr/>
        </p:nvSpPr>
        <p:spPr bwMode="auto">
          <a:xfrm>
            <a:off x="5686425" y="2754313"/>
            <a:ext cx="1314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细黑_GBK" panose="02000000000000000000" pitchFamily="2" charset="-122"/>
              </a:rPr>
              <a:t>输入标题</a:t>
            </a:r>
          </a:p>
        </p:txBody>
      </p:sp>
      <p:sp>
        <p:nvSpPr>
          <p:cNvPr id="9226" name="Freeform 21"/>
          <p:cNvSpPr>
            <a:spLocks noEditPoints="1"/>
          </p:cNvSpPr>
          <p:nvPr/>
        </p:nvSpPr>
        <p:spPr bwMode="auto">
          <a:xfrm>
            <a:off x="3708400" y="2803525"/>
            <a:ext cx="200025" cy="201613"/>
          </a:xfrm>
          <a:custGeom>
            <a:avLst/>
            <a:gdLst>
              <a:gd name="T0" fmla="*/ 100013 w 234"/>
              <a:gd name="T1" fmla="*/ 0 h 234"/>
              <a:gd name="T2" fmla="*/ 200025 w 234"/>
              <a:gd name="T3" fmla="*/ 100608 h 234"/>
              <a:gd name="T4" fmla="*/ 100013 w 234"/>
              <a:gd name="T5" fmla="*/ 201216 h 234"/>
              <a:gd name="T6" fmla="*/ 0 w 234"/>
              <a:gd name="T7" fmla="*/ 100608 h 234"/>
              <a:gd name="T8" fmla="*/ 100013 w 234"/>
              <a:gd name="T9" fmla="*/ 0 h 234"/>
              <a:gd name="T10" fmla="*/ 84626 w 234"/>
              <a:gd name="T11" fmla="*/ 171120 h 234"/>
              <a:gd name="T12" fmla="*/ 115399 w 234"/>
              <a:gd name="T13" fmla="*/ 171120 h 234"/>
              <a:gd name="T14" fmla="*/ 115399 w 234"/>
              <a:gd name="T15" fmla="*/ 116946 h 234"/>
              <a:gd name="T16" fmla="*/ 170107 w 234"/>
              <a:gd name="T17" fmla="*/ 116946 h 234"/>
              <a:gd name="T18" fmla="*/ 170107 w 234"/>
              <a:gd name="T19" fmla="*/ 85130 h 234"/>
              <a:gd name="T20" fmla="*/ 115399 w 234"/>
              <a:gd name="T21" fmla="*/ 85130 h 234"/>
              <a:gd name="T22" fmla="*/ 115399 w 234"/>
              <a:gd name="T23" fmla="*/ 30096 h 234"/>
              <a:gd name="T24" fmla="*/ 84626 w 234"/>
              <a:gd name="T25" fmla="*/ 30096 h 234"/>
              <a:gd name="T26" fmla="*/ 84626 w 234"/>
              <a:gd name="T27" fmla="*/ 85130 h 234"/>
              <a:gd name="T28" fmla="*/ 29918 w 234"/>
              <a:gd name="T29" fmla="*/ 85130 h 234"/>
              <a:gd name="T30" fmla="*/ 29918 w 234"/>
              <a:gd name="T31" fmla="*/ 116946 h 234"/>
              <a:gd name="T32" fmla="*/ 84626 w 234"/>
              <a:gd name="T33" fmla="*/ 116946 h 234"/>
              <a:gd name="T34" fmla="*/ 84626 w 234"/>
              <a:gd name="T35" fmla="*/ 171120 h 2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2DCD5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27" name="Freeform 22"/>
          <p:cNvSpPr>
            <a:spLocks noEditPoints="1"/>
          </p:cNvSpPr>
          <p:nvPr/>
        </p:nvSpPr>
        <p:spPr bwMode="auto">
          <a:xfrm>
            <a:off x="5464175" y="2803525"/>
            <a:ext cx="200025" cy="201613"/>
          </a:xfrm>
          <a:custGeom>
            <a:avLst/>
            <a:gdLst>
              <a:gd name="T0" fmla="*/ 100013 w 234"/>
              <a:gd name="T1" fmla="*/ 0 h 234"/>
              <a:gd name="T2" fmla="*/ 200025 w 234"/>
              <a:gd name="T3" fmla="*/ 100608 h 234"/>
              <a:gd name="T4" fmla="*/ 100013 w 234"/>
              <a:gd name="T5" fmla="*/ 201216 h 234"/>
              <a:gd name="T6" fmla="*/ 0 w 234"/>
              <a:gd name="T7" fmla="*/ 100608 h 234"/>
              <a:gd name="T8" fmla="*/ 100013 w 234"/>
              <a:gd name="T9" fmla="*/ 0 h 234"/>
              <a:gd name="T10" fmla="*/ 84626 w 234"/>
              <a:gd name="T11" fmla="*/ 171120 h 234"/>
              <a:gd name="T12" fmla="*/ 115399 w 234"/>
              <a:gd name="T13" fmla="*/ 171120 h 234"/>
              <a:gd name="T14" fmla="*/ 115399 w 234"/>
              <a:gd name="T15" fmla="*/ 116946 h 234"/>
              <a:gd name="T16" fmla="*/ 170107 w 234"/>
              <a:gd name="T17" fmla="*/ 116946 h 234"/>
              <a:gd name="T18" fmla="*/ 170107 w 234"/>
              <a:gd name="T19" fmla="*/ 84270 h 234"/>
              <a:gd name="T20" fmla="*/ 115399 w 234"/>
              <a:gd name="T21" fmla="*/ 84270 h 234"/>
              <a:gd name="T22" fmla="*/ 115399 w 234"/>
              <a:gd name="T23" fmla="*/ 30096 h 234"/>
              <a:gd name="T24" fmla="*/ 84626 w 234"/>
              <a:gd name="T25" fmla="*/ 30096 h 234"/>
              <a:gd name="T26" fmla="*/ 84626 w 234"/>
              <a:gd name="T27" fmla="*/ 84270 h 234"/>
              <a:gd name="T28" fmla="*/ 29918 w 234"/>
              <a:gd name="T29" fmla="*/ 84270 h 234"/>
              <a:gd name="T30" fmla="*/ 29918 w 234"/>
              <a:gd name="T31" fmla="*/ 116946 h 234"/>
              <a:gd name="T32" fmla="*/ 84626 w 234"/>
              <a:gd name="T33" fmla="*/ 116946 h 234"/>
              <a:gd name="T34" fmla="*/ 84626 w 234"/>
              <a:gd name="T35" fmla="*/ 171120 h 2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2DCD5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28" name="TextBox 15"/>
          <p:cNvSpPr txBox="1">
            <a:spLocks noChangeArrowheads="1"/>
          </p:cNvSpPr>
          <p:nvPr/>
        </p:nvSpPr>
        <p:spPr bwMode="auto">
          <a:xfrm>
            <a:off x="3937000" y="3059113"/>
            <a:ext cx="1314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细黑_GBK" panose="02000000000000000000" pitchFamily="2" charset="-122"/>
              </a:rPr>
              <a:t>输入标题</a:t>
            </a:r>
          </a:p>
        </p:txBody>
      </p:sp>
      <p:sp>
        <p:nvSpPr>
          <p:cNvPr id="9229" name="Freeform 22"/>
          <p:cNvSpPr>
            <a:spLocks noEditPoints="1"/>
          </p:cNvSpPr>
          <p:nvPr/>
        </p:nvSpPr>
        <p:spPr bwMode="auto">
          <a:xfrm>
            <a:off x="3713163" y="3108325"/>
            <a:ext cx="200025" cy="201613"/>
          </a:xfrm>
          <a:custGeom>
            <a:avLst/>
            <a:gdLst>
              <a:gd name="T0" fmla="*/ 100013 w 234"/>
              <a:gd name="T1" fmla="*/ 0 h 234"/>
              <a:gd name="T2" fmla="*/ 200025 w 234"/>
              <a:gd name="T3" fmla="*/ 100608 h 234"/>
              <a:gd name="T4" fmla="*/ 100013 w 234"/>
              <a:gd name="T5" fmla="*/ 201216 h 234"/>
              <a:gd name="T6" fmla="*/ 0 w 234"/>
              <a:gd name="T7" fmla="*/ 100608 h 234"/>
              <a:gd name="T8" fmla="*/ 100013 w 234"/>
              <a:gd name="T9" fmla="*/ 0 h 234"/>
              <a:gd name="T10" fmla="*/ 84626 w 234"/>
              <a:gd name="T11" fmla="*/ 171120 h 234"/>
              <a:gd name="T12" fmla="*/ 115399 w 234"/>
              <a:gd name="T13" fmla="*/ 171120 h 234"/>
              <a:gd name="T14" fmla="*/ 115399 w 234"/>
              <a:gd name="T15" fmla="*/ 116946 h 234"/>
              <a:gd name="T16" fmla="*/ 170107 w 234"/>
              <a:gd name="T17" fmla="*/ 116946 h 234"/>
              <a:gd name="T18" fmla="*/ 170107 w 234"/>
              <a:gd name="T19" fmla="*/ 84270 h 234"/>
              <a:gd name="T20" fmla="*/ 115399 w 234"/>
              <a:gd name="T21" fmla="*/ 84270 h 234"/>
              <a:gd name="T22" fmla="*/ 115399 w 234"/>
              <a:gd name="T23" fmla="*/ 30096 h 234"/>
              <a:gd name="T24" fmla="*/ 84626 w 234"/>
              <a:gd name="T25" fmla="*/ 30096 h 234"/>
              <a:gd name="T26" fmla="*/ 84626 w 234"/>
              <a:gd name="T27" fmla="*/ 84270 h 234"/>
              <a:gd name="T28" fmla="*/ 29918 w 234"/>
              <a:gd name="T29" fmla="*/ 84270 h 234"/>
              <a:gd name="T30" fmla="*/ 29918 w 234"/>
              <a:gd name="T31" fmla="*/ 116946 h 234"/>
              <a:gd name="T32" fmla="*/ 84626 w 234"/>
              <a:gd name="T33" fmla="*/ 116946 h 234"/>
              <a:gd name="T34" fmla="*/ 84626 w 234"/>
              <a:gd name="T35" fmla="*/ 171120 h 2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2DCD5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5686425" y="3059113"/>
            <a:ext cx="1314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500">
                <a:solidFill>
                  <a:schemeClr val="bg1"/>
                </a:solidFill>
                <a:latin typeface="方正兰亭细黑_GBK" panose="02000000000000000000" pitchFamily="2" charset="-122"/>
              </a:rPr>
              <a:t>输入标题</a:t>
            </a:r>
          </a:p>
        </p:txBody>
      </p:sp>
      <p:sp>
        <p:nvSpPr>
          <p:cNvPr id="9231" name="Freeform 22"/>
          <p:cNvSpPr>
            <a:spLocks noEditPoints="1"/>
          </p:cNvSpPr>
          <p:nvPr/>
        </p:nvSpPr>
        <p:spPr bwMode="auto">
          <a:xfrm>
            <a:off x="5464175" y="3108325"/>
            <a:ext cx="200025" cy="201613"/>
          </a:xfrm>
          <a:custGeom>
            <a:avLst/>
            <a:gdLst>
              <a:gd name="T0" fmla="*/ 100013 w 234"/>
              <a:gd name="T1" fmla="*/ 0 h 234"/>
              <a:gd name="T2" fmla="*/ 200025 w 234"/>
              <a:gd name="T3" fmla="*/ 100608 h 234"/>
              <a:gd name="T4" fmla="*/ 100013 w 234"/>
              <a:gd name="T5" fmla="*/ 201216 h 234"/>
              <a:gd name="T6" fmla="*/ 0 w 234"/>
              <a:gd name="T7" fmla="*/ 100608 h 234"/>
              <a:gd name="T8" fmla="*/ 100013 w 234"/>
              <a:gd name="T9" fmla="*/ 0 h 234"/>
              <a:gd name="T10" fmla="*/ 84626 w 234"/>
              <a:gd name="T11" fmla="*/ 171120 h 234"/>
              <a:gd name="T12" fmla="*/ 115399 w 234"/>
              <a:gd name="T13" fmla="*/ 171120 h 234"/>
              <a:gd name="T14" fmla="*/ 115399 w 234"/>
              <a:gd name="T15" fmla="*/ 116946 h 234"/>
              <a:gd name="T16" fmla="*/ 170107 w 234"/>
              <a:gd name="T17" fmla="*/ 116946 h 234"/>
              <a:gd name="T18" fmla="*/ 170107 w 234"/>
              <a:gd name="T19" fmla="*/ 84270 h 234"/>
              <a:gd name="T20" fmla="*/ 115399 w 234"/>
              <a:gd name="T21" fmla="*/ 84270 h 234"/>
              <a:gd name="T22" fmla="*/ 115399 w 234"/>
              <a:gd name="T23" fmla="*/ 30096 h 234"/>
              <a:gd name="T24" fmla="*/ 84626 w 234"/>
              <a:gd name="T25" fmla="*/ 30096 h 234"/>
              <a:gd name="T26" fmla="*/ 84626 w 234"/>
              <a:gd name="T27" fmla="*/ 84270 h 234"/>
              <a:gd name="T28" fmla="*/ 29918 w 234"/>
              <a:gd name="T29" fmla="*/ 84270 h 234"/>
              <a:gd name="T30" fmla="*/ 29918 w 234"/>
              <a:gd name="T31" fmla="*/ 116946 h 234"/>
              <a:gd name="T32" fmla="*/ 84626 w 234"/>
              <a:gd name="T33" fmla="*/ 116946 h 234"/>
              <a:gd name="T34" fmla="*/ 84626 w 234"/>
              <a:gd name="T35" fmla="*/ 171120 h 2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E2DCD5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0" y="4767263"/>
            <a:ext cx="9144000" cy="376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4732338"/>
            <a:ext cx="9144000" cy="71437"/>
          </a:xfrm>
          <a:prstGeom prst="rect">
            <a:avLst/>
          </a:prstGeom>
          <a:solidFill>
            <a:srgbClr val="F0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圆角矩形 6"/>
          <p:cNvSpPr/>
          <p:nvPr/>
        </p:nvSpPr>
        <p:spPr>
          <a:xfrm>
            <a:off x="1054100" y="4750618"/>
            <a:ext cx="7035800" cy="184134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rgbClr val="E77B27"/>
              </a:gs>
              <a:gs pos="58000">
                <a:srgbClr val="E17725"/>
              </a:gs>
              <a:gs pos="0">
                <a:srgbClr val="F0812B"/>
              </a:gs>
              <a:gs pos="100000">
                <a:srgbClr val="99480B"/>
              </a:gs>
            </a:gsLst>
            <a:lin ang="5400000" scaled="0"/>
          </a:gradFill>
          <a:ln>
            <a:noFill/>
          </a:ln>
          <a:effectLst>
            <a:innerShdw dist="38100" dir="5400000">
              <a:srgbClr val="99480B">
                <a:alpha val="79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圆角矩形 7"/>
          <p:cNvSpPr/>
          <p:nvPr/>
        </p:nvSpPr>
        <p:spPr>
          <a:xfrm>
            <a:off x="5957888" y="4675188"/>
            <a:ext cx="558800" cy="74612"/>
          </a:xfrm>
          <a:prstGeom prst="roundRect">
            <a:avLst>
              <a:gd name="adj" fmla="val 25199"/>
            </a:avLst>
          </a:prstGeom>
          <a:gradFill>
            <a:gsLst>
              <a:gs pos="22510">
                <a:srgbClr val="F8F8F8"/>
              </a:gs>
              <a:gs pos="35806">
                <a:srgbClr val="F1F1F1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6" name="组合 10"/>
          <p:cNvGrpSpPr/>
          <p:nvPr/>
        </p:nvGrpSpPr>
        <p:grpSpPr bwMode="auto">
          <a:xfrm>
            <a:off x="6732588" y="4435475"/>
            <a:ext cx="650875" cy="319088"/>
            <a:chOff x="5867312" y="2754634"/>
            <a:chExt cx="721088" cy="354311"/>
          </a:xfrm>
        </p:grpSpPr>
        <p:sp>
          <p:nvSpPr>
            <p:cNvPr id="27" name="圆角矩形 8"/>
            <p:cNvSpPr/>
            <p:nvPr/>
          </p:nvSpPr>
          <p:spPr>
            <a:xfrm>
              <a:off x="5867312" y="2821618"/>
              <a:ext cx="721088" cy="287327"/>
            </a:xfrm>
            <a:prstGeom prst="roundRect">
              <a:avLst>
                <a:gd name="adj" fmla="val 36508"/>
              </a:avLst>
            </a:prstGeom>
            <a:gradFill>
              <a:gsLst>
                <a:gs pos="33000">
                  <a:srgbClr val="E7DD0F">
                    <a:lumMod val="97000"/>
                  </a:srgbClr>
                </a:gs>
                <a:gs pos="100000">
                  <a:srgbClr val="E7DD0F">
                    <a:lumMod val="81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椭圆 9"/>
            <p:cNvSpPr/>
            <p:nvPr/>
          </p:nvSpPr>
          <p:spPr>
            <a:xfrm>
              <a:off x="5867312" y="2754634"/>
              <a:ext cx="721088" cy="253928"/>
            </a:xfrm>
            <a:custGeom>
              <a:avLst/>
              <a:gdLst>
                <a:gd name="connsiteX0" fmla="*/ 0 w 720080"/>
                <a:gd name="connsiteY0" fmla="*/ 124582 h 249163"/>
                <a:gd name="connsiteX1" fmla="*/ 360040 w 720080"/>
                <a:gd name="connsiteY1" fmla="*/ 0 h 249163"/>
                <a:gd name="connsiteX2" fmla="*/ 720080 w 720080"/>
                <a:gd name="connsiteY2" fmla="*/ 124582 h 249163"/>
                <a:gd name="connsiteX3" fmla="*/ 360040 w 720080"/>
                <a:gd name="connsiteY3" fmla="*/ 249164 h 249163"/>
                <a:gd name="connsiteX4" fmla="*/ 0 w 720080"/>
                <a:gd name="connsiteY4" fmla="*/ 124582 h 249163"/>
                <a:gd name="connsiteX0-1" fmla="*/ 0 w 720080"/>
                <a:gd name="connsiteY0-2" fmla="*/ 124582 h 257959"/>
                <a:gd name="connsiteX1-3" fmla="*/ 360040 w 720080"/>
                <a:gd name="connsiteY1-4" fmla="*/ 0 h 257959"/>
                <a:gd name="connsiteX2-5" fmla="*/ 720080 w 720080"/>
                <a:gd name="connsiteY2-6" fmla="*/ 124582 h 257959"/>
                <a:gd name="connsiteX3-7" fmla="*/ 360040 w 720080"/>
                <a:gd name="connsiteY3-8" fmla="*/ 249164 h 257959"/>
                <a:gd name="connsiteX4-9" fmla="*/ 0 w 720080"/>
                <a:gd name="connsiteY4-10" fmla="*/ 124582 h 257959"/>
                <a:gd name="connsiteX0-11" fmla="*/ 0 w 720080"/>
                <a:gd name="connsiteY0-12" fmla="*/ 124582 h 253928"/>
                <a:gd name="connsiteX1-13" fmla="*/ 360040 w 720080"/>
                <a:gd name="connsiteY1-14" fmla="*/ 0 h 253928"/>
                <a:gd name="connsiteX2-15" fmla="*/ 720080 w 720080"/>
                <a:gd name="connsiteY2-16" fmla="*/ 124582 h 253928"/>
                <a:gd name="connsiteX3-17" fmla="*/ 360040 w 720080"/>
                <a:gd name="connsiteY3-18" fmla="*/ 249164 h 253928"/>
                <a:gd name="connsiteX4-19" fmla="*/ 0 w 720080"/>
                <a:gd name="connsiteY4-20" fmla="*/ 124582 h 253928"/>
                <a:gd name="connsiteX0-21" fmla="*/ 0 w 720080"/>
                <a:gd name="connsiteY0-22" fmla="*/ 124582 h 253928"/>
                <a:gd name="connsiteX1-23" fmla="*/ 360040 w 720080"/>
                <a:gd name="connsiteY1-24" fmla="*/ 0 h 253928"/>
                <a:gd name="connsiteX2-25" fmla="*/ 720080 w 720080"/>
                <a:gd name="connsiteY2-26" fmla="*/ 124582 h 253928"/>
                <a:gd name="connsiteX3-27" fmla="*/ 360040 w 720080"/>
                <a:gd name="connsiteY3-28" fmla="*/ 249164 h 253928"/>
                <a:gd name="connsiteX4-29" fmla="*/ 0 w 720080"/>
                <a:gd name="connsiteY4-30" fmla="*/ 124582 h 253928"/>
                <a:gd name="connsiteX0-31" fmla="*/ 0 w 720080"/>
                <a:gd name="connsiteY0-32" fmla="*/ 124582 h 263606"/>
                <a:gd name="connsiteX1-33" fmla="*/ 360040 w 720080"/>
                <a:gd name="connsiteY1-34" fmla="*/ 0 h 263606"/>
                <a:gd name="connsiteX2-35" fmla="*/ 720080 w 720080"/>
                <a:gd name="connsiteY2-36" fmla="*/ 124582 h 263606"/>
                <a:gd name="connsiteX3-37" fmla="*/ 360040 w 720080"/>
                <a:gd name="connsiteY3-38" fmla="*/ 249164 h 263606"/>
                <a:gd name="connsiteX4-39" fmla="*/ 0 w 720080"/>
                <a:gd name="connsiteY4-40" fmla="*/ 124582 h 263606"/>
                <a:gd name="connsiteX0-41" fmla="*/ 0 w 720911"/>
                <a:gd name="connsiteY0-42" fmla="*/ 124582 h 263606"/>
                <a:gd name="connsiteX1-43" fmla="*/ 360040 w 720911"/>
                <a:gd name="connsiteY1-44" fmla="*/ 0 h 263606"/>
                <a:gd name="connsiteX2-45" fmla="*/ 720080 w 720911"/>
                <a:gd name="connsiteY2-46" fmla="*/ 124582 h 263606"/>
                <a:gd name="connsiteX3-47" fmla="*/ 360040 w 720911"/>
                <a:gd name="connsiteY3-48" fmla="*/ 249164 h 263606"/>
                <a:gd name="connsiteX4-49" fmla="*/ 0 w 720911"/>
                <a:gd name="connsiteY4-50" fmla="*/ 124582 h 263606"/>
                <a:gd name="connsiteX0-51" fmla="*/ 4749 w 725660"/>
                <a:gd name="connsiteY0-52" fmla="*/ 124582 h 260155"/>
                <a:gd name="connsiteX1-53" fmla="*/ 364789 w 725660"/>
                <a:gd name="connsiteY1-54" fmla="*/ 0 h 260155"/>
                <a:gd name="connsiteX2-55" fmla="*/ 724829 w 725660"/>
                <a:gd name="connsiteY2-56" fmla="*/ 124582 h 260155"/>
                <a:gd name="connsiteX3-57" fmla="*/ 364789 w 725660"/>
                <a:gd name="connsiteY3-58" fmla="*/ 249164 h 260155"/>
                <a:gd name="connsiteX4-59" fmla="*/ 4749 w 725660"/>
                <a:gd name="connsiteY4-60" fmla="*/ 124582 h 260155"/>
                <a:gd name="connsiteX0-61" fmla="*/ 4749 w 725005"/>
                <a:gd name="connsiteY0-62" fmla="*/ 124582 h 260155"/>
                <a:gd name="connsiteX1-63" fmla="*/ 364789 w 725005"/>
                <a:gd name="connsiteY1-64" fmla="*/ 0 h 260155"/>
                <a:gd name="connsiteX2-65" fmla="*/ 724829 w 725005"/>
                <a:gd name="connsiteY2-66" fmla="*/ 124582 h 260155"/>
                <a:gd name="connsiteX3-67" fmla="*/ 364789 w 725005"/>
                <a:gd name="connsiteY3-68" fmla="*/ 249164 h 260155"/>
                <a:gd name="connsiteX4-69" fmla="*/ 4749 w 725005"/>
                <a:gd name="connsiteY4-70" fmla="*/ 124582 h 260155"/>
                <a:gd name="connsiteX0-71" fmla="*/ 832 w 721088"/>
                <a:gd name="connsiteY0-72" fmla="*/ 124582 h 253928"/>
                <a:gd name="connsiteX1-73" fmla="*/ 360872 w 721088"/>
                <a:gd name="connsiteY1-74" fmla="*/ 0 h 253928"/>
                <a:gd name="connsiteX2-75" fmla="*/ 720912 w 721088"/>
                <a:gd name="connsiteY2-76" fmla="*/ 124582 h 253928"/>
                <a:gd name="connsiteX3-77" fmla="*/ 360872 w 721088"/>
                <a:gd name="connsiteY3-78" fmla="*/ 249164 h 253928"/>
                <a:gd name="connsiteX4-79" fmla="*/ 832 w 721088"/>
                <a:gd name="connsiteY4-80" fmla="*/ 124582 h 253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1088" h="253928">
                  <a:moveTo>
                    <a:pt x="832" y="124582"/>
                  </a:moveTo>
                  <a:cubicBezTo>
                    <a:pt x="832" y="55777"/>
                    <a:pt x="162027" y="0"/>
                    <a:pt x="360872" y="0"/>
                  </a:cubicBezTo>
                  <a:cubicBezTo>
                    <a:pt x="559717" y="0"/>
                    <a:pt x="720912" y="55777"/>
                    <a:pt x="720912" y="124582"/>
                  </a:cubicBezTo>
                  <a:cubicBezTo>
                    <a:pt x="720912" y="193387"/>
                    <a:pt x="740692" y="252339"/>
                    <a:pt x="360872" y="249164"/>
                  </a:cubicBezTo>
                  <a:cubicBezTo>
                    <a:pt x="-34823" y="274564"/>
                    <a:pt x="832" y="193387"/>
                    <a:pt x="832" y="124582"/>
                  </a:cubicBezTo>
                  <a:close/>
                </a:path>
              </a:pathLst>
            </a:custGeom>
            <a:gradFill>
              <a:gsLst>
                <a:gs pos="99000">
                  <a:srgbClr val="884E22"/>
                </a:gs>
                <a:gs pos="0">
                  <a:srgbClr val="D1B8A4"/>
                </a:gs>
                <a:gs pos="57000">
                  <a:srgbClr val="743200">
                    <a:lumMod val="90000"/>
                  </a:srgbClr>
                </a:gs>
              </a:gsLst>
              <a:lin ang="5400000" scaled="0"/>
            </a:gradFill>
            <a:ln w="12700">
              <a:gradFill>
                <a:gsLst>
                  <a:gs pos="0">
                    <a:schemeClr val="bg2">
                      <a:lumMod val="75000"/>
                      <a:alpha val="0"/>
                    </a:schemeClr>
                  </a:gs>
                  <a:gs pos="57000">
                    <a:srgbClr val="743200">
                      <a:alpha val="57000"/>
                    </a:srgbClr>
                  </a:gs>
                  <a:gs pos="100000">
                    <a:srgbClr val="743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 flipH="1" flipV="1">
            <a:off x="0" y="-2711"/>
            <a:ext cx="9144000" cy="685439"/>
            <a:chOff x="0" y="4435475"/>
            <a:chExt cx="9144000" cy="708025"/>
          </a:xfrm>
        </p:grpSpPr>
        <p:sp>
          <p:nvSpPr>
            <p:cNvPr id="49" name="矩形 48"/>
            <p:cNvSpPr/>
            <p:nvPr/>
          </p:nvSpPr>
          <p:spPr>
            <a:xfrm>
              <a:off x="0" y="4767263"/>
              <a:ext cx="9144000" cy="3762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0" y="4732338"/>
              <a:ext cx="9144000" cy="71437"/>
            </a:xfrm>
            <a:prstGeom prst="rect">
              <a:avLst/>
            </a:prstGeom>
            <a:solidFill>
              <a:srgbClr val="F081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圆角矩形 6"/>
            <p:cNvSpPr/>
            <p:nvPr/>
          </p:nvSpPr>
          <p:spPr>
            <a:xfrm>
              <a:off x="1054100" y="4750618"/>
              <a:ext cx="7035800" cy="184134"/>
            </a:xfrm>
            <a:prstGeom prst="roundRect">
              <a:avLst>
                <a:gd name="adj" fmla="val 50000"/>
              </a:avLst>
            </a:prstGeom>
            <a:gradFill>
              <a:gsLst>
                <a:gs pos="20000">
                  <a:srgbClr val="E77B27"/>
                </a:gs>
                <a:gs pos="58000">
                  <a:srgbClr val="E17725"/>
                </a:gs>
                <a:gs pos="0">
                  <a:srgbClr val="F0812B"/>
                </a:gs>
                <a:gs pos="100000">
                  <a:srgbClr val="99480B"/>
                </a:gs>
              </a:gsLst>
              <a:lin ang="5400000" scaled="0"/>
            </a:gradFill>
            <a:ln>
              <a:noFill/>
            </a:ln>
            <a:effectLst>
              <a:innerShdw dist="38100" dir="5400000">
                <a:srgbClr val="99480B">
                  <a:alpha val="7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圆角矩形 7"/>
            <p:cNvSpPr/>
            <p:nvPr/>
          </p:nvSpPr>
          <p:spPr>
            <a:xfrm>
              <a:off x="5957888" y="4675188"/>
              <a:ext cx="558800" cy="74612"/>
            </a:xfrm>
            <a:prstGeom prst="roundRect">
              <a:avLst>
                <a:gd name="adj" fmla="val 25199"/>
              </a:avLst>
            </a:prstGeom>
            <a:gradFill>
              <a:gsLst>
                <a:gs pos="22510">
                  <a:srgbClr val="F8F8F8"/>
                </a:gs>
                <a:gs pos="35806">
                  <a:srgbClr val="F1F1F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3" name="组合 10"/>
            <p:cNvGrpSpPr/>
            <p:nvPr/>
          </p:nvGrpSpPr>
          <p:grpSpPr bwMode="auto">
            <a:xfrm>
              <a:off x="6732588" y="4435475"/>
              <a:ext cx="650875" cy="319088"/>
              <a:chOff x="5867312" y="2754634"/>
              <a:chExt cx="721088" cy="354311"/>
            </a:xfrm>
          </p:grpSpPr>
          <p:sp>
            <p:nvSpPr>
              <p:cNvPr id="54" name="圆角矩形 8"/>
              <p:cNvSpPr/>
              <p:nvPr/>
            </p:nvSpPr>
            <p:spPr>
              <a:xfrm>
                <a:off x="5867312" y="2821618"/>
                <a:ext cx="721088" cy="287327"/>
              </a:xfrm>
              <a:prstGeom prst="roundRect">
                <a:avLst>
                  <a:gd name="adj" fmla="val 36508"/>
                </a:avLst>
              </a:prstGeom>
              <a:gradFill>
                <a:gsLst>
                  <a:gs pos="33000">
                    <a:srgbClr val="E7DD0F">
                      <a:lumMod val="97000"/>
                    </a:srgbClr>
                  </a:gs>
                  <a:gs pos="100000">
                    <a:srgbClr val="E7DD0F">
                      <a:lumMod val="81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5" name="椭圆 9"/>
              <p:cNvSpPr/>
              <p:nvPr/>
            </p:nvSpPr>
            <p:spPr>
              <a:xfrm>
                <a:off x="5867312" y="2754634"/>
                <a:ext cx="721088" cy="253928"/>
              </a:xfrm>
              <a:custGeom>
                <a:avLst/>
                <a:gdLst>
                  <a:gd name="connsiteX0" fmla="*/ 0 w 720080"/>
                  <a:gd name="connsiteY0" fmla="*/ 124582 h 249163"/>
                  <a:gd name="connsiteX1" fmla="*/ 360040 w 720080"/>
                  <a:gd name="connsiteY1" fmla="*/ 0 h 249163"/>
                  <a:gd name="connsiteX2" fmla="*/ 720080 w 720080"/>
                  <a:gd name="connsiteY2" fmla="*/ 124582 h 249163"/>
                  <a:gd name="connsiteX3" fmla="*/ 360040 w 720080"/>
                  <a:gd name="connsiteY3" fmla="*/ 249164 h 249163"/>
                  <a:gd name="connsiteX4" fmla="*/ 0 w 720080"/>
                  <a:gd name="connsiteY4" fmla="*/ 124582 h 249163"/>
                  <a:gd name="connsiteX0-1" fmla="*/ 0 w 720080"/>
                  <a:gd name="connsiteY0-2" fmla="*/ 124582 h 257959"/>
                  <a:gd name="connsiteX1-3" fmla="*/ 360040 w 720080"/>
                  <a:gd name="connsiteY1-4" fmla="*/ 0 h 257959"/>
                  <a:gd name="connsiteX2-5" fmla="*/ 720080 w 720080"/>
                  <a:gd name="connsiteY2-6" fmla="*/ 124582 h 257959"/>
                  <a:gd name="connsiteX3-7" fmla="*/ 360040 w 720080"/>
                  <a:gd name="connsiteY3-8" fmla="*/ 249164 h 257959"/>
                  <a:gd name="connsiteX4-9" fmla="*/ 0 w 720080"/>
                  <a:gd name="connsiteY4-10" fmla="*/ 124582 h 257959"/>
                  <a:gd name="connsiteX0-11" fmla="*/ 0 w 720080"/>
                  <a:gd name="connsiteY0-12" fmla="*/ 124582 h 253928"/>
                  <a:gd name="connsiteX1-13" fmla="*/ 360040 w 720080"/>
                  <a:gd name="connsiteY1-14" fmla="*/ 0 h 253928"/>
                  <a:gd name="connsiteX2-15" fmla="*/ 720080 w 720080"/>
                  <a:gd name="connsiteY2-16" fmla="*/ 124582 h 253928"/>
                  <a:gd name="connsiteX3-17" fmla="*/ 360040 w 720080"/>
                  <a:gd name="connsiteY3-18" fmla="*/ 249164 h 253928"/>
                  <a:gd name="connsiteX4-19" fmla="*/ 0 w 720080"/>
                  <a:gd name="connsiteY4-20" fmla="*/ 124582 h 253928"/>
                  <a:gd name="connsiteX0-21" fmla="*/ 0 w 720080"/>
                  <a:gd name="connsiteY0-22" fmla="*/ 124582 h 253928"/>
                  <a:gd name="connsiteX1-23" fmla="*/ 360040 w 720080"/>
                  <a:gd name="connsiteY1-24" fmla="*/ 0 h 253928"/>
                  <a:gd name="connsiteX2-25" fmla="*/ 720080 w 720080"/>
                  <a:gd name="connsiteY2-26" fmla="*/ 124582 h 253928"/>
                  <a:gd name="connsiteX3-27" fmla="*/ 360040 w 720080"/>
                  <a:gd name="connsiteY3-28" fmla="*/ 249164 h 253928"/>
                  <a:gd name="connsiteX4-29" fmla="*/ 0 w 720080"/>
                  <a:gd name="connsiteY4-30" fmla="*/ 124582 h 253928"/>
                  <a:gd name="connsiteX0-31" fmla="*/ 0 w 720080"/>
                  <a:gd name="connsiteY0-32" fmla="*/ 124582 h 263606"/>
                  <a:gd name="connsiteX1-33" fmla="*/ 360040 w 720080"/>
                  <a:gd name="connsiteY1-34" fmla="*/ 0 h 263606"/>
                  <a:gd name="connsiteX2-35" fmla="*/ 720080 w 720080"/>
                  <a:gd name="connsiteY2-36" fmla="*/ 124582 h 263606"/>
                  <a:gd name="connsiteX3-37" fmla="*/ 360040 w 720080"/>
                  <a:gd name="connsiteY3-38" fmla="*/ 249164 h 263606"/>
                  <a:gd name="connsiteX4-39" fmla="*/ 0 w 720080"/>
                  <a:gd name="connsiteY4-40" fmla="*/ 124582 h 263606"/>
                  <a:gd name="connsiteX0-41" fmla="*/ 0 w 720911"/>
                  <a:gd name="connsiteY0-42" fmla="*/ 124582 h 263606"/>
                  <a:gd name="connsiteX1-43" fmla="*/ 360040 w 720911"/>
                  <a:gd name="connsiteY1-44" fmla="*/ 0 h 263606"/>
                  <a:gd name="connsiteX2-45" fmla="*/ 720080 w 720911"/>
                  <a:gd name="connsiteY2-46" fmla="*/ 124582 h 263606"/>
                  <a:gd name="connsiteX3-47" fmla="*/ 360040 w 720911"/>
                  <a:gd name="connsiteY3-48" fmla="*/ 249164 h 263606"/>
                  <a:gd name="connsiteX4-49" fmla="*/ 0 w 720911"/>
                  <a:gd name="connsiteY4-50" fmla="*/ 124582 h 263606"/>
                  <a:gd name="connsiteX0-51" fmla="*/ 4749 w 725660"/>
                  <a:gd name="connsiteY0-52" fmla="*/ 124582 h 260155"/>
                  <a:gd name="connsiteX1-53" fmla="*/ 364789 w 725660"/>
                  <a:gd name="connsiteY1-54" fmla="*/ 0 h 260155"/>
                  <a:gd name="connsiteX2-55" fmla="*/ 724829 w 725660"/>
                  <a:gd name="connsiteY2-56" fmla="*/ 124582 h 260155"/>
                  <a:gd name="connsiteX3-57" fmla="*/ 364789 w 725660"/>
                  <a:gd name="connsiteY3-58" fmla="*/ 249164 h 260155"/>
                  <a:gd name="connsiteX4-59" fmla="*/ 4749 w 725660"/>
                  <a:gd name="connsiteY4-60" fmla="*/ 124582 h 260155"/>
                  <a:gd name="connsiteX0-61" fmla="*/ 4749 w 725005"/>
                  <a:gd name="connsiteY0-62" fmla="*/ 124582 h 260155"/>
                  <a:gd name="connsiteX1-63" fmla="*/ 364789 w 725005"/>
                  <a:gd name="connsiteY1-64" fmla="*/ 0 h 260155"/>
                  <a:gd name="connsiteX2-65" fmla="*/ 724829 w 725005"/>
                  <a:gd name="connsiteY2-66" fmla="*/ 124582 h 260155"/>
                  <a:gd name="connsiteX3-67" fmla="*/ 364789 w 725005"/>
                  <a:gd name="connsiteY3-68" fmla="*/ 249164 h 260155"/>
                  <a:gd name="connsiteX4-69" fmla="*/ 4749 w 725005"/>
                  <a:gd name="connsiteY4-70" fmla="*/ 124582 h 260155"/>
                  <a:gd name="connsiteX0-71" fmla="*/ 832 w 721088"/>
                  <a:gd name="connsiteY0-72" fmla="*/ 124582 h 253928"/>
                  <a:gd name="connsiteX1-73" fmla="*/ 360872 w 721088"/>
                  <a:gd name="connsiteY1-74" fmla="*/ 0 h 253928"/>
                  <a:gd name="connsiteX2-75" fmla="*/ 720912 w 721088"/>
                  <a:gd name="connsiteY2-76" fmla="*/ 124582 h 253928"/>
                  <a:gd name="connsiteX3-77" fmla="*/ 360872 w 721088"/>
                  <a:gd name="connsiteY3-78" fmla="*/ 249164 h 253928"/>
                  <a:gd name="connsiteX4-79" fmla="*/ 832 w 721088"/>
                  <a:gd name="connsiteY4-80" fmla="*/ 124582 h 2539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21088" h="253928">
                    <a:moveTo>
                      <a:pt x="832" y="124582"/>
                    </a:moveTo>
                    <a:cubicBezTo>
                      <a:pt x="832" y="55777"/>
                      <a:pt x="162027" y="0"/>
                      <a:pt x="360872" y="0"/>
                    </a:cubicBezTo>
                    <a:cubicBezTo>
                      <a:pt x="559717" y="0"/>
                      <a:pt x="720912" y="55777"/>
                      <a:pt x="720912" y="124582"/>
                    </a:cubicBezTo>
                    <a:cubicBezTo>
                      <a:pt x="720912" y="193387"/>
                      <a:pt x="740692" y="252339"/>
                      <a:pt x="360872" y="249164"/>
                    </a:cubicBezTo>
                    <a:cubicBezTo>
                      <a:pt x="-34823" y="274564"/>
                      <a:pt x="832" y="193387"/>
                      <a:pt x="832" y="124582"/>
                    </a:cubicBezTo>
                    <a:close/>
                  </a:path>
                </a:pathLst>
              </a:custGeom>
              <a:gradFill>
                <a:gsLst>
                  <a:gs pos="99000">
                    <a:srgbClr val="884E22"/>
                  </a:gs>
                  <a:gs pos="0">
                    <a:srgbClr val="D1B8A4"/>
                  </a:gs>
                  <a:gs pos="57000">
                    <a:srgbClr val="743200">
                      <a:lumMod val="90000"/>
                    </a:srgbClr>
                  </a:gs>
                </a:gsLst>
                <a:lin ang="5400000" scaled="0"/>
              </a:gradFill>
              <a:ln w="12700">
                <a:gradFill>
                  <a:gsLst>
                    <a:gs pos="0">
                      <a:schemeClr val="bg2">
                        <a:lumMod val="75000"/>
                        <a:alpha val="0"/>
                      </a:schemeClr>
                    </a:gs>
                    <a:gs pos="57000">
                      <a:srgbClr val="743200">
                        <a:alpha val="57000"/>
                      </a:srgbClr>
                    </a:gs>
                    <a:gs pos="100000">
                      <a:srgbClr val="7432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598036" y="2813459"/>
            <a:ext cx="36512" cy="12604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407786" y="2999197"/>
            <a:ext cx="36512" cy="11874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97161" y="3140484"/>
            <a:ext cx="34925" cy="10445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6" name="组合 5"/>
          <p:cNvGrpSpPr/>
          <p:nvPr/>
        </p:nvGrpSpPr>
        <p:grpSpPr>
          <a:xfrm>
            <a:off x="1214205" y="2057997"/>
            <a:ext cx="756000" cy="756233"/>
            <a:chOff x="846870" y="2425452"/>
            <a:chExt cx="916818" cy="916818"/>
          </a:xfrm>
          <a:noFill/>
        </p:grpSpPr>
        <p:sp>
          <p:nvSpPr>
            <p:cNvPr id="37" name="椭圆 36"/>
            <p:cNvSpPr/>
            <p:nvPr/>
          </p:nvSpPr>
          <p:spPr>
            <a:xfrm>
              <a:off x="846870" y="2425452"/>
              <a:ext cx="916818" cy="91681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KSO_Shape"/>
            <p:cNvSpPr/>
            <p:nvPr/>
          </p:nvSpPr>
          <p:spPr bwMode="auto">
            <a:xfrm>
              <a:off x="1137004" y="2645736"/>
              <a:ext cx="336550" cy="476250"/>
            </a:xfrm>
            <a:custGeom>
              <a:avLst/>
              <a:gdLst>
                <a:gd name="T0" fmla="*/ 86224 w 881063"/>
                <a:gd name="T1" fmla="*/ 1689435 h 1247776"/>
                <a:gd name="T2" fmla="*/ 87955 w 881063"/>
                <a:gd name="T3" fmla="*/ 1725075 h 1247776"/>
                <a:gd name="T4" fmla="*/ 933227 w 881063"/>
                <a:gd name="T5" fmla="*/ 1733725 h 1247776"/>
                <a:gd name="T6" fmla="*/ 946386 w 881063"/>
                <a:gd name="T7" fmla="*/ 1720922 h 1247776"/>
                <a:gd name="T8" fmla="*/ 944655 w 881063"/>
                <a:gd name="T9" fmla="*/ 1685284 h 1247776"/>
                <a:gd name="T10" fmla="*/ 99382 w 881063"/>
                <a:gd name="T11" fmla="*/ 1676980 h 1247776"/>
                <a:gd name="T12" fmla="*/ 87955 w 881063"/>
                <a:gd name="T13" fmla="*/ 1572831 h 1247776"/>
                <a:gd name="T14" fmla="*/ 86224 w 881063"/>
                <a:gd name="T15" fmla="*/ 1608124 h 1247776"/>
                <a:gd name="T16" fmla="*/ 99382 w 881063"/>
                <a:gd name="T17" fmla="*/ 1620580 h 1247776"/>
                <a:gd name="T18" fmla="*/ 944655 w 881063"/>
                <a:gd name="T19" fmla="*/ 1612622 h 1247776"/>
                <a:gd name="T20" fmla="*/ 946386 w 881063"/>
                <a:gd name="T21" fmla="*/ 1576637 h 1247776"/>
                <a:gd name="T22" fmla="*/ 933227 w 881063"/>
                <a:gd name="T23" fmla="*/ 1564527 h 1247776"/>
                <a:gd name="T24" fmla="*/ 85877 w 881063"/>
                <a:gd name="T25" fmla="*/ 1452074 h 1247776"/>
                <a:gd name="T26" fmla="*/ 84493 w 881063"/>
                <a:gd name="T27" fmla="*/ 1488058 h 1247776"/>
                <a:gd name="T28" fmla="*/ 540891 w 881063"/>
                <a:gd name="T29" fmla="*/ 1500168 h 1247776"/>
                <a:gd name="T30" fmla="*/ 548856 w 881063"/>
                <a:gd name="T31" fmla="*/ 1482868 h 1247776"/>
                <a:gd name="T32" fmla="*/ 545739 w 881063"/>
                <a:gd name="T33" fmla="*/ 1448613 h 1247776"/>
                <a:gd name="T34" fmla="*/ 97997 w 881063"/>
                <a:gd name="T35" fmla="*/ 1328202 h 1247776"/>
                <a:gd name="T36" fmla="*/ 84493 w 881063"/>
                <a:gd name="T37" fmla="*/ 1345503 h 1247776"/>
                <a:gd name="T38" fmla="*/ 90378 w 881063"/>
                <a:gd name="T39" fmla="*/ 1379758 h 1247776"/>
                <a:gd name="T40" fmla="*/ 934613 w 881063"/>
                <a:gd name="T41" fmla="*/ 1384602 h 1247776"/>
                <a:gd name="T42" fmla="*/ 948117 w 881063"/>
                <a:gd name="T43" fmla="*/ 1367301 h 1247776"/>
                <a:gd name="T44" fmla="*/ 942230 w 881063"/>
                <a:gd name="T45" fmla="*/ 1333046 h 1247776"/>
                <a:gd name="T46" fmla="*/ 97997 w 881063"/>
                <a:gd name="T47" fmla="*/ 1328202 h 1247776"/>
                <a:gd name="T48" fmla="*/ 87955 w 881063"/>
                <a:gd name="T49" fmla="*/ 1224052 h 1247776"/>
                <a:gd name="T50" fmla="*/ 86224 w 881063"/>
                <a:gd name="T51" fmla="*/ 1259692 h 1247776"/>
                <a:gd name="T52" fmla="*/ 99382 w 881063"/>
                <a:gd name="T53" fmla="*/ 1272149 h 1247776"/>
                <a:gd name="T54" fmla="*/ 944655 w 881063"/>
                <a:gd name="T55" fmla="*/ 1263843 h 1247776"/>
                <a:gd name="T56" fmla="*/ 946386 w 881063"/>
                <a:gd name="T57" fmla="*/ 1227859 h 1247776"/>
                <a:gd name="T58" fmla="*/ 933227 w 881063"/>
                <a:gd name="T59" fmla="*/ 1215402 h 1247776"/>
                <a:gd name="T60" fmla="*/ 87955 w 881063"/>
                <a:gd name="T61" fmla="*/ 1111254 h 1247776"/>
                <a:gd name="T62" fmla="*/ 86224 w 881063"/>
                <a:gd name="T63" fmla="*/ 1146892 h 1247776"/>
                <a:gd name="T64" fmla="*/ 99382 w 881063"/>
                <a:gd name="T65" fmla="*/ 1159349 h 1247776"/>
                <a:gd name="T66" fmla="*/ 944655 w 881063"/>
                <a:gd name="T67" fmla="*/ 1151045 h 1247776"/>
                <a:gd name="T68" fmla="*/ 946386 w 881063"/>
                <a:gd name="T69" fmla="*/ 1115405 h 1247776"/>
                <a:gd name="T70" fmla="*/ 933227 w 881063"/>
                <a:gd name="T71" fmla="*/ 1102949 h 1247776"/>
                <a:gd name="T72" fmla="*/ 90378 w 881063"/>
                <a:gd name="T73" fmla="*/ 1006066 h 1247776"/>
                <a:gd name="T74" fmla="*/ 84493 w 881063"/>
                <a:gd name="T75" fmla="*/ 1040668 h 1247776"/>
                <a:gd name="T76" fmla="*/ 97997 w 881063"/>
                <a:gd name="T77" fmla="*/ 1057622 h 1247776"/>
                <a:gd name="T78" fmla="*/ 942230 w 881063"/>
                <a:gd name="T79" fmla="*/ 1053124 h 1247776"/>
                <a:gd name="T80" fmla="*/ 948117 w 881063"/>
                <a:gd name="T81" fmla="*/ 1018523 h 1247776"/>
                <a:gd name="T82" fmla="*/ 934613 w 881063"/>
                <a:gd name="T83" fmla="*/ 1001569 h 1247776"/>
                <a:gd name="T84" fmla="*/ 94881 w 881063"/>
                <a:gd name="T85" fmla="*/ 889807 h 1247776"/>
                <a:gd name="T86" fmla="*/ 83454 w 881063"/>
                <a:gd name="T87" fmla="*/ 916796 h 1247776"/>
                <a:gd name="T88" fmla="*/ 94881 w 881063"/>
                <a:gd name="T89" fmla="*/ 943786 h 1247776"/>
                <a:gd name="T90" fmla="*/ 937729 w 881063"/>
                <a:gd name="T91" fmla="*/ 943786 h 1247776"/>
                <a:gd name="T92" fmla="*/ 949503 w 881063"/>
                <a:gd name="T93" fmla="*/ 916796 h 1247776"/>
                <a:gd name="T94" fmla="*/ 937729 w 881063"/>
                <a:gd name="T95" fmla="*/ 889807 h 1247776"/>
                <a:gd name="T96" fmla="*/ 96266 w 881063"/>
                <a:gd name="T97" fmla="*/ 776662 h 1247776"/>
                <a:gd name="T98" fmla="*/ 83454 w 881063"/>
                <a:gd name="T99" fmla="*/ 798460 h 1247776"/>
                <a:gd name="T100" fmla="*/ 93149 w 881063"/>
                <a:gd name="T101" fmla="*/ 829947 h 1247776"/>
                <a:gd name="T102" fmla="*/ 936344 w 881063"/>
                <a:gd name="T103" fmla="*/ 831677 h 1247776"/>
                <a:gd name="T104" fmla="*/ 949156 w 881063"/>
                <a:gd name="T105" fmla="*/ 809879 h 1247776"/>
                <a:gd name="T106" fmla="*/ 939460 w 881063"/>
                <a:gd name="T107" fmla="*/ 778047 h 1247776"/>
                <a:gd name="T108" fmla="*/ 86916 w 881063"/>
                <a:gd name="T109" fmla="*/ 659711 h 1247776"/>
                <a:gd name="T110" fmla="*/ 84493 w 881063"/>
                <a:gd name="T111" fmla="*/ 707461 h 1247776"/>
                <a:gd name="T112" fmla="*/ 321002 w 881063"/>
                <a:gd name="T113" fmla="*/ 715764 h 1247776"/>
                <a:gd name="T114" fmla="*/ 324466 w 881063"/>
                <a:gd name="T115" fmla="*/ 676665 h 1247776"/>
                <a:gd name="T116" fmla="*/ 87608 w 881063"/>
                <a:gd name="T117" fmla="*/ 659364 h 1247776"/>
                <a:gd name="T118" fmla="*/ 753161 w 881063"/>
                <a:gd name="T119" fmla="*/ 378059 h 1247776"/>
                <a:gd name="T120" fmla="*/ 1061055 w 881063"/>
                <a:gd name="T121" fmla="*/ 50864 h 1247776"/>
                <a:gd name="T122" fmla="*/ 1091854 w 881063"/>
                <a:gd name="T123" fmla="*/ 0 h 1247776"/>
                <a:gd name="T124" fmla="*/ 308050 w 881063"/>
                <a:gd name="T125" fmla="*/ 0 h 12477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81063" h="1247776">
                  <a:moveTo>
                    <a:pt x="64137" y="1098423"/>
                  </a:moveTo>
                  <a:lnTo>
                    <a:pt x="63004" y="1098649"/>
                  </a:lnTo>
                  <a:lnTo>
                    <a:pt x="62098" y="1099102"/>
                  </a:lnTo>
                  <a:lnTo>
                    <a:pt x="60964" y="1100009"/>
                  </a:lnTo>
                  <a:lnTo>
                    <a:pt x="59151" y="1101369"/>
                  </a:lnTo>
                  <a:lnTo>
                    <a:pt x="57565" y="1103862"/>
                  </a:lnTo>
                  <a:lnTo>
                    <a:pt x="56432" y="1106581"/>
                  </a:lnTo>
                  <a:lnTo>
                    <a:pt x="55299" y="1109754"/>
                  </a:lnTo>
                  <a:lnTo>
                    <a:pt x="54619" y="1113154"/>
                  </a:lnTo>
                  <a:lnTo>
                    <a:pt x="54619" y="1116780"/>
                  </a:lnTo>
                  <a:lnTo>
                    <a:pt x="54619" y="1120633"/>
                  </a:lnTo>
                  <a:lnTo>
                    <a:pt x="55299" y="1124032"/>
                  </a:lnTo>
                  <a:lnTo>
                    <a:pt x="56432" y="1127205"/>
                  </a:lnTo>
                  <a:lnTo>
                    <a:pt x="57565" y="1129925"/>
                  </a:lnTo>
                  <a:lnTo>
                    <a:pt x="59151" y="1132191"/>
                  </a:lnTo>
                  <a:lnTo>
                    <a:pt x="60964" y="1134005"/>
                  </a:lnTo>
                  <a:lnTo>
                    <a:pt x="62098" y="1134458"/>
                  </a:lnTo>
                  <a:lnTo>
                    <a:pt x="63004" y="1134911"/>
                  </a:lnTo>
                  <a:lnTo>
                    <a:pt x="64137" y="1135138"/>
                  </a:lnTo>
                  <a:lnTo>
                    <a:pt x="65044" y="1135591"/>
                  </a:lnTo>
                  <a:lnTo>
                    <a:pt x="610780" y="1135591"/>
                  </a:lnTo>
                  <a:lnTo>
                    <a:pt x="611687" y="1135138"/>
                  </a:lnTo>
                  <a:lnTo>
                    <a:pt x="612820" y="1134911"/>
                  </a:lnTo>
                  <a:lnTo>
                    <a:pt x="613726" y="1134458"/>
                  </a:lnTo>
                  <a:lnTo>
                    <a:pt x="614859" y="1134005"/>
                  </a:lnTo>
                  <a:lnTo>
                    <a:pt x="616672" y="1132191"/>
                  </a:lnTo>
                  <a:lnTo>
                    <a:pt x="618259" y="1129925"/>
                  </a:lnTo>
                  <a:lnTo>
                    <a:pt x="619392" y="1127205"/>
                  </a:lnTo>
                  <a:lnTo>
                    <a:pt x="620525" y="1124032"/>
                  </a:lnTo>
                  <a:lnTo>
                    <a:pt x="621205" y="1120633"/>
                  </a:lnTo>
                  <a:lnTo>
                    <a:pt x="621432" y="1116780"/>
                  </a:lnTo>
                  <a:lnTo>
                    <a:pt x="621205" y="1113154"/>
                  </a:lnTo>
                  <a:lnTo>
                    <a:pt x="620525" y="1109754"/>
                  </a:lnTo>
                  <a:lnTo>
                    <a:pt x="619392" y="1106581"/>
                  </a:lnTo>
                  <a:lnTo>
                    <a:pt x="618259" y="1103862"/>
                  </a:lnTo>
                  <a:lnTo>
                    <a:pt x="616672" y="1101369"/>
                  </a:lnTo>
                  <a:lnTo>
                    <a:pt x="614859" y="1100009"/>
                  </a:lnTo>
                  <a:lnTo>
                    <a:pt x="613726" y="1099102"/>
                  </a:lnTo>
                  <a:lnTo>
                    <a:pt x="612820" y="1098649"/>
                  </a:lnTo>
                  <a:lnTo>
                    <a:pt x="611687" y="1098423"/>
                  </a:lnTo>
                  <a:lnTo>
                    <a:pt x="610780" y="1098423"/>
                  </a:lnTo>
                  <a:lnTo>
                    <a:pt x="65044" y="1098423"/>
                  </a:lnTo>
                  <a:lnTo>
                    <a:pt x="64137" y="1098423"/>
                  </a:lnTo>
                  <a:close/>
                  <a:moveTo>
                    <a:pt x="64137" y="1024766"/>
                  </a:moveTo>
                  <a:lnTo>
                    <a:pt x="63004" y="1024992"/>
                  </a:lnTo>
                  <a:lnTo>
                    <a:pt x="62098" y="1025446"/>
                  </a:lnTo>
                  <a:lnTo>
                    <a:pt x="60964" y="1026125"/>
                  </a:lnTo>
                  <a:lnTo>
                    <a:pt x="59151" y="1027712"/>
                  </a:lnTo>
                  <a:lnTo>
                    <a:pt x="57565" y="1030205"/>
                  </a:lnTo>
                  <a:lnTo>
                    <a:pt x="56432" y="1032698"/>
                  </a:lnTo>
                  <a:lnTo>
                    <a:pt x="55299" y="1035644"/>
                  </a:lnTo>
                  <a:lnTo>
                    <a:pt x="54619" y="1039270"/>
                  </a:lnTo>
                  <a:lnTo>
                    <a:pt x="54619" y="1043123"/>
                  </a:lnTo>
                  <a:lnTo>
                    <a:pt x="54619" y="1046749"/>
                  </a:lnTo>
                  <a:lnTo>
                    <a:pt x="55299" y="1050376"/>
                  </a:lnTo>
                  <a:lnTo>
                    <a:pt x="56432" y="1053322"/>
                  </a:lnTo>
                  <a:lnTo>
                    <a:pt x="57565" y="1056268"/>
                  </a:lnTo>
                  <a:lnTo>
                    <a:pt x="59151" y="1058535"/>
                  </a:lnTo>
                  <a:lnTo>
                    <a:pt x="60964" y="1060121"/>
                  </a:lnTo>
                  <a:lnTo>
                    <a:pt x="62098" y="1060801"/>
                  </a:lnTo>
                  <a:lnTo>
                    <a:pt x="63004" y="1061028"/>
                  </a:lnTo>
                  <a:lnTo>
                    <a:pt x="64137" y="1061481"/>
                  </a:lnTo>
                  <a:lnTo>
                    <a:pt x="65044" y="1061481"/>
                  </a:lnTo>
                  <a:lnTo>
                    <a:pt x="610780" y="1061481"/>
                  </a:lnTo>
                  <a:lnTo>
                    <a:pt x="611687" y="1061481"/>
                  </a:lnTo>
                  <a:lnTo>
                    <a:pt x="612820" y="1061028"/>
                  </a:lnTo>
                  <a:lnTo>
                    <a:pt x="613726" y="1060801"/>
                  </a:lnTo>
                  <a:lnTo>
                    <a:pt x="614859" y="1060121"/>
                  </a:lnTo>
                  <a:lnTo>
                    <a:pt x="616672" y="1058535"/>
                  </a:lnTo>
                  <a:lnTo>
                    <a:pt x="618259" y="1056268"/>
                  </a:lnTo>
                  <a:lnTo>
                    <a:pt x="619392" y="1053322"/>
                  </a:lnTo>
                  <a:lnTo>
                    <a:pt x="620525" y="1050376"/>
                  </a:lnTo>
                  <a:lnTo>
                    <a:pt x="621205" y="1046749"/>
                  </a:lnTo>
                  <a:lnTo>
                    <a:pt x="621432" y="1043123"/>
                  </a:lnTo>
                  <a:lnTo>
                    <a:pt x="621205" y="1039270"/>
                  </a:lnTo>
                  <a:lnTo>
                    <a:pt x="620525" y="1035644"/>
                  </a:lnTo>
                  <a:lnTo>
                    <a:pt x="619392" y="1032698"/>
                  </a:lnTo>
                  <a:lnTo>
                    <a:pt x="618259" y="1030205"/>
                  </a:lnTo>
                  <a:lnTo>
                    <a:pt x="616672" y="1027712"/>
                  </a:lnTo>
                  <a:lnTo>
                    <a:pt x="614859" y="1026125"/>
                  </a:lnTo>
                  <a:lnTo>
                    <a:pt x="613726" y="1025446"/>
                  </a:lnTo>
                  <a:lnTo>
                    <a:pt x="612820" y="1024992"/>
                  </a:lnTo>
                  <a:lnTo>
                    <a:pt x="611687" y="1024766"/>
                  </a:lnTo>
                  <a:lnTo>
                    <a:pt x="610780" y="1024766"/>
                  </a:lnTo>
                  <a:lnTo>
                    <a:pt x="65044" y="1024766"/>
                  </a:lnTo>
                  <a:lnTo>
                    <a:pt x="64137" y="1024766"/>
                  </a:lnTo>
                  <a:close/>
                  <a:moveTo>
                    <a:pt x="59831" y="945669"/>
                  </a:moveTo>
                  <a:lnTo>
                    <a:pt x="59151" y="946349"/>
                  </a:lnTo>
                  <a:lnTo>
                    <a:pt x="58018" y="947256"/>
                  </a:lnTo>
                  <a:lnTo>
                    <a:pt x="57112" y="948842"/>
                  </a:lnTo>
                  <a:lnTo>
                    <a:pt x="56205" y="951109"/>
                  </a:lnTo>
                  <a:lnTo>
                    <a:pt x="55299" y="953828"/>
                  </a:lnTo>
                  <a:lnTo>
                    <a:pt x="54845" y="957001"/>
                  </a:lnTo>
                  <a:lnTo>
                    <a:pt x="54619" y="960627"/>
                  </a:lnTo>
                  <a:lnTo>
                    <a:pt x="54619" y="964254"/>
                  </a:lnTo>
                  <a:lnTo>
                    <a:pt x="54619" y="967880"/>
                  </a:lnTo>
                  <a:lnTo>
                    <a:pt x="54845" y="971279"/>
                  </a:lnTo>
                  <a:lnTo>
                    <a:pt x="55299" y="974679"/>
                  </a:lnTo>
                  <a:lnTo>
                    <a:pt x="56205" y="977172"/>
                  </a:lnTo>
                  <a:lnTo>
                    <a:pt x="57112" y="979438"/>
                  </a:lnTo>
                  <a:lnTo>
                    <a:pt x="58018" y="981251"/>
                  </a:lnTo>
                  <a:lnTo>
                    <a:pt x="59151" y="982385"/>
                  </a:lnTo>
                  <a:lnTo>
                    <a:pt x="59831" y="982611"/>
                  </a:lnTo>
                  <a:lnTo>
                    <a:pt x="60285" y="982611"/>
                  </a:lnTo>
                  <a:lnTo>
                    <a:pt x="354003" y="982611"/>
                  </a:lnTo>
                  <a:lnTo>
                    <a:pt x="354456" y="982611"/>
                  </a:lnTo>
                  <a:lnTo>
                    <a:pt x="355136" y="982385"/>
                  </a:lnTo>
                  <a:lnTo>
                    <a:pt x="356270" y="981251"/>
                  </a:lnTo>
                  <a:lnTo>
                    <a:pt x="357176" y="979438"/>
                  </a:lnTo>
                  <a:lnTo>
                    <a:pt x="358083" y="977172"/>
                  </a:lnTo>
                  <a:lnTo>
                    <a:pt x="358536" y="974679"/>
                  </a:lnTo>
                  <a:lnTo>
                    <a:pt x="359216" y="971279"/>
                  </a:lnTo>
                  <a:lnTo>
                    <a:pt x="359669" y="967880"/>
                  </a:lnTo>
                  <a:lnTo>
                    <a:pt x="359669" y="964254"/>
                  </a:lnTo>
                  <a:lnTo>
                    <a:pt x="359669" y="960627"/>
                  </a:lnTo>
                  <a:lnTo>
                    <a:pt x="359216" y="957001"/>
                  </a:lnTo>
                  <a:lnTo>
                    <a:pt x="358536" y="953828"/>
                  </a:lnTo>
                  <a:lnTo>
                    <a:pt x="358083" y="951109"/>
                  </a:lnTo>
                  <a:lnTo>
                    <a:pt x="357176" y="948842"/>
                  </a:lnTo>
                  <a:lnTo>
                    <a:pt x="356270" y="947256"/>
                  </a:lnTo>
                  <a:lnTo>
                    <a:pt x="355136" y="946349"/>
                  </a:lnTo>
                  <a:lnTo>
                    <a:pt x="354456" y="945669"/>
                  </a:lnTo>
                  <a:lnTo>
                    <a:pt x="354003" y="945669"/>
                  </a:lnTo>
                  <a:lnTo>
                    <a:pt x="60285" y="945669"/>
                  </a:lnTo>
                  <a:lnTo>
                    <a:pt x="59831" y="945669"/>
                  </a:lnTo>
                  <a:close/>
                  <a:moveTo>
                    <a:pt x="64137" y="869973"/>
                  </a:moveTo>
                  <a:lnTo>
                    <a:pt x="63004" y="870426"/>
                  </a:lnTo>
                  <a:lnTo>
                    <a:pt x="62098" y="870879"/>
                  </a:lnTo>
                  <a:lnTo>
                    <a:pt x="60964" y="871559"/>
                  </a:lnTo>
                  <a:lnTo>
                    <a:pt x="59151" y="873146"/>
                  </a:lnTo>
                  <a:lnTo>
                    <a:pt x="57565" y="875412"/>
                  </a:lnTo>
                  <a:lnTo>
                    <a:pt x="56432" y="878132"/>
                  </a:lnTo>
                  <a:lnTo>
                    <a:pt x="55299" y="881305"/>
                  </a:lnTo>
                  <a:lnTo>
                    <a:pt x="54619" y="884931"/>
                  </a:lnTo>
                  <a:lnTo>
                    <a:pt x="54619" y="888330"/>
                  </a:lnTo>
                  <a:lnTo>
                    <a:pt x="54619" y="892183"/>
                  </a:lnTo>
                  <a:lnTo>
                    <a:pt x="55299" y="895583"/>
                  </a:lnTo>
                  <a:lnTo>
                    <a:pt x="56432" y="898982"/>
                  </a:lnTo>
                  <a:lnTo>
                    <a:pt x="57565" y="901475"/>
                  </a:lnTo>
                  <a:lnTo>
                    <a:pt x="59151" y="903742"/>
                  </a:lnTo>
                  <a:lnTo>
                    <a:pt x="60964" y="905555"/>
                  </a:lnTo>
                  <a:lnTo>
                    <a:pt x="62098" y="906008"/>
                  </a:lnTo>
                  <a:lnTo>
                    <a:pt x="63004" y="906688"/>
                  </a:lnTo>
                  <a:lnTo>
                    <a:pt x="64137" y="906915"/>
                  </a:lnTo>
                  <a:lnTo>
                    <a:pt x="65044" y="906915"/>
                  </a:lnTo>
                  <a:lnTo>
                    <a:pt x="610780" y="906915"/>
                  </a:lnTo>
                  <a:lnTo>
                    <a:pt x="611687" y="906915"/>
                  </a:lnTo>
                  <a:lnTo>
                    <a:pt x="612820" y="906688"/>
                  </a:lnTo>
                  <a:lnTo>
                    <a:pt x="613726" y="906008"/>
                  </a:lnTo>
                  <a:lnTo>
                    <a:pt x="614859" y="905555"/>
                  </a:lnTo>
                  <a:lnTo>
                    <a:pt x="616672" y="903742"/>
                  </a:lnTo>
                  <a:lnTo>
                    <a:pt x="618259" y="901475"/>
                  </a:lnTo>
                  <a:lnTo>
                    <a:pt x="619392" y="898982"/>
                  </a:lnTo>
                  <a:lnTo>
                    <a:pt x="620525" y="895583"/>
                  </a:lnTo>
                  <a:lnTo>
                    <a:pt x="621205" y="892183"/>
                  </a:lnTo>
                  <a:lnTo>
                    <a:pt x="621432" y="888330"/>
                  </a:lnTo>
                  <a:lnTo>
                    <a:pt x="621205" y="884931"/>
                  </a:lnTo>
                  <a:lnTo>
                    <a:pt x="620525" y="881305"/>
                  </a:lnTo>
                  <a:lnTo>
                    <a:pt x="619392" y="878132"/>
                  </a:lnTo>
                  <a:lnTo>
                    <a:pt x="618259" y="875412"/>
                  </a:lnTo>
                  <a:lnTo>
                    <a:pt x="616672" y="873146"/>
                  </a:lnTo>
                  <a:lnTo>
                    <a:pt x="614859" y="871559"/>
                  </a:lnTo>
                  <a:lnTo>
                    <a:pt x="613726" y="870879"/>
                  </a:lnTo>
                  <a:lnTo>
                    <a:pt x="612820" y="870426"/>
                  </a:lnTo>
                  <a:lnTo>
                    <a:pt x="611687" y="869973"/>
                  </a:lnTo>
                  <a:lnTo>
                    <a:pt x="610780" y="869973"/>
                  </a:lnTo>
                  <a:lnTo>
                    <a:pt x="65044" y="869973"/>
                  </a:lnTo>
                  <a:lnTo>
                    <a:pt x="64137" y="869973"/>
                  </a:lnTo>
                  <a:close/>
                  <a:moveTo>
                    <a:pt x="65044" y="796089"/>
                  </a:moveTo>
                  <a:lnTo>
                    <a:pt x="64137" y="796316"/>
                  </a:lnTo>
                  <a:lnTo>
                    <a:pt x="63004" y="796543"/>
                  </a:lnTo>
                  <a:lnTo>
                    <a:pt x="62098" y="797222"/>
                  </a:lnTo>
                  <a:lnTo>
                    <a:pt x="60964" y="797676"/>
                  </a:lnTo>
                  <a:lnTo>
                    <a:pt x="59151" y="799489"/>
                  </a:lnTo>
                  <a:lnTo>
                    <a:pt x="57565" y="801755"/>
                  </a:lnTo>
                  <a:lnTo>
                    <a:pt x="56432" y="804248"/>
                  </a:lnTo>
                  <a:lnTo>
                    <a:pt x="55299" y="807648"/>
                  </a:lnTo>
                  <a:lnTo>
                    <a:pt x="54619" y="811047"/>
                  </a:lnTo>
                  <a:lnTo>
                    <a:pt x="54619" y="814674"/>
                  </a:lnTo>
                  <a:lnTo>
                    <a:pt x="54619" y="818300"/>
                  </a:lnTo>
                  <a:lnTo>
                    <a:pt x="55299" y="821926"/>
                  </a:lnTo>
                  <a:lnTo>
                    <a:pt x="56432" y="825099"/>
                  </a:lnTo>
                  <a:lnTo>
                    <a:pt x="57565" y="827818"/>
                  </a:lnTo>
                  <a:lnTo>
                    <a:pt x="59151" y="829858"/>
                  </a:lnTo>
                  <a:lnTo>
                    <a:pt x="60964" y="831671"/>
                  </a:lnTo>
                  <a:lnTo>
                    <a:pt x="62098" y="832125"/>
                  </a:lnTo>
                  <a:lnTo>
                    <a:pt x="63004" y="832578"/>
                  </a:lnTo>
                  <a:lnTo>
                    <a:pt x="64137" y="833031"/>
                  </a:lnTo>
                  <a:lnTo>
                    <a:pt x="65044" y="833258"/>
                  </a:lnTo>
                  <a:lnTo>
                    <a:pt x="610780" y="833258"/>
                  </a:lnTo>
                  <a:lnTo>
                    <a:pt x="611687" y="833031"/>
                  </a:lnTo>
                  <a:lnTo>
                    <a:pt x="612820" y="832578"/>
                  </a:lnTo>
                  <a:lnTo>
                    <a:pt x="613726" y="832125"/>
                  </a:lnTo>
                  <a:lnTo>
                    <a:pt x="614859" y="831671"/>
                  </a:lnTo>
                  <a:lnTo>
                    <a:pt x="616672" y="829858"/>
                  </a:lnTo>
                  <a:lnTo>
                    <a:pt x="618259" y="827818"/>
                  </a:lnTo>
                  <a:lnTo>
                    <a:pt x="619392" y="825099"/>
                  </a:lnTo>
                  <a:lnTo>
                    <a:pt x="620525" y="821926"/>
                  </a:lnTo>
                  <a:lnTo>
                    <a:pt x="621205" y="818300"/>
                  </a:lnTo>
                  <a:lnTo>
                    <a:pt x="621432" y="814674"/>
                  </a:lnTo>
                  <a:lnTo>
                    <a:pt x="621205" y="811047"/>
                  </a:lnTo>
                  <a:lnTo>
                    <a:pt x="620525" y="807648"/>
                  </a:lnTo>
                  <a:lnTo>
                    <a:pt x="619392" y="804248"/>
                  </a:lnTo>
                  <a:lnTo>
                    <a:pt x="618259" y="801755"/>
                  </a:lnTo>
                  <a:lnTo>
                    <a:pt x="616672" y="799489"/>
                  </a:lnTo>
                  <a:lnTo>
                    <a:pt x="614859" y="797676"/>
                  </a:lnTo>
                  <a:lnTo>
                    <a:pt x="613726" y="797222"/>
                  </a:lnTo>
                  <a:lnTo>
                    <a:pt x="612820" y="796543"/>
                  </a:lnTo>
                  <a:lnTo>
                    <a:pt x="611687" y="796316"/>
                  </a:lnTo>
                  <a:lnTo>
                    <a:pt x="610780" y="796089"/>
                  </a:lnTo>
                  <a:lnTo>
                    <a:pt x="65044" y="796089"/>
                  </a:lnTo>
                  <a:close/>
                  <a:moveTo>
                    <a:pt x="64137" y="722432"/>
                  </a:moveTo>
                  <a:lnTo>
                    <a:pt x="63004" y="722659"/>
                  </a:lnTo>
                  <a:lnTo>
                    <a:pt x="62098" y="723339"/>
                  </a:lnTo>
                  <a:lnTo>
                    <a:pt x="60964" y="724019"/>
                  </a:lnTo>
                  <a:lnTo>
                    <a:pt x="59151" y="725605"/>
                  </a:lnTo>
                  <a:lnTo>
                    <a:pt x="57565" y="727872"/>
                  </a:lnTo>
                  <a:lnTo>
                    <a:pt x="56432" y="730591"/>
                  </a:lnTo>
                  <a:lnTo>
                    <a:pt x="55299" y="733764"/>
                  </a:lnTo>
                  <a:lnTo>
                    <a:pt x="54619" y="736937"/>
                  </a:lnTo>
                  <a:lnTo>
                    <a:pt x="54619" y="740790"/>
                  </a:lnTo>
                  <a:lnTo>
                    <a:pt x="54619" y="744416"/>
                  </a:lnTo>
                  <a:lnTo>
                    <a:pt x="55299" y="748042"/>
                  </a:lnTo>
                  <a:lnTo>
                    <a:pt x="56432" y="751215"/>
                  </a:lnTo>
                  <a:lnTo>
                    <a:pt x="57565" y="753935"/>
                  </a:lnTo>
                  <a:lnTo>
                    <a:pt x="59151" y="756201"/>
                  </a:lnTo>
                  <a:lnTo>
                    <a:pt x="60964" y="757788"/>
                  </a:lnTo>
                  <a:lnTo>
                    <a:pt x="62098" y="758468"/>
                  </a:lnTo>
                  <a:lnTo>
                    <a:pt x="63004" y="758921"/>
                  </a:lnTo>
                  <a:lnTo>
                    <a:pt x="64137" y="759374"/>
                  </a:lnTo>
                  <a:lnTo>
                    <a:pt x="65044" y="759374"/>
                  </a:lnTo>
                  <a:lnTo>
                    <a:pt x="610780" y="759374"/>
                  </a:lnTo>
                  <a:lnTo>
                    <a:pt x="611687" y="759374"/>
                  </a:lnTo>
                  <a:lnTo>
                    <a:pt x="612820" y="758921"/>
                  </a:lnTo>
                  <a:lnTo>
                    <a:pt x="613726" y="758468"/>
                  </a:lnTo>
                  <a:lnTo>
                    <a:pt x="614859" y="757788"/>
                  </a:lnTo>
                  <a:lnTo>
                    <a:pt x="616672" y="756201"/>
                  </a:lnTo>
                  <a:lnTo>
                    <a:pt x="618259" y="753935"/>
                  </a:lnTo>
                  <a:lnTo>
                    <a:pt x="619392" y="751215"/>
                  </a:lnTo>
                  <a:lnTo>
                    <a:pt x="620525" y="748042"/>
                  </a:lnTo>
                  <a:lnTo>
                    <a:pt x="621205" y="744416"/>
                  </a:lnTo>
                  <a:lnTo>
                    <a:pt x="621432" y="740790"/>
                  </a:lnTo>
                  <a:lnTo>
                    <a:pt x="621205" y="736937"/>
                  </a:lnTo>
                  <a:lnTo>
                    <a:pt x="620525" y="733764"/>
                  </a:lnTo>
                  <a:lnTo>
                    <a:pt x="619392" y="730591"/>
                  </a:lnTo>
                  <a:lnTo>
                    <a:pt x="618259" y="727872"/>
                  </a:lnTo>
                  <a:lnTo>
                    <a:pt x="616672" y="725605"/>
                  </a:lnTo>
                  <a:lnTo>
                    <a:pt x="614859" y="724019"/>
                  </a:lnTo>
                  <a:lnTo>
                    <a:pt x="613726" y="723339"/>
                  </a:lnTo>
                  <a:lnTo>
                    <a:pt x="612820" y="722659"/>
                  </a:lnTo>
                  <a:lnTo>
                    <a:pt x="611687" y="722432"/>
                  </a:lnTo>
                  <a:lnTo>
                    <a:pt x="610780" y="722432"/>
                  </a:lnTo>
                  <a:lnTo>
                    <a:pt x="65044" y="722432"/>
                  </a:lnTo>
                  <a:lnTo>
                    <a:pt x="64137" y="722432"/>
                  </a:lnTo>
                  <a:close/>
                  <a:moveTo>
                    <a:pt x="64137" y="656028"/>
                  </a:moveTo>
                  <a:lnTo>
                    <a:pt x="63004" y="656254"/>
                  </a:lnTo>
                  <a:lnTo>
                    <a:pt x="62098" y="656708"/>
                  </a:lnTo>
                  <a:lnTo>
                    <a:pt x="60964" y="657614"/>
                  </a:lnTo>
                  <a:lnTo>
                    <a:pt x="59151" y="658974"/>
                  </a:lnTo>
                  <a:lnTo>
                    <a:pt x="57565" y="661240"/>
                  </a:lnTo>
                  <a:lnTo>
                    <a:pt x="56432" y="664187"/>
                  </a:lnTo>
                  <a:lnTo>
                    <a:pt x="55299" y="667133"/>
                  </a:lnTo>
                  <a:lnTo>
                    <a:pt x="54619" y="670533"/>
                  </a:lnTo>
                  <a:lnTo>
                    <a:pt x="54619" y="674385"/>
                  </a:lnTo>
                  <a:lnTo>
                    <a:pt x="54619" y="678012"/>
                  </a:lnTo>
                  <a:lnTo>
                    <a:pt x="55299" y="681638"/>
                  </a:lnTo>
                  <a:lnTo>
                    <a:pt x="56432" y="684584"/>
                  </a:lnTo>
                  <a:lnTo>
                    <a:pt x="57565" y="687530"/>
                  </a:lnTo>
                  <a:lnTo>
                    <a:pt x="59151" y="689797"/>
                  </a:lnTo>
                  <a:lnTo>
                    <a:pt x="60964" y="691157"/>
                  </a:lnTo>
                  <a:lnTo>
                    <a:pt x="62098" y="692063"/>
                  </a:lnTo>
                  <a:lnTo>
                    <a:pt x="63004" y="692516"/>
                  </a:lnTo>
                  <a:lnTo>
                    <a:pt x="64137" y="692743"/>
                  </a:lnTo>
                  <a:lnTo>
                    <a:pt x="65044" y="692743"/>
                  </a:lnTo>
                  <a:lnTo>
                    <a:pt x="610780" y="692743"/>
                  </a:lnTo>
                  <a:lnTo>
                    <a:pt x="611687" y="692743"/>
                  </a:lnTo>
                  <a:lnTo>
                    <a:pt x="612820" y="692516"/>
                  </a:lnTo>
                  <a:lnTo>
                    <a:pt x="613726" y="692063"/>
                  </a:lnTo>
                  <a:lnTo>
                    <a:pt x="614859" y="691157"/>
                  </a:lnTo>
                  <a:lnTo>
                    <a:pt x="616672" y="689797"/>
                  </a:lnTo>
                  <a:lnTo>
                    <a:pt x="618259" y="687530"/>
                  </a:lnTo>
                  <a:lnTo>
                    <a:pt x="619392" y="684584"/>
                  </a:lnTo>
                  <a:lnTo>
                    <a:pt x="620525" y="681638"/>
                  </a:lnTo>
                  <a:lnTo>
                    <a:pt x="621205" y="678012"/>
                  </a:lnTo>
                  <a:lnTo>
                    <a:pt x="621432" y="674385"/>
                  </a:lnTo>
                  <a:lnTo>
                    <a:pt x="621205" y="670533"/>
                  </a:lnTo>
                  <a:lnTo>
                    <a:pt x="620525" y="667133"/>
                  </a:lnTo>
                  <a:lnTo>
                    <a:pt x="619392" y="664187"/>
                  </a:lnTo>
                  <a:lnTo>
                    <a:pt x="618259" y="661240"/>
                  </a:lnTo>
                  <a:lnTo>
                    <a:pt x="616672" y="658974"/>
                  </a:lnTo>
                  <a:lnTo>
                    <a:pt x="614859" y="657614"/>
                  </a:lnTo>
                  <a:lnTo>
                    <a:pt x="613726" y="656708"/>
                  </a:lnTo>
                  <a:lnTo>
                    <a:pt x="612820" y="656254"/>
                  </a:lnTo>
                  <a:lnTo>
                    <a:pt x="611687" y="656028"/>
                  </a:lnTo>
                  <a:lnTo>
                    <a:pt x="610780" y="656028"/>
                  </a:lnTo>
                  <a:lnTo>
                    <a:pt x="65044" y="656028"/>
                  </a:lnTo>
                  <a:lnTo>
                    <a:pt x="64137" y="656028"/>
                  </a:lnTo>
                  <a:close/>
                  <a:moveTo>
                    <a:pt x="65044" y="582144"/>
                  </a:moveTo>
                  <a:lnTo>
                    <a:pt x="64137" y="582371"/>
                  </a:lnTo>
                  <a:lnTo>
                    <a:pt x="63004" y="582598"/>
                  </a:lnTo>
                  <a:lnTo>
                    <a:pt x="62098" y="582824"/>
                  </a:lnTo>
                  <a:lnTo>
                    <a:pt x="60964" y="583504"/>
                  </a:lnTo>
                  <a:lnTo>
                    <a:pt x="59151" y="585091"/>
                  </a:lnTo>
                  <a:lnTo>
                    <a:pt x="57565" y="587357"/>
                  </a:lnTo>
                  <a:lnTo>
                    <a:pt x="56432" y="590303"/>
                  </a:lnTo>
                  <a:lnTo>
                    <a:pt x="55299" y="593249"/>
                  </a:lnTo>
                  <a:lnTo>
                    <a:pt x="54619" y="596876"/>
                  </a:lnTo>
                  <a:lnTo>
                    <a:pt x="54619" y="600502"/>
                  </a:lnTo>
                  <a:lnTo>
                    <a:pt x="54619" y="604355"/>
                  </a:lnTo>
                  <a:lnTo>
                    <a:pt x="55299" y="607528"/>
                  </a:lnTo>
                  <a:lnTo>
                    <a:pt x="56432" y="610927"/>
                  </a:lnTo>
                  <a:lnTo>
                    <a:pt x="57565" y="613420"/>
                  </a:lnTo>
                  <a:lnTo>
                    <a:pt x="59151" y="615913"/>
                  </a:lnTo>
                  <a:lnTo>
                    <a:pt x="60964" y="617500"/>
                  </a:lnTo>
                  <a:lnTo>
                    <a:pt x="62098" y="618180"/>
                  </a:lnTo>
                  <a:lnTo>
                    <a:pt x="63004" y="618633"/>
                  </a:lnTo>
                  <a:lnTo>
                    <a:pt x="64137" y="618859"/>
                  </a:lnTo>
                  <a:lnTo>
                    <a:pt x="65044" y="619086"/>
                  </a:lnTo>
                  <a:lnTo>
                    <a:pt x="610780" y="619086"/>
                  </a:lnTo>
                  <a:lnTo>
                    <a:pt x="611687" y="618859"/>
                  </a:lnTo>
                  <a:lnTo>
                    <a:pt x="612820" y="618633"/>
                  </a:lnTo>
                  <a:lnTo>
                    <a:pt x="613726" y="618180"/>
                  </a:lnTo>
                  <a:lnTo>
                    <a:pt x="614859" y="617500"/>
                  </a:lnTo>
                  <a:lnTo>
                    <a:pt x="616672" y="615913"/>
                  </a:lnTo>
                  <a:lnTo>
                    <a:pt x="618259" y="613420"/>
                  </a:lnTo>
                  <a:lnTo>
                    <a:pt x="619392" y="610927"/>
                  </a:lnTo>
                  <a:lnTo>
                    <a:pt x="620525" y="607528"/>
                  </a:lnTo>
                  <a:lnTo>
                    <a:pt x="621205" y="604355"/>
                  </a:lnTo>
                  <a:lnTo>
                    <a:pt x="621432" y="600502"/>
                  </a:lnTo>
                  <a:lnTo>
                    <a:pt x="621205" y="596876"/>
                  </a:lnTo>
                  <a:lnTo>
                    <a:pt x="620525" y="593249"/>
                  </a:lnTo>
                  <a:lnTo>
                    <a:pt x="619392" y="590303"/>
                  </a:lnTo>
                  <a:lnTo>
                    <a:pt x="618259" y="587357"/>
                  </a:lnTo>
                  <a:lnTo>
                    <a:pt x="616672" y="585091"/>
                  </a:lnTo>
                  <a:lnTo>
                    <a:pt x="614859" y="583504"/>
                  </a:lnTo>
                  <a:lnTo>
                    <a:pt x="613726" y="582824"/>
                  </a:lnTo>
                  <a:lnTo>
                    <a:pt x="612820" y="582598"/>
                  </a:lnTo>
                  <a:lnTo>
                    <a:pt x="611687" y="582371"/>
                  </a:lnTo>
                  <a:lnTo>
                    <a:pt x="610780" y="582144"/>
                  </a:lnTo>
                  <a:lnTo>
                    <a:pt x="65044" y="582144"/>
                  </a:lnTo>
                  <a:close/>
                  <a:moveTo>
                    <a:pt x="65044" y="508034"/>
                  </a:moveTo>
                  <a:lnTo>
                    <a:pt x="64137" y="508487"/>
                  </a:lnTo>
                  <a:lnTo>
                    <a:pt x="63004" y="508714"/>
                  </a:lnTo>
                  <a:lnTo>
                    <a:pt x="62098" y="509167"/>
                  </a:lnTo>
                  <a:lnTo>
                    <a:pt x="60964" y="509621"/>
                  </a:lnTo>
                  <a:lnTo>
                    <a:pt x="59151" y="511434"/>
                  </a:lnTo>
                  <a:lnTo>
                    <a:pt x="57565" y="513700"/>
                  </a:lnTo>
                  <a:lnTo>
                    <a:pt x="56432" y="516420"/>
                  </a:lnTo>
                  <a:lnTo>
                    <a:pt x="55299" y="519593"/>
                  </a:lnTo>
                  <a:lnTo>
                    <a:pt x="54619" y="522992"/>
                  </a:lnTo>
                  <a:lnTo>
                    <a:pt x="54619" y="526845"/>
                  </a:lnTo>
                  <a:lnTo>
                    <a:pt x="54619" y="530471"/>
                  </a:lnTo>
                  <a:lnTo>
                    <a:pt x="55299" y="533871"/>
                  </a:lnTo>
                  <a:lnTo>
                    <a:pt x="56432" y="537044"/>
                  </a:lnTo>
                  <a:lnTo>
                    <a:pt x="57565" y="539763"/>
                  </a:lnTo>
                  <a:lnTo>
                    <a:pt x="59151" y="542256"/>
                  </a:lnTo>
                  <a:lnTo>
                    <a:pt x="60964" y="543616"/>
                  </a:lnTo>
                  <a:lnTo>
                    <a:pt x="62098" y="544523"/>
                  </a:lnTo>
                  <a:lnTo>
                    <a:pt x="63004" y="544749"/>
                  </a:lnTo>
                  <a:lnTo>
                    <a:pt x="64137" y="545203"/>
                  </a:lnTo>
                  <a:lnTo>
                    <a:pt x="65044" y="545203"/>
                  </a:lnTo>
                  <a:lnTo>
                    <a:pt x="610780" y="545203"/>
                  </a:lnTo>
                  <a:lnTo>
                    <a:pt x="611687" y="545203"/>
                  </a:lnTo>
                  <a:lnTo>
                    <a:pt x="612820" y="544749"/>
                  </a:lnTo>
                  <a:lnTo>
                    <a:pt x="613726" y="544523"/>
                  </a:lnTo>
                  <a:lnTo>
                    <a:pt x="614859" y="543616"/>
                  </a:lnTo>
                  <a:lnTo>
                    <a:pt x="616672" y="542256"/>
                  </a:lnTo>
                  <a:lnTo>
                    <a:pt x="618259" y="539763"/>
                  </a:lnTo>
                  <a:lnTo>
                    <a:pt x="619392" y="537044"/>
                  </a:lnTo>
                  <a:lnTo>
                    <a:pt x="620525" y="533871"/>
                  </a:lnTo>
                  <a:lnTo>
                    <a:pt x="621205" y="530471"/>
                  </a:lnTo>
                  <a:lnTo>
                    <a:pt x="621432" y="526845"/>
                  </a:lnTo>
                  <a:lnTo>
                    <a:pt x="621205" y="522992"/>
                  </a:lnTo>
                  <a:lnTo>
                    <a:pt x="620525" y="519593"/>
                  </a:lnTo>
                  <a:lnTo>
                    <a:pt x="619392" y="516420"/>
                  </a:lnTo>
                  <a:lnTo>
                    <a:pt x="618259" y="513700"/>
                  </a:lnTo>
                  <a:lnTo>
                    <a:pt x="616672" y="511434"/>
                  </a:lnTo>
                  <a:lnTo>
                    <a:pt x="614859" y="509621"/>
                  </a:lnTo>
                  <a:lnTo>
                    <a:pt x="613726" y="509167"/>
                  </a:lnTo>
                  <a:lnTo>
                    <a:pt x="612820" y="508714"/>
                  </a:lnTo>
                  <a:lnTo>
                    <a:pt x="611687" y="508487"/>
                  </a:lnTo>
                  <a:lnTo>
                    <a:pt x="610780" y="508034"/>
                  </a:lnTo>
                  <a:lnTo>
                    <a:pt x="65044" y="508034"/>
                  </a:lnTo>
                  <a:close/>
                  <a:moveTo>
                    <a:pt x="57112" y="431884"/>
                  </a:moveTo>
                  <a:lnTo>
                    <a:pt x="56885" y="432111"/>
                  </a:lnTo>
                  <a:lnTo>
                    <a:pt x="56432" y="433244"/>
                  </a:lnTo>
                  <a:lnTo>
                    <a:pt x="55978" y="435057"/>
                  </a:lnTo>
                  <a:lnTo>
                    <a:pt x="55299" y="437323"/>
                  </a:lnTo>
                  <a:lnTo>
                    <a:pt x="54845" y="443216"/>
                  </a:lnTo>
                  <a:lnTo>
                    <a:pt x="54619" y="450242"/>
                  </a:lnTo>
                  <a:lnTo>
                    <a:pt x="54845" y="457494"/>
                  </a:lnTo>
                  <a:lnTo>
                    <a:pt x="55299" y="463387"/>
                  </a:lnTo>
                  <a:lnTo>
                    <a:pt x="55978" y="465653"/>
                  </a:lnTo>
                  <a:lnTo>
                    <a:pt x="56432" y="467240"/>
                  </a:lnTo>
                  <a:lnTo>
                    <a:pt x="56885" y="468146"/>
                  </a:lnTo>
                  <a:lnTo>
                    <a:pt x="57112" y="468826"/>
                  </a:lnTo>
                  <a:lnTo>
                    <a:pt x="57338" y="468826"/>
                  </a:lnTo>
                  <a:lnTo>
                    <a:pt x="209637" y="468826"/>
                  </a:lnTo>
                  <a:lnTo>
                    <a:pt x="210090" y="468826"/>
                  </a:lnTo>
                  <a:lnTo>
                    <a:pt x="210317" y="468146"/>
                  </a:lnTo>
                  <a:lnTo>
                    <a:pt x="210770" y="467240"/>
                  </a:lnTo>
                  <a:lnTo>
                    <a:pt x="211450" y="465653"/>
                  </a:lnTo>
                  <a:lnTo>
                    <a:pt x="211677" y="463387"/>
                  </a:lnTo>
                  <a:lnTo>
                    <a:pt x="212357" y="457494"/>
                  </a:lnTo>
                  <a:lnTo>
                    <a:pt x="212583" y="450242"/>
                  </a:lnTo>
                  <a:lnTo>
                    <a:pt x="212357" y="443216"/>
                  </a:lnTo>
                  <a:lnTo>
                    <a:pt x="211677" y="437323"/>
                  </a:lnTo>
                  <a:lnTo>
                    <a:pt x="211450" y="435057"/>
                  </a:lnTo>
                  <a:lnTo>
                    <a:pt x="210770" y="433244"/>
                  </a:lnTo>
                  <a:lnTo>
                    <a:pt x="210317" y="432111"/>
                  </a:lnTo>
                  <a:lnTo>
                    <a:pt x="210090" y="431884"/>
                  </a:lnTo>
                  <a:lnTo>
                    <a:pt x="209637" y="431884"/>
                  </a:lnTo>
                  <a:lnTo>
                    <a:pt x="57338" y="431884"/>
                  </a:lnTo>
                  <a:lnTo>
                    <a:pt x="57112" y="431884"/>
                  </a:lnTo>
                  <a:close/>
                  <a:moveTo>
                    <a:pt x="492930" y="247629"/>
                  </a:moveTo>
                  <a:lnTo>
                    <a:pt x="492703" y="409447"/>
                  </a:lnTo>
                  <a:lnTo>
                    <a:pt x="573612" y="409447"/>
                  </a:lnTo>
                  <a:lnTo>
                    <a:pt x="654520" y="409221"/>
                  </a:lnTo>
                  <a:lnTo>
                    <a:pt x="573612" y="328311"/>
                  </a:lnTo>
                  <a:lnTo>
                    <a:pt x="492930" y="247629"/>
                  </a:lnTo>
                  <a:close/>
                  <a:moveTo>
                    <a:pt x="0" y="214313"/>
                  </a:moveTo>
                  <a:lnTo>
                    <a:pt x="513101" y="214313"/>
                  </a:lnTo>
                  <a:lnTo>
                    <a:pt x="679450" y="380891"/>
                  </a:lnTo>
                  <a:lnTo>
                    <a:pt x="679450" y="1247776"/>
                  </a:lnTo>
                  <a:lnTo>
                    <a:pt x="0" y="1247776"/>
                  </a:lnTo>
                  <a:lnTo>
                    <a:pt x="0" y="214313"/>
                  </a:lnTo>
                  <a:close/>
                  <a:moveTo>
                    <a:pt x="694441" y="33316"/>
                  </a:moveTo>
                  <a:lnTo>
                    <a:pt x="693988" y="195134"/>
                  </a:lnTo>
                  <a:lnTo>
                    <a:pt x="775069" y="195134"/>
                  </a:lnTo>
                  <a:lnTo>
                    <a:pt x="855924" y="195134"/>
                  </a:lnTo>
                  <a:lnTo>
                    <a:pt x="775069" y="114452"/>
                  </a:lnTo>
                  <a:lnTo>
                    <a:pt x="694441" y="33316"/>
                  </a:lnTo>
                  <a:close/>
                  <a:moveTo>
                    <a:pt x="201613" y="0"/>
                  </a:moveTo>
                  <a:lnTo>
                    <a:pt x="714598" y="0"/>
                  </a:lnTo>
                  <a:lnTo>
                    <a:pt x="881063" y="166805"/>
                  </a:lnTo>
                  <a:lnTo>
                    <a:pt x="881063" y="1033463"/>
                  </a:lnTo>
                  <a:lnTo>
                    <a:pt x="739738" y="1033463"/>
                  </a:lnTo>
                  <a:lnTo>
                    <a:pt x="739738" y="337235"/>
                  </a:lnTo>
                  <a:lnTo>
                    <a:pt x="573272" y="170657"/>
                  </a:lnTo>
                  <a:lnTo>
                    <a:pt x="201613" y="170657"/>
                  </a:lnTo>
                  <a:lnTo>
                    <a:pt x="201613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9" name="组合 11"/>
          <p:cNvGrpSpPr/>
          <p:nvPr/>
        </p:nvGrpSpPr>
        <p:grpSpPr>
          <a:xfrm>
            <a:off x="2927089" y="2057822"/>
            <a:ext cx="936000" cy="936289"/>
            <a:chOff x="5292080" y="2425452"/>
            <a:chExt cx="916818" cy="916818"/>
          </a:xfrm>
          <a:noFill/>
        </p:grpSpPr>
        <p:sp>
          <p:nvSpPr>
            <p:cNvPr id="40" name="椭圆 39"/>
            <p:cNvSpPr/>
            <p:nvPr/>
          </p:nvSpPr>
          <p:spPr>
            <a:xfrm>
              <a:off x="5292080" y="2425452"/>
              <a:ext cx="916818" cy="91681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KSO_Shape"/>
            <p:cNvSpPr/>
            <p:nvPr/>
          </p:nvSpPr>
          <p:spPr>
            <a:xfrm>
              <a:off x="5499390" y="2632391"/>
              <a:ext cx="493720" cy="502940"/>
            </a:xfrm>
            <a:custGeom>
              <a:avLst/>
              <a:gdLst>
                <a:gd name="connsiteX0" fmla="*/ 150612 w 405200"/>
                <a:gd name="connsiteY0" fmla="*/ 52389 h 413075"/>
                <a:gd name="connsiteX1" fmla="*/ 52389 w 405200"/>
                <a:gd name="connsiteY1" fmla="*/ 150612 h 413075"/>
                <a:gd name="connsiteX2" fmla="*/ 150612 w 405200"/>
                <a:gd name="connsiteY2" fmla="*/ 248836 h 413075"/>
                <a:gd name="connsiteX3" fmla="*/ 248836 w 405200"/>
                <a:gd name="connsiteY3" fmla="*/ 150612 h 413075"/>
                <a:gd name="connsiteX4" fmla="*/ 150612 w 405200"/>
                <a:gd name="connsiteY4" fmla="*/ 52389 h 413075"/>
                <a:gd name="connsiteX5" fmla="*/ 150612 w 405200"/>
                <a:gd name="connsiteY5" fmla="*/ 0 h 413075"/>
                <a:gd name="connsiteX6" fmla="*/ 301225 w 405200"/>
                <a:gd name="connsiteY6" fmla="*/ 150612 h 413075"/>
                <a:gd name="connsiteX7" fmla="*/ 276789 w 405200"/>
                <a:gd name="connsiteY7" fmla="*/ 232452 h 413075"/>
                <a:gd name="connsiteX8" fmla="*/ 279486 w 405200"/>
                <a:gd name="connsiteY8" fmla="*/ 234307 h 413075"/>
                <a:gd name="connsiteX9" fmla="*/ 395404 w 405200"/>
                <a:gd name="connsiteY9" fmla="*/ 354065 h 413075"/>
                <a:gd name="connsiteX10" fmla="*/ 394603 w 405200"/>
                <a:gd name="connsiteY10" fmla="*/ 403280 h 413075"/>
                <a:gd name="connsiteX11" fmla="*/ 345389 w 405200"/>
                <a:gd name="connsiteY11" fmla="*/ 402478 h 413075"/>
                <a:gd name="connsiteX12" fmla="*/ 229470 w 405200"/>
                <a:gd name="connsiteY12" fmla="*/ 282720 h 413075"/>
                <a:gd name="connsiteX13" fmla="*/ 227420 w 405200"/>
                <a:gd name="connsiteY13" fmla="*/ 279520 h 413075"/>
                <a:gd name="connsiteX14" fmla="*/ 150612 w 405200"/>
                <a:gd name="connsiteY14" fmla="*/ 301225 h 413075"/>
                <a:gd name="connsiteX15" fmla="*/ 0 w 405200"/>
                <a:gd name="connsiteY15" fmla="*/ 150612 h 413075"/>
                <a:gd name="connsiteX16" fmla="*/ 150612 w 405200"/>
                <a:gd name="connsiteY16" fmla="*/ 0 h 41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200" h="413075">
                  <a:moveTo>
                    <a:pt x="150612" y="52389"/>
                  </a:moveTo>
                  <a:cubicBezTo>
                    <a:pt x="96365" y="52389"/>
                    <a:pt x="52389" y="96365"/>
                    <a:pt x="52389" y="150612"/>
                  </a:cubicBezTo>
                  <a:cubicBezTo>
                    <a:pt x="52389" y="204860"/>
                    <a:pt x="96365" y="248836"/>
                    <a:pt x="150612" y="248836"/>
                  </a:cubicBezTo>
                  <a:cubicBezTo>
                    <a:pt x="204860" y="248836"/>
                    <a:pt x="248836" y="204860"/>
                    <a:pt x="248836" y="150612"/>
                  </a:cubicBezTo>
                  <a:cubicBezTo>
                    <a:pt x="248836" y="96365"/>
                    <a:pt x="204860" y="52389"/>
                    <a:pt x="150612" y="52389"/>
                  </a:cubicBezTo>
                  <a:close/>
                  <a:moveTo>
                    <a:pt x="150612" y="0"/>
                  </a:moveTo>
                  <a:cubicBezTo>
                    <a:pt x="233793" y="0"/>
                    <a:pt x="301225" y="67431"/>
                    <a:pt x="301225" y="150612"/>
                  </a:cubicBezTo>
                  <a:cubicBezTo>
                    <a:pt x="301225" y="180842"/>
                    <a:pt x="292319" y="208992"/>
                    <a:pt x="276789" y="232452"/>
                  </a:cubicBezTo>
                  <a:cubicBezTo>
                    <a:pt x="277931" y="232774"/>
                    <a:pt x="278722" y="233519"/>
                    <a:pt x="279486" y="234307"/>
                  </a:cubicBezTo>
                  <a:lnTo>
                    <a:pt x="395404" y="354065"/>
                  </a:lnTo>
                  <a:cubicBezTo>
                    <a:pt x="408773" y="367877"/>
                    <a:pt x="408414" y="389911"/>
                    <a:pt x="394603" y="403280"/>
                  </a:cubicBezTo>
                  <a:cubicBezTo>
                    <a:pt x="380791" y="416648"/>
                    <a:pt x="358757" y="416289"/>
                    <a:pt x="345389" y="402478"/>
                  </a:cubicBezTo>
                  <a:lnTo>
                    <a:pt x="229470" y="282720"/>
                  </a:lnTo>
                  <a:lnTo>
                    <a:pt x="227420" y="279520"/>
                  </a:lnTo>
                  <a:cubicBezTo>
                    <a:pt x="205163" y="293486"/>
                    <a:pt x="178791" y="301225"/>
                    <a:pt x="150612" y="301225"/>
                  </a:cubicBezTo>
                  <a:cubicBezTo>
                    <a:pt x="67431" y="301225"/>
                    <a:pt x="0" y="233793"/>
                    <a:pt x="0" y="150612"/>
                  </a:cubicBezTo>
                  <a:cubicBezTo>
                    <a:pt x="0" y="67431"/>
                    <a:pt x="67431" y="0"/>
                    <a:pt x="150612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组合 14"/>
          <p:cNvGrpSpPr/>
          <p:nvPr/>
        </p:nvGrpSpPr>
        <p:grpSpPr>
          <a:xfrm>
            <a:off x="4654227" y="1594229"/>
            <a:ext cx="1296000" cy="1296400"/>
            <a:chOff x="6804248" y="2425452"/>
            <a:chExt cx="916818" cy="916818"/>
          </a:xfrm>
          <a:noFill/>
        </p:grpSpPr>
        <p:sp>
          <p:nvSpPr>
            <p:cNvPr id="43" name="椭圆 42"/>
            <p:cNvSpPr/>
            <p:nvPr/>
          </p:nvSpPr>
          <p:spPr>
            <a:xfrm>
              <a:off x="6804248" y="2425452"/>
              <a:ext cx="916818" cy="91681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7011187" y="2745552"/>
              <a:ext cx="502940" cy="276618"/>
            </a:xfrm>
            <a:custGeom>
              <a:avLst/>
              <a:gdLst>
                <a:gd name="T0" fmla="*/ 2147483646 w 5345"/>
                <a:gd name="T1" fmla="*/ 2147483646 h 2936"/>
                <a:gd name="T2" fmla="*/ 2147483646 w 5345"/>
                <a:gd name="T3" fmla="*/ 2147483646 h 2936"/>
                <a:gd name="T4" fmla="*/ 2147483646 w 5345"/>
                <a:gd name="T5" fmla="*/ 2147483646 h 2936"/>
                <a:gd name="T6" fmla="*/ 2147483646 w 5345"/>
                <a:gd name="T7" fmla="*/ 2147483646 h 2936"/>
                <a:gd name="T8" fmla="*/ 2147483646 w 5345"/>
                <a:gd name="T9" fmla="*/ 2147483646 h 2936"/>
                <a:gd name="T10" fmla="*/ 2147483646 w 5345"/>
                <a:gd name="T11" fmla="*/ 2147483646 h 2936"/>
                <a:gd name="T12" fmla="*/ 2147483646 w 5345"/>
                <a:gd name="T13" fmla="*/ 2147483646 h 2936"/>
                <a:gd name="T14" fmla="*/ 2147483646 w 5345"/>
                <a:gd name="T15" fmla="*/ 2147483646 h 2936"/>
                <a:gd name="T16" fmla="*/ 2147483646 w 5345"/>
                <a:gd name="T17" fmla="*/ 2147483646 h 2936"/>
                <a:gd name="T18" fmla="*/ 2147483646 w 5345"/>
                <a:gd name="T19" fmla="*/ 2147483646 h 2936"/>
                <a:gd name="T20" fmla="*/ 2147483646 w 5345"/>
                <a:gd name="T21" fmla="*/ 2147483646 h 2936"/>
                <a:gd name="T22" fmla="*/ 2147483646 w 5345"/>
                <a:gd name="T23" fmla="*/ 2147483646 h 2936"/>
                <a:gd name="T24" fmla="*/ 2147483646 w 5345"/>
                <a:gd name="T25" fmla="*/ 2147483646 h 2936"/>
                <a:gd name="T26" fmla="*/ 2147483646 w 5345"/>
                <a:gd name="T27" fmla="*/ 2147483646 h 2936"/>
                <a:gd name="T28" fmla="*/ 2147483646 w 5345"/>
                <a:gd name="T29" fmla="*/ 2147483646 h 2936"/>
                <a:gd name="T30" fmla="*/ 2147483646 w 5345"/>
                <a:gd name="T31" fmla="*/ 772639970 h 2936"/>
                <a:gd name="T32" fmla="*/ 2147483646 w 5345"/>
                <a:gd name="T33" fmla="*/ 0 h 2936"/>
                <a:gd name="T34" fmla="*/ 2147483646 w 5345"/>
                <a:gd name="T35" fmla="*/ 363587807 h 2936"/>
                <a:gd name="T36" fmla="*/ 2147483646 w 5345"/>
                <a:gd name="T37" fmla="*/ 2147483646 h 2936"/>
                <a:gd name="T38" fmla="*/ 2147483646 w 5345"/>
                <a:gd name="T39" fmla="*/ 2147483646 h 2936"/>
                <a:gd name="T40" fmla="*/ 2147483646 w 5345"/>
                <a:gd name="T41" fmla="*/ 2147483646 h 2936"/>
                <a:gd name="T42" fmla="*/ 2147483646 w 5345"/>
                <a:gd name="T43" fmla="*/ 2147483646 h 2936"/>
                <a:gd name="T44" fmla="*/ 2147483646 w 5345"/>
                <a:gd name="T45" fmla="*/ 2147483646 h 2936"/>
                <a:gd name="T46" fmla="*/ 2147483646 w 5345"/>
                <a:gd name="T47" fmla="*/ 2147483646 h 2936"/>
                <a:gd name="T48" fmla="*/ 2147483646 w 5345"/>
                <a:gd name="T49" fmla="*/ 2147483646 h 2936"/>
                <a:gd name="T50" fmla="*/ 2147483646 w 5345"/>
                <a:gd name="T51" fmla="*/ 2147483646 h 2936"/>
                <a:gd name="T52" fmla="*/ 2147483646 w 5345"/>
                <a:gd name="T53" fmla="*/ 2147483646 h 2936"/>
                <a:gd name="T54" fmla="*/ 2147483646 w 5345"/>
                <a:gd name="T55" fmla="*/ 2147483646 h 2936"/>
                <a:gd name="T56" fmla="*/ 2147483646 w 5345"/>
                <a:gd name="T57" fmla="*/ 2147483646 h 2936"/>
                <a:gd name="T58" fmla="*/ 2147483646 w 5345"/>
                <a:gd name="T59" fmla="*/ 2147483646 h 2936"/>
                <a:gd name="T60" fmla="*/ 2147483646 w 5345"/>
                <a:gd name="T61" fmla="*/ 2147483646 h 2936"/>
                <a:gd name="T62" fmla="*/ 452722804 w 5345"/>
                <a:gd name="T63" fmla="*/ 2147483646 h 2936"/>
                <a:gd name="T64" fmla="*/ 90570008 w 5345"/>
                <a:gd name="T65" fmla="*/ 2147483646 h 2936"/>
                <a:gd name="T66" fmla="*/ 1629877726 w 5345"/>
                <a:gd name="T67" fmla="*/ 2147483646 h 2936"/>
                <a:gd name="T68" fmla="*/ 2147483646 w 5345"/>
                <a:gd name="T69" fmla="*/ 2147483646 h 2936"/>
                <a:gd name="T70" fmla="*/ 2147483646 w 5345"/>
                <a:gd name="T71" fmla="*/ 2147483646 h 2936"/>
                <a:gd name="T72" fmla="*/ 2147483646 w 5345"/>
                <a:gd name="T73" fmla="*/ 2147483646 h 2936"/>
                <a:gd name="T74" fmla="*/ 2147483646 w 5345"/>
                <a:gd name="T75" fmla="*/ 2147483646 h 2936"/>
                <a:gd name="T76" fmla="*/ 2147483646 w 5345"/>
                <a:gd name="T77" fmla="*/ 2147483646 h 2936"/>
                <a:gd name="T78" fmla="*/ 2147483646 w 5345"/>
                <a:gd name="T79" fmla="*/ 2147483646 h 2936"/>
                <a:gd name="T80" fmla="*/ 2147483646 w 5345"/>
                <a:gd name="T81" fmla="*/ 2147483646 h 2936"/>
                <a:gd name="T82" fmla="*/ 2147483646 w 5345"/>
                <a:gd name="T83" fmla="*/ 2147483646 h 2936"/>
                <a:gd name="T84" fmla="*/ 2147483646 w 5345"/>
                <a:gd name="T85" fmla="*/ 2147483646 h 2936"/>
                <a:gd name="T86" fmla="*/ 2147483646 w 5345"/>
                <a:gd name="T87" fmla="*/ 2147483646 h 2936"/>
                <a:gd name="T88" fmla="*/ 2147483646 w 5345"/>
                <a:gd name="T89" fmla="*/ 2147483646 h 2936"/>
                <a:gd name="T90" fmla="*/ 2147483646 w 5345"/>
                <a:gd name="T91" fmla="*/ 2147483646 h 2936"/>
                <a:gd name="T92" fmla="*/ 2147483646 w 5345"/>
                <a:gd name="T93" fmla="*/ 2147483646 h 2936"/>
                <a:gd name="T94" fmla="*/ 2147483646 w 5345"/>
                <a:gd name="T95" fmla="*/ 2147483646 h 2936"/>
                <a:gd name="T96" fmla="*/ 2147483646 w 5345"/>
                <a:gd name="T97" fmla="*/ 2147483646 h 2936"/>
                <a:gd name="T98" fmla="*/ 2147483646 w 5345"/>
                <a:gd name="T99" fmla="*/ 2147483646 h 2936"/>
                <a:gd name="T100" fmla="*/ 2147483646 w 5345"/>
                <a:gd name="T101" fmla="*/ 2147483646 h 2936"/>
                <a:gd name="T102" fmla="*/ 2147483646 w 5345"/>
                <a:gd name="T103" fmla="*/ 2147483646 h 2936"/>
                <a:gd name="T104" fmla="*/ 2147483646 w 5345"/>
                <a:gd name="T105" fmla="*/ 2147483646 h 29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45" h="2936">
                  <a:moveTo>
                    <a:pt x="4729" y="1661"/>
                  </a:moveTo>
                  <a:lnTo>
                    <a:pt x="4729" y="1661"/>
                  </a:lnTo>
                  <a:lnTo>
                    <a:pt x="4723" y="1609"/>
                  </a:lnTo>
                  <a:lnTo>
                    <a:pt x="4716" y="1558"/>
                  </a:lnTo>
                  <a:lnTo>
                    <a:pt x="4706" y="1507"/>
                  </a:lnTo>
                  <a:lnTo>
                    <a:pt x="4693" y="1458"/>
                  </a:lnTo>
                  <a:lnTo>
                    <a:pt x="4679" y="1409"/>
                  </a:lnTo>
                  <a:lnTo>
                    <a:pt x="4663" y="1361"/>
                  </a:lnTo>
                  <a:lnTo>
                    <a:pt x="4644" y="1314"/>
                  </a:lnTo>
                  <a:lnTo>
                    <a:pt x="4622" y="1268"/>
                  </a:lnTo>
                  <a:lnTo>
                    <a:pt x="4600" y="1223"/>
                  </a:lnTo>
                  <a:lnTo>
                    <a:pt x="4575" y="1181"/>
                  </a:lnTo>
                  <a:lnTo>
                    <a:pt x="4548" y="1138"/>
                  </a:lnTo>
                  <a:lnTo>
                    <a:pt x="4519" y="1098"/>
                  </a:lnTo>
                  <a:lnTo>
                    <a:pt x="4489" y="1059"/>
                  </a:lnTo>
                  <a:lnTo>
                    <a:pt x="4457" y="1021"/>
                  </a:lnTo>
                  <a:lnTo>
                    <a:pt x="4422" y="984"/>
                  </a:lnTo>
                  <a:lnTo>
                    <a:pt x="4387" y="950"/>
                  </a:lnTo>
                  <a:lnTo>
                    <a:pt x="4350" y="917"/>
                  </a:lnTo>
                  <a:lnTo>
                    <a:pt x="4312" y="886"/>
                  </a:lnTo>
                  <a:lnTo>
                    <a:pt x="4272" y="856"/>
                  </a:lnTo>
                  <a:lnTo>
                    <a:pt x="4230" y="828"/>
                  </a:lnTo>
                  <a:lnTo>
                    <a:pt x="4188" y="802"/>
                  </a:lnTo>
                  <a:lnTo>
                    <a:pt x="4144" y="778"/>
                  </a:lnTo>
                  <a:lnTo>
                    <a:pt x="4099" y="757"/>
                  </a:lnTo>
                  <a:lnTo>
                    <a:pt x="4053" y="737"/>
                  </a:lnTo>
                  <a:lnTo>
                    <a:pt x="4005" y="719"/>
                  </a:lnTo>
                  <a:lnTo>
                    <a:pt x="3957" y="703"/>
                  </a:lnTo>
                  <a:lnTo>
                    <a:pt x="3907" y="689"/>
                  </a:lnTo>
                  <a:lnTo>
                    <a:pt x="3857" y="679"/>
                  </a:lnTo>
                  <a:lnTo>
                    <a:pt x="3806" y="670"/>
                  </a:lnTo>
                  <a:lnTo>
                    <a:pt x="3754" y="663"/>
                  </a:lnTo>
                  <a:lnTo>
                    <a:pt x="3701" y="660"/>
                  </a:lnTo>
                  <a:lnTo>
                    <a:pt x="3648" y="658"/>
                  </a:lnTo>
                  <a:lnTo>
                    <a:pt x="3608" y="660"/>
                  </a:lnTo>
                  <a:lnTo>
                    <a:pt x="3566" y="661"/>
                  </a:lnTo>
                  <a:lnTo>
                    <a:pt x="3526" y="665"/>
                  </a:lnTo>
                  <a:lnTo>
                    <a:pt x="3486" y="670"/>
                  </a:lnTo>
                  <a:lnTo>
                    <a:pt x="3446" y="677"/>
                  </a:lnTo>
                  <a:lnTo>
                    <a:pt x="3407" y="686"/>
                  </a:lnTo>
                  <a:lnTo>
                    <a:pt x="3368" y="695"/>
                  </a:lnTo>
                  <a:lnTo>
                    <a:pt x="3330" y="706"/>
                  </a:lnTo>
                  <a:lnTo>
                    <a:pt x="3294" y="718"/>
                  </a:lnTo>
                  <a:lnTo>
                    <a:pt x="3257" y="732"/>
                  </a:lnTo>
                  <a:lnTo>
                    <a:pt x="3220" y="746"/>
                  </a:lnTo>
                  <a:lnTo>
                    <a:pt x="3185" y="763"/>
                  </a:lnTo>
                  <a:lnTo>
                    <a:pt x="3150" y="779"/>
                  </a:lnTo>
                  <a:lnTo>
                    <a:pt x="3116" y="798"/>
                  </a:lnTo>
                  <a:lnTo>
                    <a:pt x="3083" y="817"/>
                  </a:lnTo>
                  <a:lnTo>
                    <a:pt x="3050" y="838"/>
                  </a:lnTo>
                  <a:lnTo>
                    <a:pt x="3038" y="793"/>
                  </a:lnTo>
                  <a:lnTo>
                    <a:pt x="3024" y="750"/>
                  </a:lnTo>
                  <a:lnTo>
                    <a:pt x="3007" y="707"/>
                  </a:lnTo>
                  <a:lnTo>
                    <a:pt x="2989" y="664"/>
                  </a:lnTo>
                  <a:lnTo>
                    <a:pt x="2970" y="623"/>
                  </a:lnTo>
                  <a:lnTo>
                    <a:pt x="2949" y="583"/>
                  </a:lnTo>
                  <a:lnTo>
                    <a:pt x="2927" y="542"/>
                  </a:lnTo>
                  <a:lnTo>
                    <a:pt x="2903" y="504"/>
                  </a:lnTo>
                  <a:lnTo>
                    <a:pt x="2877" y="467"/>
                  </a:lnTo>
                  <a:lnTo>
                    <a:pt x="2850" y="430"/>
                  </a:lnTo>
                  <a:lnTo>
                    <a:pt x="2821" y="396"/>
                  </a:lnTo>
                  <a:lnTo>
                    <a:pt x="2792" y="361"/>
                  </a:lnTo>
                  <a:lnTo>
                    <a:pt x="2761" y="329"/>
                  </a:lnTo>
                  <a:lnTo>
                    <a:pt x="2728" y="297"/>
                  </a:lnTo>
                  <a:lnTo>
                    <a:pt x="2694" y="268"/>
                  </a:lnTo>
                  <a:lnTo>
                    <a:pt x="2659" y="238"/>
                  </a:lnTo>
                  <a:lnTo>
                    <a:pt x="2623" y="211"/>
                  </a:lnTo>
                  <a:lnTo>
                    <a:pt x="2586" y="185"/>
                  </a:lnTo>
                  <a:lnTo>
                    <a:pt x="2548" y="161"/>
                  </a:lnTo>
                  <a:lnTo>
                    <a:pt x="2509" y="139"/>
                  </a:lnTo>
                  <a:lnTo>
                    <a:pt x="2468" y="117"/>
                  </a:lnTo>
                  <a:lnTo>
                    <a:pt x="2427" y="97"/>
                  </a:lnTo>
                  <a:lnTo>
                    <a:pt x="2384" y="79"/>
                  </a:lnTo>
                  <a:lnTo>
                    <a:pt x="2342" y="63"/>
                  </a:lnTo>
                  <a:lnTo>
                    <a:pt x="2298" y="49"/>
                  </a:lnTo>
                  <a:lnTo>
                    <a:pt x="2253" y="36"/>
                  </a:lnTo>
                  <a:lnTo>
                    <a:pt x="2208" y="25"/>
                  </a:lnTo>
                  <a:lnTo>
                    <a:pt x="2162" y="17"/>
                  </a:lnTo>
                  <a:lnTo>
                    <a:pt x="2114" y="9"/>
                  </a:lnTo>
                  <a:lnTo>
                    <a:pt x="2067" y="4"/>
                  </a:lnTo>
                  <a:lnTo>
                    <a:pt x="2019" y="1"/>
                  </a:lnTo>
                  <a:lnTo>
                    <a:pt x="1971" y="0"/>
                  </a:lnTo>
                  <a:lnTo>
                    <a:pt x="1941" y="0"/>
                  </a:lnTo>
                  <a:lnTo>
                    <a:pt x="1913" y="1"/>
                  </a:lnTo>
                  <a:lnTo>
                    <a:pt x="1884" y="4"/>
                  </a:lnTo>
                  <a:lnTo>
                    <a:pt x="1856" y="6"/>
                  </a:lnTo>
                  <a:lnTo>
                    <a:pt x="1829" y="8"/>
                  </a:lnTo>
                  <a:lnTo>
                    <a:pt x="1800" y="13"/>
                  </a:lnTo>
                  <a:lnTo>
                    <a:pt x="1746" y="23"/>
                  </a:lnTo>
                  <a:lnTo>
                    <a:pt x="1691" y="34"/>
                  </a:lnTo>
                  <a:lnTo>
                    <a:pt x="1638" y="50"/>
                  </a:lnTo>
                  <a:lnTo>
                    <a:pt x="1587" y="68"/>
                  </a:lnTo>
                  <a:lnTo>
                    <a:pt x="1536" y="88"/>
                  </a:lnTo>
                  <a:lnTo>
                    <a:pt x="1487" y="110"/>
                  </a:lnTo>
                  <a:lnTo>
                    <a:pt x="1438" y="135"/>
                  </a:lnTo>
                  <a:lnTo>
                    <a:pt x="1392" y="161"/>
                  </a:lnTo>
                  <a:lnTo>
                    <a:pt x="1347" y="191"/>
                  </a:lnTo>
                  <a:lnTo>
                    <a:pt x="1303" y="221"/>
                  </a:lnTo>
                  <a:lnTo>
                    <a:pt x="1260" y="255"/>
                  </a:lnTo>
                  <a:lnTo>
                    <a:pt x="1220" y="290"/>
                  </a:lnTo>
                  <a:lnTo>
                    <a:pt x="1181" y="327"/>
                  </a:lnTo>
                  <a:lnTo>
                    <a:pt x="1144" y="366"/>
                  </a:lnTo>
                  <a:lnTo>
                    <a:pt x="1109" y="406"/>
                  </a:lnTo>
                  <a:lnTo>
                    <a:pt x="1076" y="448"/>
                  </a:lnTo>
                  <a:lnTo>
                    <a:pt x="1045" y="491"/>
                  </a:lnTo>
                  <a:lnTo>
                    <a:pt x="1016" y="538"/>
                  </a:lnTo>
                  <a:lnTo>
                    <a:pt x="989" y="584"/>
                  </a:lnTo>
                  <a:lnTo>
                    <a:pt x="964" y="632"/>
                  </a:lnTo>
                  <a:lnTo>
                    <a:pt x="942" y="681"/>
                  </a:lnTo>
                  <a:lnTo>
                    <a:pt x="922" y="732"/>
                  </a:lnTo>
                  <a:lnTo>
                    <a:pt x="905" y="784"/>
                  </a:lnTo>
                  <a:lnTo>
                    <a:pt x="890" y="837"/>
                  </a:lnTo>
                  <a:lnTo>
                    <a:pt x="877" y="890"/>
                  </a:lnTo>
                  <a:lnTo>
                    <a:pt x="867" y="946"/>
                  </a:lnTo>
                  <a:lnTo>
                    <a:pt x="864" y="973"/>
                  </a:lnTo>
                  <a:lnTo>
                    <a:pt x="860" y="1002"/>
                  </a:lnTo>
                  <a:lnTo>
                    <a:pt x="858" y="1030"/>
                  </a:lnTo>
                  <a:lnTo>
                    <a:pt x="855" y="1059"/>
                  </a:lnTo>
                  <a:lnTo>
                    <a:pt x="855" y="1087"/>
                  </a:lnTo>
                  <a:lnTo>
                    <a:pt x="854" y="1115"/>
                  </a:lnTo>
                  <a:lnTo>
                    <a:pt x="855" y="1150"/>
                  </a:lnTo>
                  <a:lnTo>
                    <a:pt x="857" y="1183"/>
                  </a:lnTo>
                  <a:lnTo>
                    <a:pt x="860" y="1216"/>
                  </a:lnTo>
                  <a:lnTo>
                    <a:pt x="864" y="1250"/>
                  </a:lnTo>
                  <a:lnTo>
                    <a:pt x="845" y="1249"/>
                  </a:lnTo>
                  <a:lnTo>
                    <a:pt x="801" y="1250"/>
                  </a:lnTo>
                  <a:lnTo>
                    <a:pt x="758" y="1253"/>
                  </a:lnTo>
                  <a:lnTo>
                    <a:pt x="716" y="1259"/>
                  </a:lnTo>
                  <a:lnTo>
                    <a:pt x="674" y="1266"/>
                  </a:lnTo>
                  <a:lnTo>
                    <a:pt x="633" y="1275"/>
                  </a:lnTo>
                  <a:lnTo>
                    <a:pt x="594" y="1287"/>
                  </a:lnTo>
                  <a:lnTo>
                    <a:pt x="555" y="1300"/>
                  </a:lnTo>
                  <a:lnTo>
                    <a:pt x="515" y="1316"/>
                  </a:lnTo>
                  <a:lnTo>
                    <a:pt x="479" y="1332"/>
                  </a:lnTo>
                  <a:lnTo>
                    <a:pt x="442" y="1351"/>
                  </a:lnTo>
                  <a:lnTo>
                    <a:pt x="407" y="1371"/>
                  </a:lnTo>
                  <a:lnTo>
                    <a:pt x="372" y="1393"/>
                  </a:lnTo>
                  <a:lnTo>
                    <a:pt x="339" y="1416"/>
                  </a:lnTo>
                  <a:lnTo>
                    <a:pt x="307" y="1441"/>
                  </a:lnTo>
                  <a:lnTo>
                    <a:pt x="277" y="1468"/>
                  </a:lnTo>
                  <a:lnTo>
                    <a:pt x="248" y="1496"/>
                  </a:lnTo>
                  <a:lnTo>
                    <a:pt x="219" y="1525"/>
                  </a:lnTo>
                  <a:lnTo>
                    <a:pt x="193" y="1556"/>
                  </a:lnTo>
                  <a:lnTo>
                    <a:pt x="169" y="1588"/>
                  </a:lnTo>
                  <a:lnTo>
                    <a:pt x="145" y="1621"/>
                  </a:lnTo>
                  <a:lnTo>
                    <a:pt x="122" y="1655"/>
                  </a:lnTo>
                  <a:lnTo>
                    <a:pt x="102" y="1690"/>
                  </a:lnTo>
                  <a:lnTo>
                    <a:pt x="83" y="1726"/>
                  </a:lnTo>
                  <a:lnTo>
                    <a:pt x="67" y="1764"/>
                  </a:lnTo>
                  <a:lnTo>
                    <a:pt x="51" y="1802"/>
                  </a:lnTo>
                  <a:lnTo>
                    <a:pt x="38" y="1841"/>
                  </a:lnTo>
                  <a:lnTo>
                    <a:pt x="28" y="1882"/>
                  </a:lnTo>
                  <a:lnTo>
                    <a:pt x="18" y="1923"/>
                  </a:lnTo>
                  <a:lnTo>
                    <a:pt x="10" y="1965"/>
                  </a:lnTo>
                  <a:lnTo>
                    <a:pt x="5" y="2006"/>
                  </a:lnTo>
                  <a:lnTo>
                    <a:pt x="2" y="2049"/>
                  </a:lnTo>
                  <a:lnTo>
                    <a:pt x="0" y="2092"/>
                  </a:lnTo>
                  <a:lnTo>
                    <a:pt x="2" y="2135"/>
                  </a:lnTo>
                  <a:lnTo>
                    <a:pt x="5" y="2176"/>
                  </a:lnTo>
                  <a:lnTo>
                    <a:pt x="10" y="2217"/>
                  </a:lnTo>
                  <a:lnTo>
                    <a:pt x="17" y="2257"/>
                  </a:lnTo>
                  <a:lnTo>
                    <a:pt x="25" y="2297"/>
                  </a:lnTo>
                  <a:lnTo>
                    <a:pt x="36" y="2336"/>
                  </a:lnTo>
                  <a:lnTo>
                    <a:pt x="49" y="2374"/>
                  </a:lnTo>
                  <a:lnTo>
                    <a:pt x="63" y="2411"/>
                  </a:lnTo>
                  <a:lnTo>
                    <a:pt x="79" y="2448"/>
                  </a:lnTo>
                  <a:lnTo>
                    <a:pt x="96" y="2483"/>
                  </a:lnTo>
                  <a:lnTo>
                    <a:pt x="115" y="2517"/>
                  </a:lnTo>
                  <a:lnTo>
                    <a:pt x="137" y="2552"/>
                  </a:lnTo>
                  <a:lnTo>
                    <a:pt x="159" y="2584"/>
                  </a:lnTo>
                  <a:lnTo>
                    <a:pt x="183" y="2615"/>
                  </a:lnTo>
                  <a:lnTo>
                    <a:pt x="208" y="2645"/>
                  </a:lnTo>
                  <a:lnTo>
                    <a:pt x="234" y="2674"/>
                  </a:lnTo>
                  <a:lnTo>
                    <a:pt x="262" y="2702"/>
                  </a:lnTo>
                  <a:lnTo>
                    <a:pt x="290" y="2728"/>
                  </a:lnTo>
                  <a:lnTo>
                    <a:pt x="321" y="2753"/>
                  </a:lnTo>
                  <a:lnTo>
                    <a:pt x="352" y="2777"/>
                  </a:lnTo>
                  <a:lnTo>
                    <a:pt x="385" y="2799"/>
                  </a:lnTo>
                  <a:lnTo>
                    <a:pt x="418" y="2819"/>
                  </a:lnTo>
                  <a:lnTo>
                    <a:pt x="453" y="2840"/>
                  </a:lnTo>
                  <a:lnTo>
                    <a:pt x="488" y="2856"/>
                  </a:lnTo>
                  <a:lnTo>
                    <a:pt x="525" y="2873"/>
                  </a:lnTo>
                  <a:lnTo>
                    <a:pt x="563" y="2887"/>
                  </a:lnTo>
                  <a:lnTo>
                    <a:pt x="601" y="2899"/>
                  </a:lnTo>
                  <a:lnTo>
                    <a:pt x="640" y="2909"/>
                  </a:lnTo>
                  <a:lnTo>
                    <a:pt x="679" y="2919"/>
                  </a:lnTo>
                  <a:lnTo>
                    <a:pt x="719" y="2926"/>
                  </a:lnTo>
                  <a:lnTo>
                    <a:pt x="761" y="2931"/>
                  </a:lnTo>
                  <a:lnTo>
                    <a:pt x="802" y="2934"/>
                  </a:lnTo>
                  <a:lnTo>
                    <a:pt x="802" y="2936"/>
                  </a:lnTo>
                  <a:lnTo>
                    <a:pt x="4682" y="2936"/>
                  </a:lnTo>
                  <a:lnTo>
                    <a:pt x="4682" y="2933"/>
                  </a:lnTo>
                  <a:lnTo>
                    <a:pt x="4693" y="2934"/>
                  </a:lnTo>
                  <a:lnTo>
                    <a:pt x="4706" y="2936"/>
                  </a:lnTo>
                  <a:lnTo>
                    <a:pt x="4740" y="2936"/>
                  </a:lnTo>
                  <a:lnTo>
                    <a:pt x="4772" y="2933"/>
                  </a:lnTo>
                  <a:lnTo>
                    <a:pt x="4804" y="2928"/>
                  </a:lnTo>
                  <a:lnTo>
                    <a:pt x="4836" y="2922"/>
                  </a:lnTo>
                  <a:lnTo>
                    <a:pt x="4866" y="2915"/>
                  </a:lnTo>
                  <a:lnTo>
                    <a:pt x="4896" y="2907"/>
                  </a:lnTo>
                  <a:lnTo>
                    <a:pt x="4926" y="2898"/>
                  </a:lnTo>
                  <a:lnTo>
                    <a:pt x="4955" y="2886"/>
                  </a:lnTo>
                  <a:lnTo>
                    <a:pt x="4984" y="2873"/>
                  </a:lnTo>
                  <a:lnTo>
                    <a:pt x="5011" y="2859"/>
                  </a:lnTo>
                  <a:lnTo>
                    <a:pt x="5038" y="2843"/>
                  </a:lnTo>
                  <a:lnTo>
                    <a:pt x="5063" y="2827"/>
                  </a:lnTo>
                  <a:lnTo>
                    <a:pt x="5089" y="2809"/>
                  </a:lnTo>
                  <a:lnTo>
                    <a:pt x="5113" y="2790"/>
                  </a:lnTo>
                  <a:lnTo>
                    <a:pt x="5135" y="2770"/>
                  </a:lnTo>
                  <a:lnTo>
                    <a:pt x="5158" y="2748"/>
                  </a:lnTo>
                  <a:lnTo>
                    <a:pt x="5179" y="2727"/>
                  </a:lnTo>
                  <a:lnTo>
                    <a:pt x="5199" y="2703"/>
                  </a:lnTo>
                  <a:lnTo>
                    <a:pt x="5218" y="2680"/>
                  </a:lnTo>
                  <a:lnTo>
                    <a:pt x="5236" y="2655"/>
                  </a:lnTo>
                  <a:lnTo>
                    <a:pt x="5252" y="2629"/>
                  </a:lnTo>
                  <a:lnTo>
                    <a:pt x="5268" y="2602"/>
                  </a:lnTo>
                  <a:lnTo>
                    <a:pt x="5282" y="2574"/>
                  </a:lnTo>
                  <a:lnTo>
                    <a:pt x="5295" y="2546"/>
                  </a:lnTo>
                  <a:lnTo>
                    <a:pt x="5306" y="2517"/>
                  </a:lnTo>
                  <a:lnTo>
                    <a:pt x="5316" y="2488"/>
                  </a:lnTo>
                  <a:lnTo>
                    <a:pt x="5325" y="2457"/>
                  </a:lnTo>
                  <a:lnTo>
                    <a:pt x="5332" y="2426"/>
                  </a:lnTo>
                  <a:lnTo>
                    <a:pt x="5338" y="2394"/>
                  </a:lnTo>
                  <a:lnTo>
                    <a:pt x="5341" y="2362"/>
                  </a:lnTo>
                  <a:lnTo>
                    <a:pt x="5344" y="2330"/>
                  </a:lnTo>
                  <a:lnTo>
                    <a:pt x="5345" y="2297"/>
                  </a:lnTo>
                  <a:lnTo>
                    <a:pt x="5344" y="2265"/>
                  </a:lnTo>
                  <a:lnTo>
                    <a:pt x="5341" y="2233"/>
                  </a:lnTo>
                  <a:lnTo>
                    <a:pt x="5338" y="2203"/>
                  </a:lnTo>
                  <a:lnTo>
                    <a:pt x="5333" y="2172"/>
                  </a:lnTo>
                  <a:lnTo>
                    <a:pt x="5326" y="2141"/>
                  </a:lnTo>
                  <a:lnTo>
                    <a:pt x="5318" y="2111"/>
                  </a:lnTo>
                  <a:lnTo>
                    <a:pt x="5308" y="2083"/>
                  </a:lnTo>
                  <a:lnTo>
                    <a:pt x="5296" y="2054"/>
                  </a:lnTo>
                  <a:lnTo>
                    <a:pt x="5284" y="2026"/>
                  </a:lnTo>
                  <a:lnTo>
                    <a:pt x="5271" y="2000"/>
                  </a:lnTo>
                  <a:lnTo>
                    <a:pt x="5256" y="1974"/>
                  </a:lnTo>
                  <a:lnTo>
                    <a:pt x="5241" y="1948"/>
                  </a:lnTo>
                  <a:lnTo>
                    <a:pt x="5223" y="1923"/>
                  </a:lnTo>
                  <a:lnTo>
                    <a:pt x="5205" y="1899"/>
                  </a:lnTo>
                  <a:lnTo>
                    <a:pt x="5185" y="1877"/>
                  </a:lnTo>
                  <a:lnTo>
                    <a:pt x="5165" y="1854"/>
                  </a:lnTo>
                  <a:lnTo>
                    <a:pt x="5143" y="1834"/>
                  </a:lnTo>
                  <a:lnTo>
                    <a:pt x="5121" y="1814"/>
                  </a:lnTo>
                  <a:lnTo>
                    <a:pt x="5098" y="1795"/>
                  </a:lnTo>
                  <a:lnTo>
                    <a:pt x="5074" y="1777"/>
                  </a:lnTo>
                  <a:lnTo>
                    <a:pt x="5049" y="1761"/>
                  </a:lnTo>
                  <a:lnTo>
                    <a:pt x="5023" y="1745"/>
                  </a:lnTo>
                  <a:lnTo>
                    <a:pt x="4997" y="1731"/>
                  </a:lnTo>
                  <a:lnTo>
                    <a:pt x="4969" y="1717"/>
                  </a:lnTo>
                  <a:lnTo>
                    <a:pt x="4941" y="1706"/>
                  </a:lnTo>
                  <a:lnTo>
                    <a:pt x="4913" y="1696"/>
                  </a:lnTo>
                  <a:lnTo>
                    <a:pt x="4883" y="1686"/>
                  </a:lnTo>
                  <a:lnTo>
                    <a:pt x="4853" y="1678"/>
                  </a:lnTo>
                  <a:lnTo>
                    <a:pt x="4823" y="1672"/>
                  </a:lnTo>
                  <a:lnTo>
                    <a:pt x="4792" y="1667"/>
                  </a:lnTo>
                  <a:lnTo>
                    <a:pt x="4761" y="1664"/>
                  </a:lnTo>
                  <a:lnTo>
                    <a:pt x="4729" y="166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7" name="组合 20"/>
          <p:cNvGrpSpPr/>
          <p:nvPr/>
        </p:nvGrpSpPr>
        <p:grpSpPr>
          <a:xfrm>
            <a:off x="6864673" y="2204501"/>
            <a:ext cx="936000" cy="936289"/>
            <a:chOff x="8685591" y="2425452"/>
            <a:chExt cx="916818" cy="916818"/>
          </a:xfrm>
          <a:noFill/>
        </p:grpSpPr>
        <p:sp>
          <p:nvSpPr>
            <p:cNvPr id="66" name="椭圆 65"/>
            <p:cNvSpPr/>
            <p:nvPr/>
          </p:nvSpPr>
          <p:spPr>
            <a:xfrm>
              <a:off x="8685591" y="2425452"/>
              <a:ext cx="916818" cy="91681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7" name="KSO_Shape"/>
            <p:cNvSpPr/>
            <p:nvPr/>
          </p:nvSpPr>
          <p:spPr>
            <a:xfrm>
              <a:off x="8903261" y="2659573"/>
              <a:ext cx="481477" cy="448576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5266748" y="295684"/>
            <a:ext cx="34925" cy="1295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文本框 7"/>
          <p:cNvSpPr txBox="1">
            <a:spLocks noChangeArrowheads="1"/>
          </p:cNvSpPr>
          <p:nvPr/>
        </p:nvSpPr>
        <p:spPr bwMode="auto">
          <a:xfrm>
            <a:off x="3682423" y="3286534"/>
            <a:ext cx="195738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pPr>
              <a:lnSpc>
                <a:spcPct val="13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0" name="文本框 7"/>
          <p:cNvSpPr txBox="1">
            <a:spLocks noChangeArrowheads="1"/>
          </p:cNvSpPr>
          <p:nvPr/>
        </p:nvSpPr>
        <p:spPr bwMode="auto">
          <a:xfrm>
            <a:off x="599498" y="1017997"/>
            <a:ext cx="195738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pPr>
              <a:lnSpc>
                <a:spcPct val="13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1" name="文本框 7"/>
          <p:cNvSpPr txBox="1">
            <a:spLocks noChangeArrowheads="1"/>
          </p:cNvSpPr>
          <p:nvPr/>
        </p:nvSpPr>
        <p:spPr bwMode="auto">
          <a:xfrm>
            <a:off x="3155373" y="586197"/>
            <a:ext cx="195738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pPr>
              <a:lnSpc>
                <a:spcPct val="13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2" name="文本框 7"/>
          <p:cNvSpPr txBox="1">
            <a:spLocks noChangeArrowheads="1"/>
          </p:cNvSpPr>
          <p:nvPr/>
        </p:nvSpPr>
        <p:spPr bwMode="auto">
          <a:xfrm>
            <a:off x="6504998" y="1122772"/>
            <a:ext cx="195738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pPr>
              <a:lnSpc>
                <a:spcPct val="130000"/>
              </a:lnSpc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4767263"/>
            <a:ext cx="9144000" cy="376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4732338"/>
            <a:ext cx="9144000" cy="71437"/>
          </a:xfrm>
          <a:prstGeom prst="rect">
            <a:avLst/>
          </a:prstGeom>
          <a:solidFill>
            <a:srgbClr val="F0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圆角矩形 6"/>
          <p:cNvSpPr/>
          <p:nvPr/>
        </p:nvSpPr>
        <p:spPr>
          <a:xfrm>
            <a:off x="1054100" y="4750618"/>
            <a:ext cx="7035800" cy="184134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rgbClr val="E77B27"/>
              </a:gs>
              <a:gs pos="58000">
                <a:srgbClr val="E17725"/>
              </a:gs>
              <a:gs pos="0">
                <a:srgbClr val="F0812B"/>
              </a:gs>
              <a:gs pos="100000">
                <a:srgbClr val="99480B"/>
              </a:gs>
            </a:gsLst>
            <a:lin ang="5400000" scaled="0"/>
          </a:gradFill>
          <a:ln>
            <a:noFill/>
          </a:ln>
          <a:effectLst>
            <a:innerShdw dist="38100" dir="5400000">
              <a:srgbClr val="99480B">
                <a:alpha val="79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圆角矩形 7"/>
          <p:cNvSpPr/>
          <p:nvPr/>
        </p:nvSpPr>
        <p:spPr>
          <a:xfrm>
            <a:off x="5957888" y="4675188"/>
            <a:ext cx="558800" cy="74612"/>
          </a:xfrm>
          <a:prstGeom prst="roundRect">
            <a:avLst>
              <a:gd name="adj" fmla="val 25199"/>
            </a:avLst>
          </a:prstGeom>
          <a:gradFill>
            <a:gsLst>
              <a:gs pos="22510">
                <a:srgbClr val="F8F8F8"/>
              </a:gs>
              <a:gs pos="35806">
                <a:srgbClr val="F1F1F1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6" name="组合 10"/>
          <p:cNvGrpSpPr/>
          <p:nvPr/>
        </p:nvGrpSpPr>
        <p:grpSpPr bwMode="auto">
          <a:xfrm>
            <a:off x="6732588" y="4435475"/>
            <a:ext cx="650875" cy="319088"/>
            <a:chOff x="5867312" y="2754634"/>
            <a:chExt cx="721088" cy="354311"/>
          </a:xfrm>
        </p:grpSpPr>
        <p:sp>
          <p:nvSpPr>
            <p:cNvPr id="27" name="圆角矩形 8"/>
            <p:cNvSpPr/>
            <p:nvPr/>
          </p:nvSpPr>
          <p:spPr>
            <a:xfrm>
              <a:off x="5867312" y="2821618"/>
              <a:ext cx="721088" cy="287327"/>
            </a:xfrm>
            <a:prstGeom prst="roundRect">
              <a:avLst>
                <a:gd name="adj" fmla="val 36508"/>
              </a:avLst>
            </a:prstGeom>
            <a:gradFill>
              <a:gsLst>
                <a:gs pos="33000">
                  <a:srgbClr val="E7DD0F">
                    <a:lumMod val="97000"/>
                  </a:srgbClr>
                </a:gs>
                <a:gs pos="100000">
                  <a:srgbClr val="E7DD0F">
                    <a:lumMod val="81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椭圆 9"/>
            <p:cNvSpPr/>
            <p:nvPr/>
          </p:nvSpPr>
          <p:spPr>
            <a:xfrm>
              <a:off x="5867312" y="2754634"/>
              <a:ext cx="721088" cy="253928"/>
            </a:xfrm>
            <a:custGeom>
              <a:avLst/>
              <a:gdLst>
                <a:gd name="connsiteX0" fmla="*/ 0 w 720080"/>
                <a:gd name="connsiteY0" fmla="*/ 124582 h 249163"/>
                <a:gd name="connsiteX1" fmla="*/ 360040 w 720080"/>
                <a:gd name="connsiteY1" fmla="*/ 0 h 249163"/>
                <a:gd name="connsiteX2" fmla="*/ 720080 w 720080"/>
                <a:gd name="connsiteY2" fmla="*/ 124582 h 249163"/>
                <a:gd name="connsiteX3" fmla="*/ 360040 w 720080"/>
                <a:gd name="connsiteY3" fmla="*/ 249164 h 249163"/>
                <a:gd name="connsiteX4" fmla="*/ 0 w 720080"/>
                <a:gd name="connsiteY4" fmla="*/ 124582 h 249163"/>
                <a:gd name="connsiteX0-1" fmla="*/ 0 w 720080"/>
                <a:gd name="connsiteY0-2" fmla="*/ 124582 h 257959"/>
                <a:gd name="connsiteX1-3" fmla="*/ 360040 w 720080"/>
                <a:gd name="connsiteY1-4" fmla="*/ 0 h 257959"/>
                <a:gd name="connsiteX2-5" fmla="*/ 720080 w 720080"/>
                <a:gd name="connsiteY2-6" fmla="*/ 124582 h 257959"/>
                <a:gd name="connsiteX3-7" fmla="*/ 360040 w 720080"/>
                <a:gd name="connsiteY3-8" fmla="*/ 249164 h 257959"/>
                <a:gd name="connsiteX4-9" fmla="*/ 0 w 720080"/>
                <a:gd name="connsiteY4-10" fmla="*/ 124582 h 257959"/>
                <a:gd name="connsiteX0-11" fmla="*/ 0 w 720080"/>
                <a:gd name="connsiteY0-12" fmla="*/ 124582 h 253928"/>
                <a:gd name="connsiteX1-13" fmla="*/ 360040 w 720080"/>
                <a:gd name="connsiteY1-14" fmla="*/ 0 h 253928"/>
                <a:gd name="connsiteX2-15" fmla="*/ 720080 w 720080"/>
                <a:gd name="connsiteY2-16" fmla="*/ 124582 h 253928"/>
                <a:gd name="connsiteX3-17" fmla="*/ 360040 w 720080"/>
                <a:gd name="connsiteY3-18" fmla="*/ 249164 h 253928"/>
                <a:gd name="connsiteX4-19" fmla="*/ 0 w 720080"/>
                <a:gd name="connsiteY4-20" fmla="*/ 124582 h 253928"/>
                <a:gd name="connsiteX0-21" fmla="*/ 0 w 720080"/>
                <a:gd name="connsiteY0-22" fmla="*/ 124582 h 253928"/>
                <a:gd name="connsiteX1-23" fmla="*/ 360040 w 720080"/>
                <a:gd name="connsiteY1-24" fmla="*/ 0 h 253928"/>
                <a:gd name="connsiteX2-25" fmla="*/ 720080 w 720080"/>
                <a:gd name="connsiteY2-26" fmla="*/ 124582 h 253928"/>
                <a:gd name="connsiteX3-27" fmla="*/ 360040 w 720080"/>
                <a:gd name="connsiteY3-28" fmla="*/ 249164 h 253928"/>
                <a:gd name="connsiteX4-29" fmla="*/ 0 w 720080"/>
                <a:gd name="connsiteY4-30" fmla="*/ 124582 h 253928"/>
                <a:gd name="connsiteX0-31" fmla="*/ 0 w 720080"/>
                <a:gd name="connsiteY0-32" fmla="*/ 124582 h 263606"/>
                <a:gd name="connsiteX1-33" fmla="*/ 360040 w 720080"/>
                <a:gd name="connsiteY1-34" fmla="*/ 0 h 263606"/>
                <a:gd name="connsiteX2-35" fmla="*/ 720080 w 720080"/>
                <a:gd name="connsiteY2-36" fmla="*/ 124582 h 263606"/>
                <a:gd name="connsiteX3-37" fmla="*/ 360040 w 720080"/>
                <a:gd name="connsiteY3-38" fmla="*/ 249164 h 263606"/>
                <a:gd name="connsiteX4-39" fmla="*/ 0 w 720080"/>
                <a:gd name="connsiteY4-40" fmla="*/ 124582 h 263606"/>
                <a:gd name="connsiteX0-41" fmla="*/ 0 w 720911"/>
                <a:gd name="connsiteY0-42" fmla="*/ 124582 h 263606"/>
                <a:gd name="connsiteX1-43" fmla="*/ 360040 w 720911"/>
                <a:gd name="connsiteY1-44" fmla="*/ 0 h 263606"/>
                <a:gd name="connsiteX2-45" fmla="*/ 720080 w 720911"/>
                <a:gd name="connsiteY2-46" fmla="*/ 124582 h 263606"/>
                <a:gd name="connsiteX3-47" fmla="*/ 360040 w 720911"/>
                <a:gd name="connsiteY3-48" fmla="*/ 249164 h 263606"/>
                <a:gd name="connsiteX4-49" fmla="*/ 0 w 720911"/>
                <a:gd name="connsiteY4-50" fmla="*/ 124582 h 263606"/>
                <a:gd name="connsiteX0-51" fmla="*/ 4749 w 725660"/>
                <a:gd name="connsiteY0-52" fmla="*/ 124582 h 260155"/>
                <a:gd name="connsiteX1-53" fmla="*/ 364789 w 725660"/>
                <a:gd name="connsiteY1-54" fmla="*/ 0 h 260155"/>
                <a:gd name="connsiteX2-55" fmla="*/ 724829 w 725660"/>
                <a:gd name="connsiteY2-56" fmla="*/ 124582 h 260155"/>
                <a:gd name="connsiteX3-57" fmla="*/ 364789 w 725660"/>
                <a:gd name="connsiteY3-58" fmla="*/ 249164 h 260155"/>
                <a:gd name="connsiteX4-59" fmla="*/ 4749 w 725660"/>
                <a:gd name="connsiteY4-60" fmla="*/ 124582 h 260155"/>
                <a:gd name="connsiteX0-61" fmla="*/ 4749 w 725005"/>
                <a:gd name="connsiteY0-62" fmla="*/ 124582 h 260155"/>
                <a:gd name="connsiteX1-63" fmla="*/ 364789 w 725005"/>
                <a:gd name="connsiteY1-64" fmla="*/ 0 h 260155"/>
                <a:gd name="connsiteX2-65" fmla="*/ 724829 w 725005"/>
                <a:gd name="connsiteY2-66" fmla="*/ 124582 h 260155"/>
                <a:gd name="connsiteX3-67" fmla="*/ 364789 w 725005"/>
                <a:gd name="connsiteY3-68" fmla="*/ 249164 h 260155"/>
                <a:gd name="connsiteX4-69" fmla="*/ 4749 w 725005"/>
                <a:gd name="connsiteY4-70" fmla="*/ 124582 h 260155"/>
                <a:gd name="connsiteX0-71" fmla="*/ 832 w 721088"/>
                <a:gd name="connsiteY0-72" fmla="*/ 124582 h 253928"/>
                <a:gd name="connsiteX1-73" fmla="*/ 360872 w 721088"/>
                <a:gd name="connsiteY1-74" fmla="*/ 0 h 253928"/>
                <a:gd name="connsiteX2-75" fmla="*/ 720912 w 721088"/>
                <a:gd name="connsiteY2-76" fmla="*/ 124582 h 253928"/>
                <a:gd name="connsiteX3-77" fmla="*/ 360872 w 721088"/>
                <a:gd name="connsiteY3-78" fmla="*/ 249164 h 253928"/>
                <a:gd name="connsiteX4-79" fmla="*/ 832 w 721088"/>
                <a:gd name="connsiteY4-80" fmla="*/ 124582 h 253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1088" h="253928">
                  <a:moveTo>
                    <a:pt x="832" y="124582"/>
                  </a:moveTo>
                  <a:cubicBezTo>
                    <a:pt x="832" y="55777"/>
                    <a:pt x="162027" y="0"/>
                    <a:pt x="360872" y="0"/>
                  </a:cubicBezTo>
                  <a:cubicBezTo>
                    <a:pt x="559717" y="0"/>
                    <a:pt x="720912" y="55777"/>
                    <a:pt x="720912" y="124582"/>
                  </a:cubicBezTo>
                  <a:cubicBezTo>
                    <a:pt x="720912" y="193387"/>
                    <a:pt x="740692" y="252339"/>
                    <a:pt x="360872" y="249164"/>
                  </a:cubicBezTo>
                  <a:cubicBezTo>
                    <a:pt x="-34823" y="274564"/>
                    <a:pt x="832" y="193387"/>
                    <a:pt x="832" y="124582"/>
                  </a:cubicBezTo>
                  <a:close/>
                </a:path>
              </a:pathLst>
            </a:custGeom>
            <a:gradFill>
              <a:gsLst>
                <a:gs pos="99000">
                  <a:srgbClr val="884E22"/>
                </a:gs>
                <a:gs pos="0">
                  <a:srgbClr val="D1B8A4"/>
                </a:gs>
                <a:gs pos="57000">
                  <a:srgbClr val="743200">
                    <a:lumMod val="90000"/>
                  </a:srgbClr>
                </a:gs>
              </a:gsLst>
              <a:lin ang="5400000" scaled="0"/>
            </a:gradFill>
            <a:ln w="12700">
              <a:gradFill>
                <a:gsLst>
                  <a:gs pos="0">
                    <a:schemeClr val="bg2">
                      <a:lumMod val="75000"/>
                      <a:alpha val="0"/>
                    </a:schemeClr>
                  </a:gs>
                  <a:gs pos="57000">
                    <a:srgbClr val="743200">
                      <a:alpha val="57000"/>
                    </a:srgbClr>
                  </a:gs>
                  <a:gs pos="100000">
                    <a:srgbClr val="743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68" grpId="0" animBg="1"/>
      <p:bldP spid="69" grpId="0"/>
      <p:bldP spid="70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19"/>
          <p:cNvSpPr/>
          <p:nvPr/>
        </p:nvSpPr>
        <p:spPr bwMode="auto">
          <a:xfrm>
            <a:off x="2928360" y="3076575"/>
            <a:ext cx="1924050" cy="1457325"/>
          </a:xfrm>
          <a:custGeom>
            <a:avLst/>
            <a:gdLst>
              <a:gd name="T0" fmla="*/ 1689422 w 542"/>
              <a:gd name="T1" fmla="*/ 1457106 h 410"/>
              <a:gd name="T2" fmla="*/ 1689422 w 542"/>
              <a:gd name="T3" fmla="*/ 430024 h 410"/>
              <a:gd name="T4" fmla="*/ 1497765 w 542"/>
              <a:gd name="T5" fmla="*/ 238112 h 410"/>
              <a:gd name="T6" fmla="*/ 0 w 542"/>
              <a:gd name="T7" fmla="*/ 238112 h 410"/>
              <a:gd name="T8" fmla="*/ 0 w 542"/>
              <a:gd name="T9" fmla="*/ 0 h 410"/>
              <a:gd name="T10" fmla="*/ 1497765 w 542"/>
              <a:gd name="T11" fmla="*/ 0 h 410"/>
              <a:gd name="T12" fmla="*/ 1923670 w 542"/>
              <a:gd name="T13" fmla="*/ 430024 h 410"/>
              <a:gd name="T14" fmla="*/ 1923670 w 542"/>
              <a:gd name="T15" fmla="*/ 1457106 h 4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5" tIns="34277" rIns="68555" bIns="34277"/>
          <a:lstStyle/>
          <a:p>
            <a:endParaRPr lang="zh-CN" altLang="en-US"/>
          </a:p>
        </p:txBody>
      </p:sp>
      <p:sp>
        <p:nvSpPr>
          <p:cNvPr id="59" name="Freeform 20"/>
          <p:cNvSpPr/>
          <p:nvPr/>
        </p:nvSpPr>
        <p:spPr bwMode="auto">
          <a:xfrm>
            <a:off x="4734935" y="3124200"/>
            <a:ext cx="1398587" cy="549275"/>
          </a:xfrm>
          <a:custGeom>
            <a:avLst/>
            <a:gdLst>
              <a:gd name="T0" fmla="*/ 976577 w 394"/>
              <a:gd name="T1" fmla="*/ 550362 h 155"/>
              <a:gd name="T2" fmla="*/ 0 w 394"/>
              <a:gd name="T3" fmla="*/ 550362 h 155"/>
              <a:gd name="T4" fmla="*/ 0 w 394"/>
              <a:gd name="T5" fmla="*/ 333768 h 155"/>
              <a:gd name="T6" fmla="*/ 976577 w 394"/>
              <a:gd name="T7" fmla="*/ 333768 h 155"/>
              <a:gd name="T8" fmla="*/ 1178995 w 394"/>
              <a:gd name="T9" fmla="*/ 131377 h 155"/>
              <a:gd name="T10" fmla="*/ 1178995 w 394"/>
              <a:gd name="T11" fmla="*/ 0 h 155"/>
              <a:gd name="T12" fmla="*/ 1399169 w 394"/>
              <a:gd name="T13" fmla="*/ 0 h 155"/>
              <a:gd name="T14" fmla="*/ 1399169 w 394"/>
              <a:gd name="T15" fmla="*/ 131377 h 155"/>
              <a:gd name="T16" fmla="*/ 976577 w 394"/>
              <a:gd name="T17" fmla="*/ 550362 h 1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5" tIns="34277" rIns="68555" bIns="34277"/>
          <a:lstStyle/>
          <a:p>
            <a:endParaRPr lang="zh-CN" altLang="en-US"/>
          </a:p>
        </p:txBody>
      </p:sp>
      <p:sp>
        <p:nvSpPr>
          <p:cNvPr id="60" name="Freeform 21"/>
          <p:cNvSpPr/>
          <p:nvPr/>
        </p:nvSpPr>
        <p:spPr bwMode="auto">
          <a:xfrm>
            <a:off x="4917497" y="1279525"/>
            <a:ext cx="1276350" cy="522288"/>
          </a:xfrm>
          <a:custGeom>
            <a:avLst/>
            <a:gdLst>
              <a:gd name="T0" fmla="*/ 887109 w 360"/>
              <a:gd name="T1" fmla="*/ 521792 h 147"/>
              <a:gd name="T2" fmla="*/ 0 w 360"/>
              <a:gd name="T3" fmla="*/ 521792 h 147"/>
              <a:gd name="T4" fmla="*/ 0 w 360"/>
              <a:gd name="T5" fmla="*/ 362060 h 147"/>
              <a:gd name="T6" fmla="*/ 887109 w 360"/>
              <a:gd name="T7" fmla="*/ 362060 h 147"/>
              <a:gd name="T8" fmla="*/ 1117757 w 360"/>
              <a:gd name="T9" fmla="*/ 131335 h 147"/>
              <a:gd name="T10" fmla="*/ 1117757 w 360"/>
              <a:gd name="T11" fmla="*/ 0 h 147"/>
              <a:gd name="T12" fmla="*/ 1277437 w 360"/>
              <a:gd name="T13" fmla="*/ 0 h 147"/>
              <a:gd name="T14" fmla="*/ 1277437 w 360"/>
              <a:gd name="T15" fmla="*/ 131335 h 147"/>
              <a:gd name="T16" fmla="*/ 887109 w 360"/>
              <a:gd name="T17" fmla="*/ 521792 h 1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5" tIns="34277" rIns="68555" bIns="34277"/>
          <a:lstStyle/>
          <a:p>
            <a:endParaRPr lang="zh-CN" altLang="en-US"/>
          </a:p>
        </p:txBody>
      </p:sp>
      <p:sp>
        <p:nvSpPr>
          <p:cNvPr id="61" name="Freeform 22"/>
          <p:cNvSpPr/>
          <p:nvPr/>
        </p:nvSpPr>
        <p:spPr bwMode="auto">
          <a:xfrm>
            <a:off x="3999922" y="1919288"/>
            <a:ext cx="554038" cy="1282700"/>
          </a:xfrm>
          <a:custGeom>
            <a:avLst/>
            <a:gdLst>
              <a:gd name="T0" fmla="*/ 554559 w 156"/>
              <a:gd name="T1" fmla="*/ 1282676 h 361"/>
              <a:gd name="T2" fmla="*/ 337712 w 156"/>
              <a:gd name="T3" fmla="*/ 1282676 h 361"/>
              <a:gd name="T4" fmla="*/ 337712 w 156"/>
              <a:gd name="T5" fmla="*/ 419268 h 361"/>
              <a:gd name="T6" fmla="*/ 135085 w 156"/>
              <a:gd name="T7" fmla="*/ 216740 h 361"/>
              <a:gd name="T8" fmla="*/ 0 w 156"/>
              <a:gd name="T9" fmla="*/ 216740 h 361"/>
              <a:gd name="T10" fmla="*/ 0 w 156"/>
              <a:gd name="T11" fmla="*/ 0 h 361"/>
              <a:gd name="T12" fmla="*/ 135085 w 156"/>
              <a:gd name="T13" fmla="*/ 0 h 361"/>
              <a:gd name="T14" fmla="*/ 554559 w 156"/>
              <a:gd name="T15" fmla="*/ 419268 h 361"/>
              <a:gd name="T16" fmla="*/ 554559 w 156"/>
              <a:gd name="T17" fmla="*/ 1282676 h 3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5" tIns="34277" rIns="68555" bIns="34277"/>
          <a:lstStyle/>
          <a:p>
            <a:endParaRPr lang="zh-CN" altLang="en-US"/>
          </a:p>
        </p:txBody>
      </p:sp>
      <p:sp>
        <p:nvSpPr>
          <p:cNvPr id="62" name="Freeform 23"/>
          <p:cNvSpPr/>
          <p:nvPr/>
        </p:nvSpPr>
        <p:spPr bwMode="auto">
          <a:xfrm>
            <a:off x="5169910" y="2359025"/>
            <a:ext cx="1552575" cy="1244600"/>
          </a:xfrm>
          <a:custGeom>
            <a:avLst/>
            <a:gdLst>
              <a:gd name="T0" fmla="*/ 191585 w 438"/>
              <a:gd name="T1" fmla="*/ 1243579 h 350"/>
              <a:gd name="T2" fmla="*/ 0 w 438"/>
              <a:gd name="T3" fmla="*/ 1243579 h 350"/>
              <a:gd name="T4" fmla="*/ 0 w 438"/>
              <a:gd name="T5" fmla="*/ 405051 h 350"/>
              <a:gd name="T6" fmla="*/ 408004 w 438"/>
              <a:gd name="T7" fmla="*/ 0 h 350"/>
              <a:gd name="T8" fmla="*/ 1553964 w 438"/>
              <a:gd name="T9" fmla="*/ 0 h 350"/>
              <a:gd name="T10" fmla="*/ 1553964 w 438"/>
              <a:gd name="T11" fmla="*/ 188313 h 350"/>
              <a:gd name="T12" fmla="*/ 408004 w 438"/>
              <a:gd name="T13" fmla="*/ 188313 h 350"/>
              <a:gd name="T14" fmla="*/ 191585 w 438"/>
              <a:gd name="T15" fmla="*/ 405051 h 350"/>
              <a:gd name="T16" fmla="*/ 191585 w 438"/>
              <a:gd name="T17" fmla="*/ 1243579 h 3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5" tIns="34277" rIns="68555" bIns="34277"/>
          <a:lstStyle/>
          <a:p>
            <a:endParaRPr lang="zh-CN" altLang="en-US"/>
          </a:p>
        </p:txBody>
      </p:sp>
      <p:sp>
        <p:nvSpPr>
          <p:cNvPr id="63" name="Freeform 24"/>
          <p:cNvSpPr/>
          <p:nvPr/>
        </p:nvSpPr>
        <p:spPr bwMode="auto">
          <a:xfrm>
            <a:off x="3507797" y="857250"/>
            <a:ext cx="1344613" cy="522288"/>
          </a:xfrm>
          <a:custGeom>
            <a:avLst/>
            <a:gdLst>
              <a:gd name="T0" fmla="*/ 1345066 w 379"/>
              <a:gd name="T1" fmla="*/ 521792 h 147"/>
              <a:gd name="T2" fmla="*/ 390389 w 379"/>
              <a:gd name="T3" fmla="*/ 521792 h 147"/>
              <a:gd name="T4" fmla="*/ 0 w 379"/>
              <a:gd name="T5" fmla="*/ 131335 h 147"/>
              <a:gd name="T6" fmla="*/ 0 w 379"/>
              <a:gd name="T7" fmla="*/ 0 h 147"/>
              <a:gd name="T8" fmla="*/ 159704 w 379"/>
              <a:gd name="T9" fmla="*/ 0 h 147"/>
              <a:gd name="T10" fmla="*/ 159704 w 379"/>
              <a:gd name="T11" fmla="*/ 131335 h 147"/>
              <a:gd name="T12" fmla="*/ 390389 w 379"/>
              <a:gd name="T13" fmla="*/ 362060 h 147"/>
              <a:gd name="T14" fmla="*/ 1345066 w 379"/>
              <a:gd name="T15" fmla="*/ 362060 h 147"/>
              <a:gd name="T16" fmla="*/ 1345066 w 379"/>
              <a:gd name="T17" fmla="*/ 521792 h 1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5" tIns="34277" rIns="68555" bIns="34277"/>
          <a:lstStyle/>
          <a:p>
            <a:endParaRPr lang="zh-CN" altLang="en-US"/>
          </a:p>
        </p:txBody>
      </p:sp>
      <p:sp>
        <p:nvSpPr>
          <p:cNvPr id="64" name="Freeform 25"/>
          <p:cNvSpPr/>
          <p:nvPr/>
        </p:nvSpPr>
        <p:spPr bwMode="auto">
          <a:xfrm>
            <a:off x="3387147" y="2203450"/>
            <a:ext cx="1052513" cy="536575"/>
          </a:xfrm>
          <a:custGeom>
            <a:avLst/>
            <a:gdLst>
              <a:gd name="T0" fmla="*/ 1053510 w 297"/>
              <a:gd name="T1" fmla="*/ 536829 h 151"/>
              <a:gd name="T2" fmla="*/ 404378 w 297"/>
              <a:gd name="T3" fmla="*/ 536829 h 151"/>
              <a:gd name="T4" fmla="*/ 0 w 297"/>
              <a:gd name="T5" fmla="*/ 131541 h 151"/>
              <a:gd name="T6" fmla="*/ 0 w 297"/>
              <a:gd name="T7" fmla="*/ 0 h 151"/>
              <a:gd name="T8" fmla="*/ 188000 w 297"/>
              <a:gd name="T9" fmla="*/ 0 h 151"/>
              <a:gd name="T10" fmla="*/ 188000 w 297"/>
              <a:gd name="T11" fmla="*/ 131541 h 151"/>
              <a:gd name="T12" fmla="*/ 404378 w 297"/>
              <a:gd name="T13" fmla="*/ 348406 h 151"/>
              <a:gd name="T14" fmla="*/ 1053510 w 297"/>
              <a:gd name="T15" fmla="*/ 348406 h 151"/>
              <a:gd name="T16" fmla="*/ 1053510 w 297"/>
              <a:gd name="T17" fmla="*/ 536829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5" tIns="34277" rIns="68555" bIns="34277"/>
          <a:lstStyle/>
          <a:p>
            <a:endParaRPr lang="zh-CN" altLang="en-US"/>
          </a:p>
        </p:txBody>
      </p:sp>
      <p:sp>
        <p:nvSpPr>
          <p:cNvPr id="65" name="Freeform 26"/>
          <p:cNvSpPr/>
          <p:nvPr/>
        </p:nvSpPr>
        <p:spPr bwMode="auto">
          <a:xfrm>
            <a:off x="4439660" y="1404938"/>
            <a:ext cx="536575" cy="1054100"/>
          </a:xfrm>
          <a:custGeom>
            <a:avLst/>
            <a:gdLst>
              <a:gd name="T0" fmla="*/ 131466 w 151"/>
              <a:gd name="T1" fmla="*/ 1054110 h 297"/>
              <a:gd name="T2" fmla="*/ 0 w 151"/>
              <a:gd name="T3" fmla="*/ 1054110 h 297"/>
              <a:gd name="T4" fmla="*/ 0 w 151"/>
              <a:gd name="T5" fmla="*/ 866003 h 297"/>
              <a:gd name="T6" fmla="*/ 131466 w 151"/>
              <a:gd name="T7" fmla="*/ 866003 h 297"/>
              <a:gd name="T8" fmla="*/ 348208 w 151"/>
              <a:gd name="T9" fmla="*/ 649502 h 297"/>
              <a:gd name="T10" fmla="*/ 348208 w 151"/>
              <a:gd name="T11" fmla="*/ 0 h 297"/>
              <a:gd name="T12" fmla="*/ 536524 w 151"/>
              <a:gd name="T13" fmla="*/ 0 h 297"/>
              <a:gd name="T14" fmla="*/ 536524 w 151"/>
              <a:gd name="T15" fmla="*/ 649502 h 297"/>
              <a:gd name="T16" fmla="*/ 131466 w 151"/>
              <a:gd name="T17" fmla="*/ 1054110 h 2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5" tIns="34277" rIns="68555" bIns="34277"/>
          <a:lstStyle/>
          <a:p>
            <a:endParaRPr lang="zh-CN" altLang="en-US"/>
          </a:p>
        </p:txBody>
      </p:sp>
      <p:sp>
        <p:nvSpPr>
          <p:cNvPr id="66" name="Freeform 27"/>
          <p:cNvSpPr/>
          <p:nvPr/>
        </p:nvSpPr>
        <p:spPr bwMode="auto">
          <a:xfrm>
            <a:off x="4788910" y="395288"/>
            <a:ext cx="539750" cy="1054100"/>
          </a:xfrm>
          <a:custGeom>
            <a:avLst/>
            <a:gdLst>
              <a:gd name="T0" fmla="*/ 188125 w 152"/>
              <a:gd name="T1" fmla="*/ 1054110 h 297"/>
              <a:gd name="T2" fmla="*/ 0 w 152"/>
              <a:gd name="T3" fmla="*/ 1054110 h 297"/>
              <a:gd name="T4" fmla="*/ 0 w 152"/>
              <a:gd name="T5" fmla="*/ 404608 h 297"/>
              <a:gd name="T6" fmla="*/ 404647 w 152"/>
              <a:gd name="T7" fmla="*/ 0 h 297"/>
              <a:gd name="T8" fmla="*/ 539529 w 152"/>
              <a:gd name="T9" fmla="*/ 0 h 297"/>
              <a:gd name="T10" fmla="*/ 539529 w 152"/>
              <a:gd name="T11" fmla="*/ 188107 h 297"/>
              <a:gd name="T12" fmla="*/ 404647 w 152"/>
              <a:gd name="T13" fmla="*/ 188107 h 297"/>
              <a:gd name="T14" fmla="*/ 188125 w 152"/>
              <a:gd name="T15" fmla="*/ 404608 h 297"/>
              <a:gd name="T16" fmla="*/ 188125 w 152"/>
              <a:gd name="T17" fmla="*/ 1054110 h 2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55" tIns="34277" rIns="68555" bIns="34277"/>
          <a:lstStyle/>
          <a:p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2777547" y="3040063"/>
            <a:ext cx="320675" cy="322262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3318885" y="1963738"/>
            <a:ext cx="320675" cy="322262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6552622" y="2297113"/>
            <a:ext cx="322263" cy="322262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5954135" y="1065213"/>
            <a:ext cx="322262" cy="322262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3423660" y="608013"/>
            <a:ext cx="320675" cy="322262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2" name="TextBox 22"/>
          <p:cNvSpPr txBox="1">
            <a:spLocks noChangeArrowheads="1"/>
          </p:cNvSpPr>
          <p:nvPr/>
        </p:nvSpPr>
        <p:spPr bwMode="auto">
          <a:xfrm>
            <a:off x="1469447" y="2865438"/>
            <a:ext cx="12477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5" rIns="68571" bIns="34285">
            <a:spAutoFit/>
          </a:bodyPr>
          <a:lstStyle/>
          <a:p>
            <a:pPr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9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22"/>
          <p:cNvSpPr txBox="1">
            <a:spLocks noChangeArrowheads="1"/>
          </p:cNvSpPr>
          <p:nvPr/>
        </p:nvSpPr>
        <p:spPr bwMode="auto">
          <a:xfrm>
            <a:off x="1469447" y="1739900"/>
            <a:ext cx="18002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5" rIns="68571" bIns="34285">
            <a:spAutoFit/>
          </a:bodyPr>
          <a:lstStyle/>
          <a:p>
            <a:pPr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9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22"/>
          <p:cNvSpPr txBox="1">
            <a:spLocks noChangeArrowheads="1"/>
          </p:cNvSpPr>
          <p:nvPr/>
        </p:nvSpPr>
        <p:spPr bwMode="auto">
          <a:xfrm>
            <a:off x="6979660" y="2127250"/>
            <a:ext cx="12176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5" rIns="68571" bIns="34285">
            <a:spAutoFit/>
          </a:bodyPr>
          <a:lstStyle/>
          <a:p>
            <a:pPr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9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22"/>
          <p:cNvSpPr txBox="1">
            <a:spLocks noChangeArrowheads="1"/>
          </p:cNvSpPr>
          <p:nvPr/>
        </p:nvSpPr>
        <p:spPr bwMode="auto">
          <a:xfrm>
            <a:off x="6408160" y="803275"/>
            <a:ext cx="178911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5" rIns="68571" bIns="34285">
            <a:spAutoFit/>
          </a:bodyPr>
          <a:lstStyle/>
          <a:p>
            <a:pPr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9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22"/>
          <p:cNvSpPr txBox="1">
            <a:spLocks noChangeArrowheads="1"/>
          </p:cNvSpPr>
          <p:nvPr/>
        </p:nvSpPr>
        <p:spPr bwMode="auto">
          <a:xfrm>
            <a:off x="1469447" y="493713"/>
            <a:ext cx="18891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5" rIns="68571" bIns="34285">
            <a:spAutoFit/>
          </a:bodyPr>
          <a:lstStyle/>
          <a:p>
            <a:pPr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zh-CN" sz="9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5152447" y="309563"/>
            <a:ext cx="322263" cy="320675"/>
          </a:xfrm>
          <a:prstGeom prst="ellipse">
            <a:avLst/>
          </a:prstGeom>
          <a:noFill/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4792315"/>
            <a:ext cx="9144000" cy="376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4732338"/>
            <a:ext cx="9144000" cy="71437"/>
          </a:xfrm>
          <a:prstGeom prst="rect">
            <a:avLst/>
          </a:prstGeom>
          <a:solidFill>
            <a:srgbClr val="F0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圆角矩形 6"/>
          <p:cNvSpPr/>
          <p:nvPr/>
        </p:nvSpPr>
        <p:spPr>
          <a:xfrm>
            <a:off x="1054100" y="4750618"/>
            <a:ext cx="7035800" cy="184134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rgbClr val="E77B27"/>
              </a:gs>
              <a:gs pos="58000">
                <a:srgbClr val="E17725"/>
              </a:gs>
              <a:gs pos="0">
                <a:srgbClr val="F0812B"/>
              </a:gs>
              <a:gs pos="100000">
                <a:srgbClr val="99480B"/>
              </a:gs>
            </a:gsLst>
            <a:lin ang="5400000" scaled="0"/>
          </a:gradFill>
          <a:ln>
            <a:noFill/>
          </a:ln>
          <a:effectLst>
            <a:innerShdw dist="38100" dir="5400000">
              <a:srgbClr val="99480B">
                <a:alpha val="79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圆角矩形 7"/>
          <p:cNvSpPr/>
          <p:nvPr/>
        </p:nvSpPr>
        <p:spPr>
          <a:xfrm>
            <a:off x="5957888" y="4675188"/>
            <a:ext cx="558800" cy="74612"/>
          </a:xfrm>
          <a:prstGeom prst="roundRect">
            <a:avLst>
              <a:gd name="adj" fmla="val 25199"/>
            </a:avLst>
          </a:prstGeom>
          <a:gradFill>
            <a:gsLst>
              <a:gs pos="22510">
                <a:srgbClr val="F8F8F8"/>
              </a:gs>
              <a:gs pos="35806">
                <a:srgbClr val="F1F1F1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6" name="组合 10"/>
          <p:cNvGrpSpPr/>
          <p:nvPr/>
        </p:nvGrpSpPr>
        <p:grpSpPr bwMode="auto">
          <a:xfrm>
            <a:off x="6732588" y="4435475"/>
            <a:ext cx="650875" cy="319088"/>
            <a:chOff x="5867312" y="2754634"/>
            <a:chExt cx="721088" cy="354311"/>
          </a:xfrm>
        </p:grpSpPr>
        <p:sp>
          <p:nvSpPr>
            <p:cNvPr id="27" name="圆角矩形 8"/>
            <p:cNvSpPr/>
            <p:nvPr/>
          </p:nvSpPr>
          <p:spPr>
            <a:xfrm>
              <a:off x="5867312" y="2821618"/>
              <a:ext cx="721088" cy="287327"/>
            </a:xfrm>
            <a:prstGeom prst="roundRect">
              <a:avLst>
                <a:gd name="adj" fmla="val 36508"/>
              </a:avLst>
            </a:prstGeom>
            <a:gradFill>
              <a:gsLst>
                <a:gs pos="33000">
                  <a:srgbClr val="E7DD0F">
                    <a:lumMod val="97000"/>
                  </a:srgbClr>
                </a:gs>
                <a:gs pos="100000">
                  <a:srgbClr val="E7DD0F">
                    <a:lumMod val="81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椭圆 9"/>
            <p:cNvSpPr/>
            <p:nvPr/>
          </p:nvSpPr>
          <p:spPr>
            <a:xfrm>
              <a:off x="5867312" y="2754634"/>
              <a:ext cx="721088" cy="253928"/>
            </a:xfrm>
            <a:custGeom>
              <a:avLst/>
              <a:gdLst>
                <a:gd name="connsiteX0" fmla="*/ 0 w 720080"/>
                <a:gd name="connsiteY0" fmla="*/ 124582 h 249163"/>
                <a:gd name="connsiteX1" fmla="*/ 360040 w 720080"/>
                <a:gd name="connsiteY1" fmla="*/ 0 h 249163"/>
                <a:gd name="connsiteX2" fmla="*/ 720080 w 720080"/>
                <a:gd name="connsiteY2" fmla="*/ 124582 h 249163"/>
                <a:gd name="connsiteX3" fmla="*/ 360040 w 720080"/>
                <a:gd name="connsiteY3" fmla="*/ 249164 h 249163"/>
                <a:gd name="connsiteX4" fmla="*/ 0 w 720080"/>
                <a:gd name="connsiteY4" fmla="*/ 124582 h 249163"/>
                <a:gd name="connsiteX0-1" fmla="*/ 0 w 720080"/>
                <a:gd name="connsiteY0-2" fmla="*/ 124582 h 257959"/>
                <a:gd name="connsiteX1-3" fmla="*/ 360040 w 720080"/>
                <a:gd name="connsiteY1-4" fmla="*/ 0 h 257959"/>
                <a:gd name="connsiteX2-5" fmla="*/ 720080 w 720080"/>
                <a:gd name="connsiteY2-6" fmla="*/ 124582 h 257959"/>
                <a:gd name="connsiteX3-7" fmla="*/ 360040 w 720080"/>
                <a:gd name="connsiteY3-8" fmla="*/ 249164 h 257959"/>
                <a:gd name="connsiteX4-9" fmla="*/ 0 w 720080"/>
                <a:gd name="connsiteY4-10" fmla="*/ 124582 h 257959"/>
                <a:gd name="connsiteX0-11" fmla="*/ 0 w 720080"/>
                <a:gd name="connsiteY0-12" fmla="*/ 124582 h 253928"/>
                <a:gd name="connsiteX1-13" fmla="*/ 360040 w 720080"/>
                <a:gd name="connsiteY1-14" fmla="*/ 0 h 253928"/>
                <a:gd name="connsiteX2-15" fmla="*/ 720080 w 720080"/>
                <a:gd name="connsiteY2-16" fmla="*/ 124582 h 253928"/>
                <a:gd name="connsiteX3-17" fmla="*/ 360040 w 720080"/>
                <a:gd name="connsiteY3-18" fmla="*/ 249164 h 253928"/>
                <a:gd name="connsiteX4-19" fmla="*/ 0 w 720080"/>
                <a:gd name="connsiteY4-20" fmla="*/ 124582 h 253928"/>
                <a:gd name="connsiteX0-21" fmla="*/ 0 w 720080"/>
                <a:gd name="connsiteY0-22" fmla="*/ 124582 h 253928"/>
                <a:gd name="connsiteX1-23" fmla="*/ 360040 w 720080"/>
                <a:gd name="connsiteY1-24" fmla="*/ 0 h 253928"/>
                <a:gd name="connsiteX2-25" fmla="*/ 720080 w 720080"/>
                <a:gd name="connsiteY2-26" fmla="*/ 124582 h 253928"/>
                <a:gd name="connsiteX3-27" fmla="*/ 360040 w 720080"/>
                <a:gd name="connsiteY3-28" fmla="*/ 249164 h 253928"/>
                <a:gd name="connsiteX4-29" fmla="*/ 0 w 720080"/>
                <a:gd name="connsiteY4-30" fmla="*/ 124582 h 253928"/>
                <a:gd name="connsiteX0-31" fmla="*/ 0 w 720080"/>
                <a:gd name="connsiteY0-32" fmla="*/ 124582 h 263606"/>
                <a:gd name="connsiteX1-33" fmla="*/ 360040 w 720080"/>
                <a:gd name="connsiteY1-34" fmla="*/ 0 h 263606"/>
                <a:gd name="connsiteX2-35" fmla="*/ 720080 w 720080"/>
                <a:gd name="connsiteY2-36" fmla="*/ 124582 h 263606"/>
                <a:gd name="connsiteX3-37" fmla="*/ 360040 w 720080"/>
                <a:gd name="connsiteY3-38" fmla="*/ 249164 h 263606"/>
                <a:gd name="connsiteX4-39" fmla="*/ 0 w 720080"/>
                <a:gd name="connsiteY4-40" fmla="*/ 124582 h 263606"/>
                <a:gd name="connsiteX0-41" fmla="*/ 0 w 720911"/>
                <a:gd name="connsiteY0-42" fmla="*/ 124582 h 263606"/>
                <a:gd name="connsiteX1-43" fmla="*/ 360040 w 720911"/>
                <a:gd name="connsiteY1-44" fmla="*/ 0 h 263606"/>
                <a:gd name="connsiteX2-45" fmla="*/ 720080 w 720911"/>
                <a:gd name="connsiteY2-46" fmla="*/ 124582 h 263606"/>
                <a:gd name="connsiteX3-47" fmla="*/ 360040 w 720911"/>
                <a:gd name="connsiteY3-48" fmla="*/ 249164 h 263606"/>
                <a:gd name="connsiteX4-49" fmla="*/ 0 w 720911"/>
                <a:gd name="connsiteY4-50" fmla="*/ 124582 h 263606"/>
                <a:gd name="connsiteX0-51" fmla="*/ 4749 w 725660"/>
                <a:gd name="connsiteY0-52" fmla="*/ 124582 h 260155"/>
                <a:gd name="connsiteX1-53" fmla="*/ 364789 w 725660"/>
                <a:gd name="connsiteY1-54" fmla="*/ 0 h 260155"/>
                <a:gd name="connsiteX2-55" fmla="*/ 724829 w 725660"/>
                <a:gd name="connsiteY2-56" fmla="*/ 124582 h 260155"/>
                <a:gd name="connsiteX3-57" fmla="*/ 364789 w 725660"/>
                <a:gd name="connsiteY3-58" fmla="*/ 249164 h 260155"/>
                <a:gd name="connsiteX4-59" fmla="*/ 4749 w 725660"/>
                <a:gd name="connsiteY4-60" fmla="*/ 124582 h 260155"/>
                <a:gd name="connsiteX0-61" fmla="*/ 4749 w 725005"/>
                <a:gd name="connsiteY0-62" fmla="*/ 124582 h 260155"/>
                <a:gd name="connsiteX1-63" fmla="*/ 364789 w 725005"/>
                <a:gd name="connsiteY1-64" fmla="*/ 0 h 260155"/>
                <a:gd name="connsiteX2-65" fmla="*/ 724829 w 725005"/>
                <a:gd name="connsiteY2-66" fmla="*/ 124582 h 260155"/>
                <a:gd name="connsiteX3-67" fmla="*/ 364789 w 725005"/>
                <a:gd name="connsiteY3-68" fmla="*/ 249164 h 260155"/>
                <a:gd name="connsiteX4-69" fmla="*/ 4749 w 725005"/>
                <a:gd name="connsiteY4-70" fmla="*/ 124582 h 260155"/>
                <a:gd name="connsiteX0-71" fmla="*/ 832 w 721088"/>
                <a:gd name="connsiteY0-72" fmla="*/ 124582 h 253928"/>
                <a:gd name="connsiteX1-73" fmla="*/ 360872 w 721088"/>
                <a:gd name="connsiteY1-74" fmla="*/ 0 h 253928"/>
                <a:gd name="connsiteX2-75" fmla="*/ 720912 w 721088"/>
                <a:gd name="connsiteY2-76" fmla="*/ 124582 h 253928"/>
                <a:gd name="connsiteX3-77" fmla="*/ 360872 w 721088"/>
                <a:gd name="connsiteY3-78" fmla="*/ 249164 h 253928"/>
                <a:gd name="connsiteX4-79" fmla="*/ 832 w 721088"/>
                <a:gd name="connsiteY4-80" fmla="*/ 124582 h 253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1088" h="253928">
                  <a:moveTo>
                    <a:pt x="832" y="124582"/>
                  </a:moveTo>
                  <a:cubicBezTo>
                    <a:pt x="832" y="55777"/>
                    <a:pt x="162027" y="0"/>
                    <a:pt x="360872" y="0"/>
                  </a:cubicBezTo>
                  <a:cubicBezTo>
                    <a:pt x="559717" y="0"/>
                    <a:pt x="720912" y="55777"/>
                    <a:pt x="720912" y="124582"/>
                  </a:cubicBezTo>
                  <a:cubicBezTo>
                    <a:pt x="720912" y="193387"/>
                    <a:pt x="740692" y="252339"/>
                    <a:pt x="360872" y="249164"/>
                  </a:cubicBezTo>
                  <a:cubicBezTo>
                    <a:pt x="-34823" y="274564"/>
                    <a:pt x="832" y="193387"/>
                    <a:pt x="832" y="124582"/>
                  </a:cubicBezTo>
                  <a:close/>
                </a:path>
              </a:pathLst>
            </a:custGeom>
            <a:gradFill>
              <a:gsLst>
                <a:gs pos="99000">
                  <a:srgbClr val="884E22"/>
                </a:gs>
                <a:gs pos="0">
                  <a:srgbClr val="D1B8A4"/>
                </a:gs>
                <a:gs pos="57000">
                  <a:srgbClr val="743200">
                    <a:lumMod val="90000"/>
                  </a:srgbClr>
                </a:gs>
              </a:gsLst>
              <a:lin ang="5400000" scaled="0"/>
            </a:gradFill>
            <a:ln w="12700">
              <a:gradFill>
                <a:gsLst>
                  <a:gs pos="0">
                    <a:schemeClr val="bg2">
                      <a:lumMod val="75000"/>
                      <a:alpha val="0"/>
                    </a:schemeClr>
                  </a:gs>
                  <a:gs pos="57000">
                    <a:srgbClr val="743200">
                      <a:alpha val="57000"/>
                    </a:srgbClr>
                  </a:gs>
                  <a:gs pos="100000">
                    <a:srgbClr val="743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14"/>
          <p:cNvSpPr/>
          <p:nvPr/>
        </p:nvSpPr>
        <p:spPr bwMode="auto">
          <a:xfrm rot="-8100000">
            <a:off x="2729707" y="1583531"/>
            <a:ext cx="920750" cy="1512887"/>
          </a:xfrm>
          <a:custGeom>
            <a:avLst/>
            <a:gdLst>
              <a:gd name="T0" fmla="*/ 623028 w 486"/>
              <a:gd name="T1" fmla="*/ 0 h 799"/>
              <a:gd name="T2" fmla="*/ 715819 w 486"/>
              <a:gd name="T3" fmla="*/ 1893 h 799"/>
              <a:gd name="T4" fmla="*/ 814292 w 486"/>
              <a:gd name="T5" fmla="*/ 13252 h 799"/>
              <a:gd name="T6" fmla="*/ 920339 w 486"/>
              <a:gd name="T7" fmla="*/ 35969 h 799"/>
              <a:gd name="T8" fmla="*/ 914658 w 486"/>
              <a:gd name="T9" fmla="*/ 56794 h 799"/>
              <a:gd name="T10" fmla="*/ 810504 w 486"/>
              <a:gd name="T11" fmla="*/ 35969 h 799"/>
              <a:gd name="T12" fmla="*/ 712032 w 486"/>
              <a:gd name="T13" fmla="*/ 24611 h 799"/>
              <a:gd name="T14" fmla="*/ 623028 w 486"/>
              <a:gd name="T15" fmla="*/ 22717 h 799"/>
              <a:gd name="T16" fmla="*/ 526449 w 486"/>
              <a:gd name="T17" fmla="*/ 28397 h 799"/>
              <a:gd name="T18" fmla="*/ 437445 w 486"/>
              <a:gd name="T19" fmla="*/ 41649 h 799"/>
              <a:gd name="T20" fmla="*/ 361697 w 486"/>
              <a:gd name="T21" fmla="*/ 68152 h 799"/>
              <a:gd name="T22" fmla="*/ 289736 w 486"/>
              <a:gd name="T23" fmla="*/ 100335 h 799"/>
              <a:gd name="T24" fmla="*/ 231032 w 486"/>
              <a:gd name="T25" fmla="*/ 140091 h 799"/>
              <a:gd name="T26" fmla="*/ 178008 w 486"/>
              <a:gd name="T27" fmla="*/ 191205 h 799"/>
              <a:gd name="T28" fmla="*/ 136347 w 486"/>
              <a:gd name="T29" fmla="*/ 244212 h 799"/>
              <a:gd name="T30" fmla="*/ 98472 w 486"/>
              <a:gd name="T31" fmla="*/ 306685 h 799"/>
              <a:gd name="T32" fmla="*/ 71961 w 486"/>
              <a:gd name="T33" fmla="*/ 374838 h 799"/>
              <a:gd name="T34" fmla="*/ 51130 w 486"/>
              <a:gd name="T35" fmla="*/ 444883 h 799"/>
              <a:gd name="T36" fmla="*/ 34087 w 486"/>
              <a:gd name="T37" fmla="*/ 520608 h 799"/>
              <a:gd name="T38" fmla="*/ 26512 w 486"/>
              <a:gd name="T39" fmla="*/ 600119 h 799"/>
              <a:gd name="T40" fmla="*/ 22724 w 486"/>
              <a:gd name="T41" fmla="*/ 683416 h 799"/>
              <a:gd name="T42" fmla="*/ 32193 w 486"/>
              <a:gd name="T43" fmla="*/ 821614 h 799"/>
              <a:gd name="T44" fmla="*/ 51130 w 486"/>
              <a:gd name="T45" fmla="*/ 965491 h 799"/>
              <a:gd name="T46" fmla="*/ 85217 w 486"/>
              <a:gd name="T47" fmla="*/ 1105581 h 799"/>
              <a:gd name="T48" fmla="*/ 126878 w 486"/>
              <a:gd name="T49" fmla="*/ 1243779 h 799"/>
              <a:gd name="T50" fmla="*/ 179902 w 486"/>
              <a:gd name="T51" fmla="*/ 1376297 h 799"/>
              <a:gd name="T52" fmla="*/ 240500 w 486"/>
              <a:gd name="T53" fmla="*/ 1501243 h 799"/>
              <a:gd name="T54" fmla="*/ 240500 w 486"/>
              <a:gd name="T55" fmla="*/ 1501243 h 799"/>
              <a:gd name="T56" fmla="*/ 217776 w 486"/>
              <a:gd name="T57" fmla="*/ 1512602 h 799"/>
              <a:gd name="T58" fmla="*/ 159071 w 486"/>
              <a:gd name="T59" fmla="*/ 1387656 h 799"/>
              <a:gd name="T60" fmla="*/ 104154 w 486"/>
              <a:gd name="T61" fmla="*/ 1253245 h 799"/>
              <a:gd name="T62" fmla="*/ 62492 w 486"/>
              <a:gd name="T63" fmla="*/ 1111261 h 799"/>
              <a:gd name="T64" fmla="*/ 28406 w 486"/>
              <a:gd name="T65" fmla="*/ 969277 h 799"/>
              <a:gd name="T66" fmla="*/ 9469 w 486"/>
              <a:gd name="T67" fmla="*/ 825400 h 799"/>
              <a:gd name="T68" fmla="*/ 0 w 486"/>
              <a:gd name="T69" fmla="*/ 683416 h 799"/>
              <a:gd name="T70" fmla="*/ 3787 w 486"/>
              <a:gd name="T71" fmla="*/ 590653 h 799"/>
              <a:gd name="T72" fmla="*/ 15150 w 486"/>
              <a:gd name="T73" fmla="*/ 503570 h 799"/>
              <a:gd name="T74" fmla="*/ 32193 w 486"/>
              <a:gd name="T75" fmla="*/ 420272 h 799"/>
              <a:gd name="T76" fmla="*/ 60598 w 486"/>
              <a:gd name="T77" fmla="*/ 340761 h 799"/>
              <a:gd name="T78" fmla="*/ 92791 w 486"/>
              <a:gd name="T79" fmla="*/ 270716 h 799"/>
              <a:gd name="T80" fmla="*/ 138240 w 486"/>
              <a:gd name="T81" fmla="*/ 202564 h 799"/>
              <a:gd name="T82" fmla="*/ 183689 w 486"/>
              <a:gd name="T83" fmla="*/ 151450 h 799"/>
              <a:gd name="T84" fmla="*/ 236713 w 486"/>
              <a:gd name="T85" fmla="*/ 106015 h 799"/>
              <a:gd name="T86" fmla="*/ 299205 w 486"/>
              <a:gd name="T87" fmla="*/ 70045 h 799"/>
              <a:gd name="T88" fmla="*/ 367378 w 486"/>
              <a:gd name="T89" fmla="*/ 39755 h 799"/>
              <a:gd name="T90" fmla="*/ 445020 w 486"/>
              <a:gd name="T91" fmla="*/ 17038 h 799"/>
              <a:gd name="T92" fmla="*/ 530236 w 486"/>
              <a:gd name="T93" fmla="*/ 1893 h 799"/>
              <a:gd name="T94" fmla="*/ 623028 w 486"/>
              <a:gd name="T95" fmla="*/ 0 h 79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noFill/>
          <a:ln w="0">
            <a:solidFill>
              <a:schemeClr val="bg1"/>
            </a:solidFill>
            <a:prstDash val="solid"/>
            <a:round/>
          </a:ln>
          <a:effectLst>
            <a:outerShdw algn="tl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Freeform 6"/>
          <p:cNvSpPr/>
          <p:nvPr/>
        </p:nvSpPr>
        <p:spPr bwMode="auto">
          <a:xfrm>
            <a:off x="0" y="1408113"/>
            <a:ext cx="9280525" cy="2463800"/>
          </a:xfrm>
          <a:custGeom>
            <a:avLst/>
            <a:gdLst>
              <a:gd name="T0" fmla="*/ 8358116 w 4902"/>
              <a:gd name="T1" fmla="*/ 24618 h 1301"/>
              <a:gd name="T2" fmla="*/ 8818144 w 4902"/>
              <a:gd name="T3" fmla="*/ 164752 h 1301"/>
              <a:gd name="T4" fmla="*/ 9280065 w 4902"/>
              <a:gd name="T5" fmla="*/ 450701 h 1301"/>
              <a:gd name="T6" fmla="*/ 8962021 w 4902"/>
              <a:gd name="T7" fmla="*/ 263225 h 1301"/>
              <a:gd name="T8" fmla="*/ 8503887 w 4902"/>
              <a:gd name="T9" fmla="*/ 77642 h 1301"/>
              <a:gd name="T10" fmla="*/ 8051431 w 4902"/>
              <a:gd name="T11" fmla="*/ 20831 h 1301"/>
              <a:gd name="T12" fmla="*/ 7485389 w 4902"/>
              <a:gd name="T13" fmla="*/ 104154 h 1301"/>
              <a:gd name="T14" fmla="*/ 6947743 w 4902"/>
              <a:gd name="T15" fmla="*/ 312461 h 1301"/>
              <a:gd name="T16" fmla="*/ 6453640 w 4902"/>
              <a:gd name="T17" fmla="*/ 607879 h 1301"/>
              <a:gd name="T18" fmla="*/ 6014436 w 4902"/>
              <a:gd name="T19" fmla="*/ 937383 h 1301"/>
              <a:gd name="T20" fmla="*/ 5645278 w 4902"/>
              <a:gd name="T21" fmla="*/ 1257418 h 1301"/>
              <a:gd name="T22" fmla="*/ 5338593 w 4902"/>
              <a:gd name="T23" fmla="*/ 1537686 h 1301"/>
              <a:gd name="T24" fmla="*/ 4988366 w 4902"/>
              <a:gd name="T25" fmla="*/ 1850147 h 1301"/>
              <a:gd name="T26" fmla="*/ 4592705 w 4902"/>
              <a:gd name="T27" fmla="*/ 2147459 h 1301"/>
              <a:gd name="T28" fmla="*/ 4172432 w 4902"/>
              <a:gd name="T29" fmla="*/ 2376597 h 1301"/>
              <a:gd name="T30" fmla="*/ 3735122 w 4902"/>
              <a:gd name="T31" fmla="*/ 2463707 h 1301"/>
              <a:gd name="T32" fmla="*/ 3449261 w 4902"/>
              <a:gd name="T33" fmla="*/ 2418258 h 1301"/>
              <a:gd name="T34" fmla="*/ 3170973 w 4902"/>
              <a:gd name="T35" fmla="*/ 2268656 h 1301"/>
              <a:gd name="T36" fmla="*/ 2900257 w 4902"/>
              <a:gd name="T37" fmla="*/ 1999750 h 1301"/>
              <a:gd name="T38" fmla="*/ 2644686 w 4902"/>
              <a:gd name="T39" fmla="*/ 1592604 h 1301"/>
              <a:gd name="T40" fmla="*/ 2351253 w 4902"/>
              <a:gd name="T41" fmla="*/ 1109710 h 1301"/>
              <a:gd name="T42" fmla="*/ 2050247 w 4902"/>
              <a:gd name="T43" fmla="*/ 774524 h 1301"/>
              <a:gd name="T44" fmla="*/ 1747348 w 4902"/>
              <a:gd name="T45" fmla="*/ 570004 h 1301"/>
              <a:gd name="T46" fmla="*/ 1442556 w 4902"/>
              <a:gd name="T47" fmla="*/ 486682 h 1301"/>
              <a:gd name="T48" fmla="*/ 1058253 w 4902"/>
              <a:gd name="T49" fmla="*/ 520768 h 1301"/>
              <a:gd name="T50" fmla="*/ 647446 w 4902"/>
              <a:gd name="T51" fmla="*/ 717713 h 1301"/>
              <a:gd name="T52" fmla="*/ 259357 w 4902"/>
              <a:gd name="T53" fmla="*/ 1035855 h 1301"/>
              <a:gd name="T54" fmla="*/ 0 w 4902"/>
              <a:gd name="T55" fmla="*/ 1280143 h 1301"/>
              <a:gd name="T56" fmla="*/ 335082 w 4902"/>
              <a:gd name="T57" fmla="*/ 931702 h 1301"/>
              <a:gd name="T58" fmla="*/ 694774 w 4902"/>
              <a:gd name="T59" fmla="*/ 659008 h 1301"/>
              <a:gd name="T60" fmla="*/ 1077184 w 4902"/>
              <a:gd name="T61" fmla="*/ 492363 h 1301"/>
              <a:gd name="T62" fmla="*/ 1446342 w 4902"/>
              <a:gd name="T63" fmla="*/ 463957 h 1301"/>
              <a:gd name="T64" fmla="*/ 1754920 w 4902"/>
              <a:gd name="T65" fmla="*/ 551067 h 1301"/>
              <a:gd name="T66" fmla="*/ 2065392 w 4902"/>
              <a:gd name="T67" fmla="*/ 757481 h 1301"/>
              <a:gd name="T68" fmla="*/ 2368291 w 4902"/>
              <a:gd name="T69" fmla="*/ 1094560 h 1301"/>
              <a:gd name="T70" fmla="*/ 2663617 w 4902"/>
              <a:gd name="T71" fmla="*/ 1581242 h 1301"/>
              <a:gd name="T72" fmla="*/ 2917295 w 4902"/>
              <a:gd name="T73" fmla="*/ 1984600 h 1301"/>
              <a:gd name="T74" fmla="*/ 3184225 w 4902"/>
              <a:gd name="T75" fmla="*/ 2249719 h 1301"/>
              <a:gd name="T76" fmla="*/ 3456834 w 4902"/>
              <a:gd name="T77" fmla="*/ 2395534 h 1301"/>
              <a:gd name="T78" fmla="*/ 3735122 w 4902"/>
              <a:gd name="T79" fmla="*/ 2440983 h 1301"/>
              <a:gd name="T80" fmla="*/ 4162967 w 4902"/>
              <a:gd name="T81" fmla="*/ 2353872 h 1301"/>
              <a:gd name="T82" fmla="*/ 4583239 w 4902"/>
              <a:gd name="T83" fmla="*/ 2130415 h 1301"/>
              <a:gd name="T84" fmla="*/ 4973221 w 4902"/>
              <a:gd name="T85" fmla="*/ 1833104 h 1301"/>
              <a:gd name="T86" fmla="*/ 5321555 w 4902"/>
              <a:gd name="T87" fmla="*/ 1520643 h 1301"/>
              <a:gd name="T88" fmla="*/ 5632026 w 4902"/>
              <a:gd name="T89" fmla="*/ 1240375 h 1301"/>
              <a:gd name="T90" fmla="*/ 5999291 w 4902"/>
              <a:gd name="T91" fmla="*/ 920339 h 1301"/>
              <a:gd name="T92" fmla="*/ 6442281 w 4902"/>
              <a:gd name="T93" fmla="*/ 587048 h 1301"/>
              <a:gd name="T94" fmla="*/ 6936385 w 4902"/>
              <a:gd name="T95" fmla="*/ 291630 h 1301"/>
              <a:gd name="T96" fmla="*/ 7479710 w 4902"/>
              <a:gd name="T97" fmla="*/ 81429 h 1301"/>
              <a:gd name="T98" fmla="*/ 8051431 w 4902"/>
              <a:gd name="T99" fmla="*/ 0 h 130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noFill/>
          <a:ln w="0">
            <a:solidFill>
              <a:schemeClr val="bg1"/>
            </a:solidFill>
            <a:prstDash val="solid"/>
            <a:round/>
          </a:ln>
          <a:effectLst>
            <a:outerShdw algn="tl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Freeform 13"/>
          <p:cNvSpPr/>
          <p:nvPr/>
        </p:nvSpPr>
        <p:spPr bwMode="auto">
          <a:xfrm>
            <a:off x="5507038" y="2486025"/>
            <a:ext cx="1344612" cy="346075"/>
          </a:xfrm>
          <a:custGeom>
            <a:avLst/>
            <a:gdLst>
              <a:gd name="T0" fmla="*/ 644266 w 962"/>
              <a:gd name="T1" fmla="*/ 0 h 183"/>
              <a:gd name="T2" fmla="*/ 742094 w 962"/>
              <a:gd name="T3" fmla="*/ 5681 h 183"/>
              <a:gd name="T4" fmla="*/ 839922 w 962"/>
              <a:gd name="T5" fmla="*/ 22724 h 183"/>
              <a:gd name="T6" fmla="*/ 939147 w 962"/>
              <a:gd name="T7" fmla="*/ 53024 h 183"/>
              <a:gd name="T8" fmla="*/ 1041168 w 962"/>
              <a:gd name="T9" fmla="*/ 98473 h 183"/>
              <a:gd name="T10" fmla="*/ 1143188 w 962"/>
              <a:gd name="T11" fmla="*/ 157178 h 183"/>
              <a:gd name="T12" fmla="*/ 1242414 w 962"/>
              <a:gd name="T13" fmla="*/ 234819 h 183"/>
              <a:gd name="T14" fmla="*/ 1344434 w 962"/>
              <a:gd name="T15" fmla="*/ 327611 h 183"/>
              <a:gd name="T16" fmla="*/ 1333254 w 962"/>
              <a:gd name="T17" fmla="*/ 346548 h 183"/>
              <a:gd name="T18" fmla="*/ 1234028 w 962"/>
              <a:gd name="T19" fmla="*/ 253756 h 183"/>
              <a:gd name="T20" fmla="*/ 1134803 w 962"/>
              <a:gd name="T21" fmla="*/ 179902 h 183"/>
              <a:gd name="T22" fmla="*/ 1034180 w 962"/>
              <a:gd name="T23" fmla="*/ 121197 h 183"/>
              <a:gd name="T24" fmla="*/ 934955 w 962"/>
              <a:gd name="T25" fmla="*/ 75748 h 183"/>
              <a:gd name="T26" fmla="*/ 837127 w 962"/>
              <a:gd name="T27" fmla="*/ 45449 h 183"/>
              <a:gd name="T28" fmla="*/ 739299 w 962"/>
              <a:gd name="T29" fmla="*/ 28406 h 183"/>
              <a:gd name="T30" fmla="*/ 644266 w 962"/>
              <a:gd name="T31" fmla="*/ 22724 h 183"/>
              <a:gd name="T32" fmla="*/ 540848 w 962"/>
              <a:gd name="T33" fmla="*/ 28406 h 183"/>
              <a:gd name="T34" fmla="*/ 438828 w 962"/>
              <a:gd name="T35" fmla="*/ 47343 h 183"/>
              <a:gd name="T36" fmla="*/ 343795 w 962"/>
              <a:gd name="T37" fmla="*/ 79536 h 183"/>
              <a:gd name="T38" fmla="*/ 251557 w 962"/>
              <a:gd name="T39" fmla="*/ 121197 h 183"/>
              <a:gd name="T40" fmla="*/ 164910 w 962"/>
              <a:gd name="T41" fmla="*/ 172327 h 183"/>
              <a:gd name="T42" fmla="*/ 83852 w 962"/>
              <a:gd name="T43" fmla="*/ 229138 h 183"/>
              <a:gd name="T44" fmla="*/ 11180 w 962"/>
              <a:gd name="T45" fmla="*/ 293524 h 183"/>
              <a:gd name="T46" fmla="*/ 11180 w 962"/>
              <a:gd name="T47" fmla="*/ 293524 h 183"/>
              <a:gd name="T48" fmla="*/ 0 w 962"/>
              <a:gd name="T49" fmla="*/ 272694 h 183"/>
              <a:gd name="T50" fmla="*/ 75467 w 962"/>
              <a:gd name="T51" fmla="*/ 208308 h 183"/>
              <a:gd name="T52" fmla="*/ 156525 w 962"/>
              <a:gd name="T53" fmla="*/ 149603 h 183"/>
              <a:gd name="T54" fmla="*/ 245967 w 962"/>
              <a:gd name="T55" fmla="*/ 98473 h 183"/>
              <a:gd name="T56" fmla="*/ 339602 w 962"/>
              <a:gd name="T57" fmla="*/ 56811 h 183"/>
              <a:gd name="T58" fmla="*/ 436033 w 962"/>
              <a:gd name="T59" fmla="*/ 26512 h 183"/>
              <a:gd name="T60" fmla="*/ 538053 w 962"/>
              <a:gd name="T61" fmla="*/ 5681 h 183"/>
              <a:gd name="T62" fmla="*/ 644266 w 962"/>
              <a:gd name="T63" fmla="*/ 0 h 18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noFill/>
          <a:ln w="0">
            <a:solidFill>
              <a:schemeClr val="bg1"/>
            </a:solidFill>
            <a:prstDash val="solid"/>
            <a:round/>
          </a:ln>
          <a:effectLst>
            <a:outerShdw algn="tl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3" name="Group 19"/>
          <p:cNvGrpSpPr/>
          <p:nvPr/>
        </p:nvGrpSpPr>
        <p:grpSpPr bwMode="auto">
          <a:xfrm>
            <a:off x="531813" y="2363788"/>
            <a:ext cx="1827212" cy="966787"/>
            <a:chOff x="620524" y="2667382"/>
            <a:chExt cx="1827240" cy="967021"/>
          </a:xfrm>
        </p:grpSpPr>
        <p:sp>
          <p:nvSpPr>
            <p:cNvPr id="15388" name="Rectangle 26"/>
            <p:cNvSpPr/>
            <p:nvPr/>
          </p:nvSpPr>
          <p:spPr bwMode="auto">
            <a:xfrm>
              <a:off x="624488" y="2888984"/>
              <a:ext cx="1823276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14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Lato Light"/>
                </a:rPr>
                <a:t>此处添加详细文本描述，建议与标题相关并符合整体语言风格</a:t>
              </a:r>
              <a:endPara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endParaRPr>
            </a:p>
          </p:txBody>
        </p:sp>
        <p:sp>
          <p:nvSpPr>
            <p:cNvPr id="55" name="Rectangle 27"/>
            <p:cNvSpPr/>
            <p:nvPr/>
          </p:nvSpPr>
          <p:spPr bwMode="auto">
            <a:xfrm>
              <a:off x="620524" y="2667382"/>
              <a:ext cx="1363683" cy="17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zh-CN" altLang="en-US" sz="1200" spc="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56" name="Freeform 13"/>
          <p:cNvSpPr/>
          <p:nvPr/>
        </p:nvSpPr>
        <p:spPr bwMode="auto">
          <a:xfrm rot="5910658">
            <a:off x="6088857" y="1408906"/>
            <a:ext cx="1030288" cy="346075"/>
          </a:xfrm>
          <a:custGeom>
            <a:avLst/>
            <a:gdLst>
              <a:gd name="T0" fmla="*/ 494173 w 962"/>
              <a:gd name="T1" fmla="*/ 0 h 183"/>
              <a:gd name="T2" fmla="*/ 569210 w 962"/>
              <a:gd name="T3" fmla="*/ 5679 h 183"/>
              <a:gd name="T4" fmla="*/ 644247 w 962"/>
              <a:gd name="T5" fmla="*/ 22717 h 183"/>
              <a:gd name="T6" fmla="*/ 720356 w 962"/>
              <a:gd name="T7" fmla="*/ 53007 h 183"/>
              <a:gd name="T8" fmla="*/ 798609 w 962"/>
              <a:gd name="T9" fmla="*/ 98442 h 183"/>
              <a:gd name="T10" fmla="*/ 876862 w 962"/>
              <a:gd name="T11" fmla="*/ 157129 h 183"/>
              <a:gd name="T12" fmla="*/ 952971 w 962"/>
              <a:gd name="T13" fmla="*/ 234747 h 183"/>
              <a:gd name="T14" fmla="*/ 1031224 w 962"/>
              <a:gd name="T15" fmla="*/ 327510 h 183"/>
              <a:gd name="T16" fmla="*/ 1022648 w 962"/>
              <a:gd name="T17" fmla="*/ 346441 h 183"/>
              <a:gd name="T18" fmla="*/ 946539 w 962"/>
              <a:gd name="T19" fmla="*/ 253678 h 183"/>
              <a:gd name="T20" fmla="*/ 870430 w 962"/>
              <a:gd name="T21" fmla="*/ 179846 h 183"/>
              <a:gd name="T22" fmla="*/ 793249 w 962"/>
              <a:gd name="T23" fmla="*/ 121160 h 183"/>
              <a:gd name="T24" fmla="*/ 717140 w 962"/>
              <a:gd name="T25" fmla="*/ 75725 h 183"/>
              <a:gd name="T26" fmla="*/ 642103 w 962"/>
              <a:gd name="T27" fmla="*/ 45435 h 183"/>
              <a:gd name="T28" fmla="*/ 567066 w 962"/>
              <a:gd name="T29" fmla="*/ 28397 h 183"/>
              <a:gd name="T30" fmla="*/ 494173 w 962"/>
              <a:gd name="T31" fmla="*/ 22717 h 183"/>
              <a:gd name="T32" fmla="*/ 414848 w 962"/>
              <a:gd name="T33" fmla="*/ 28397 h 183"/>
              <a:gd name="T34" fmla="*/ 336595 w 962"/>
              <a:gd name="T35" fmla="*/ 47328 h 183"/>
              <a:gd name="T36" fmla="*/ 263702 w 962"/>
              <a:gd name="T37" fmla="*/ 79511 h 183"/>
              <a:gd name="T38" fmla="*/ 192953 w 962"/>
              <a:gd name="T39" fmla="*/ 121160 h 183"/>
              <a:gd name="T40" fmla="*/ 126491 w 962"/>
              <a:gd name="T41" fmla="*/ 172274 h 183"/>
              <a:gd name="T42" fmla="*/ 64318 w 962"/>
              <a:gd name="T43" fmla="*/ 229068 h 183"/>
              <a:gd name="T44" fmla="*/ 8576 w 962"/>
              <a:gd name="T45" fmla="*/ 293434 h 183"/>
              <a:gd name="T46" fmla="*/ 8576 w 962"/>
              <a:gd name="T47" fmla="*/ 293434 h 183"/>
              <a:gd name="T48" fmla="*/ 0 w 962"/>
              <a:gd name="T49" fmla="*/ 272609 h 183"/>
              <a:gd name="T50" fmla="*/ 57886 w 962"/>
              <a:gd name="T51" fmla="*/ 208243 h 183"/>
              <a:gd name="T52" fmla="*/ 120059 w 962"/>
              <a:gd name="T53" fmla="*/ 149556 h 183"/>
              <a:gd name="T54" fmla="*/ 188665 w 962"/>
              <a:gd name="T55" fmla="*/ 98442 h 183"/>
              <a:gd name="T56" fmla="*/ 260486 w 962"/>
              <a:gd name="T57" fmla="*/ 56794 h 183"/>
              <a:gd name="T58" fmla="*/ 334451 w 962"/>
              <a:gd name="T59" fmla="*/ 26504 h 183"/>
              <a:gd name="T60" fmla="*/ 412704 w 962"/>
              <a:gd name="T61" fmla="*/ 5679 h 183"/>
              <a:gd name="T62" fmla="*/ 494173 w 962"/>
              <a:gd name="T63" fmla="*/ 0 h 18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noFill/>
          <a:ln w="0">
            <a:solidFill>
              <a:schemeClr val="bg1"/>
            </a:solidFill>
            <a:prstDash val="solid"/>
            <a:round/>
          </a:ln>
          <a:effectLst>
            <a:outerShdw algn="tl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7" name="Group 129"/>
          <p:cNvGrpSpPr/>
          <p:nvPr/>
        </p:nvGrpSpPr>
        <p:grpSpPr bwMode="auto">
          <a:xfrm>
            <a:off x="1971675" y="1535113"/>
            <a:ext cx="1727200" cy="830262"/>
            <a:chOff x="441164" y="2587800"/>
            <a:chExt cx="1728192" cy="829609"/>
          </a:xfrm>
        </p:grpSpPr>
        <p:sp>
          <p:nvSpPr>
            <p:cNvPr id="15386" name="Rectangle 26"/>
            <p:cNvSpPr/>
            <p:nvPr/>
          </p:nvSpPr>
          <p:spPr bwMode="auto">
            <a:xfrm>
              <a:off x="441164" y="2818571"/>
              <a:ext cx="1570916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>
                <a:lnSpc>
                  <a:spcPct val="114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Lato Light"/>
                </a:rPr>
                <a:t>添加详细文本描述，建议与标题相关并符合整体语言风格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endParaRPr>
            </a:p>
          </p:txBody>
        </p:sp>
        <p:sp>
          <p:nvSpPr>
            <p:cNvPr id="59" name="Rectangle 27"/>
            <p:cNvSpPr/>
            <p:nvPr/>
          </p:nvSpPr>
          <p:spPr bwMode="auto">
            <a:xfrm>
              <a:off x="1418038" y="2587800"/>
              <a:ext cx="751318" cy="17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zh-CN" altLang="en-US" sz="1200" spc="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06" name="Group 132"/>
          <p:cNvGrpSpPr/>
          <p:nvPr/>
        </p:nvGrpSpPr>
        <p:grpSpPr bwMode="auto">
          <a:xfrm>
            <a:off x="4743450" y="830263"/>
            <a:ext cx="1558925" cy="808037"/>
            <a:chOff x="500259" y="2640481"/>
            <a:chExt cx="1559410" cy="808658"/>
          </a:xfrm>
        </p:grpSpPr>
        <p:sp>
          <p:nvSpPr>
            <p:cNvPr id="15384" name="Rectangle 26"/>
            <p:cNvSpPr/>
            <p:nvPr/>
          </p:nvSpPr>
          <p:spPr bwMode="auto">
            <a:xfrm>
              <a:off x="500259" y="2850301"/>
              <a:ext cx="1551357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14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Lato Light"/>
                </a:rPr>
                <a:t>添加详细文本描述，建议与标题相关并符合整体语言风格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endParaRPr>
            </a:p>
          </p:txBody>
        </p:sp>
        <p:sp>
          <p:nvSpPr>
            <p:cNvPr id="108" name="Rectangle 27"/>
            <p:cNvSpPr/>
            <p:nvPr/>
          </p:nvSpPr>
          <p:spPr bwMode="auto">
            <a:xfrm>
              <a:off x="697170" y="2640481"/>
              <a:ext cx="1362499" cy="17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zh-CN" altLang="en-US" sz="1200" spc="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09" name="Group 135"/>
          <p:cNvGrpSpPr/>
          <p:nvPr/>
        </p:nvGrpSpPr>
        <p:grpSpPr bwMode="auto">
          <a:xfrm>
            <a:off x="4779963" y="3638550"/>
            <a:ext cx="1619250" cy="844550"/>
            <a:chOff x="539448" y="2596586"/>
            <a:chExt cx="1620180" cy="844227"/>
          </a:xfrm>
        </p:grpSpPr>
        <p:sp>
          <p:nvSpPr>
            <p:cNvPr id="15382" name="Rectangle 26"/>
            <p:cNvSpPr/>
            <p:nvPr/>
          </p:nvSpPr>
          <p:spPr bwMode="auto">
            <a:xfrm>
              <a:off x="552376" y="2850300"/>
              <a:ext cx="1607252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14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Lato Light"/>
                </a:rPr>
                <a:t>此处添加详细文本描述，建议与标题相关并符合整体语言风格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endParaRPr>
            </a:p>
          </p:txBody>
        </p:sp>
        <p:sp>
          <p:nvSpPr>
            <p:cNvPr id="111" name="Rectangle 27"/>
            <p:cNvSpPr/>
            <p:nvPr/>
          </p:nvSpPr>
          <p:spPr bwMode="auto">
            <a:xfrm>
              <a:off x="539448" y="2596586"/>
              <a:ext cx="1362857" cy="17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zh-CN" altLang="en-US" sz="1200" spc="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12" name="Group 138"/>
          <p:cNvGrpSpPr/>
          <p:nvPr/>
        </p:nvGrpSpPr>
        <p:grpSpPr bwMode="auto">
          <a:xfrm>
            <a:off x="6615113" y="3181350"/>
            <a:ext cx="1692275" cy="817563"/>
            <a:chOff x="552376" y="2623218"/>
            <a:chExt cx="1692188" cy="817595"/>
          </a:xfrm>
        </p:grpSpPr>
        <p:sp>
          <p:nvSpPr>
            <p:cNvPr id="15380" name="Rectangle 26"/>
            <p:cNvSpPr/>
            <p:nvPr/>
          </p:nvSpPr>
          <p:spPr bwMode="auto">
            <a:xfrm>
              <a:off x="552376" y="2850300"/>
              <a:ext cx="1692188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14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Lato Light"/>
                </a:rPr>
                <a:t>此处添加详细文本描述，建议与标题相关并符合整体语言风格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endParaRPr>
            </a:p>
          </p:txBody>
        </p:sp>
        <p:sp>
          <p:nvSpPr>
            <p:cNvPr id="114" name="Rectangle 27"/>
            <p:cNvSpPr/>
            <p:nvPr/>
          </p:nvSpPr>
          <p:spPr bwMode="auto">
            <a:xfrm>
              <a:off x="568250" y="2623218"/>
              <a:ext cx="1363592" cy="17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zh-CN" altLang="en-US" sz="1200" spc="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15" name="Group 141"/>
          <p:cNvGrpSpPr/>
          <p:nvPr/>
        </p:nvGrpSpPr>
        <p:grpSpPr bwMode="auto">
          <a:xfrm>
            <a:off x="7407275" y="1766888"/>
            <a:ext cx="1620838" cy="808037"/>
            <a:chOff x="552376" y="2633088"/>
            <a:chExt cx="1620180" cy="807725"/>
          </a:xfrm>
        </p:grpSpPr>
        <p:sp>
          <p:nvSpPr>
            <p:cNvPr id="15378" name="Rectangle 26"/>
            <p:cNvSpPr/>
            <p:nvPr/>
          </p:nvSpPr>
          <p:spPr bwMode="auto">
            <a:xfrm>
              <a:off x="552376" y="2850300"/>
              <a:ext cx="162018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14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Lato Light"/>
                </a:rPr>
                <a:t>此处添加详细文本描述，建议与标题相关并符合整体语言风格</a:t>
              </a:r>
              <a:endPara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endParaRPr>
            </a:p>
          </p:txBody>
        </p:sp>
        <p:sp>
          <p:nvSpPr>
            <p:cNvPr id="117" name="Rectangle 27"/>
            <p:cNvSpPr/>
            <p:nvPr/>
          </p:nvSpPr>
          <p:spPr bwMode="auto">
            <a:xfrm>
              <a:off x="557137" y="2633088"/>
              <a:ext cx="1363108" cy="17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r>
                <a:rPr lang="zh-CN" altLang="en-US" sz="1200" spc="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18" name="Group 15"/>
          <p:cNvGrpSpPr/>
          <p:nvPr/>
        </p:nvGrpSpPr>
        <p:grpSpPr>
          <a:xfrm>
            <a:off x="6617867" y="2249588"/>
            <a:ext cx="467298" cy="467442"/>
            <a:chOff x="6590322" y="2740893"/>
            <a:chExt cx="467298" cy="467298"/>
          </a:xfrm>
          <a:noFill/>
        </p:grpSpPr>
        <p:sp>
          <p:nvSpPr>
            <p:cNvPr id="119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avLst/>
              <a:gdLst>
                <a:gd name="T0" fmla="*/ 103 w 204"/>
                <a:gd name="T1" fmla="*/ 0 h 204"/>
                <a:gd name="T2" fmla="*/ 130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1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1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30 w 204"/>
                <a:gd name="T23" fmla="*/ 199 h 204"/>
                <a:gd name="T24" fmla="*/ 103 w 204"/>
                <a:gd name="T25" fmla="*/ 204 h 204"/>
                <a:gd name="T26" fmla="*/ 76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5 w 204"/>
                <a:gd name="T33" fmla="*/ 153 h 204"/>
                <a:gd name="T34" fmla="*/ 5 w 204"/>
                <a:gd name="T35" fmla="*/ 128 h 204"/>
                <a:gd name="T36" fmla="*/ 0 w 204"/>
                <a:gd name="T37" fmla="*/ 101 h 204"/>
                <a:gd name="T38" fmla="*/ 5 w 204"/>
                <a:gd name="T39" fmla="*/ 74 h 204"/>
                <a:gd name="T40" fmla="*/ 15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6 w 204"/>
                <a:gd name="T47" fmla="*/ 3 h 204"/>
                <a:gd name="T48" fmla="*/ 103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1" name="Group 1"/>
          <p:cNvGrpSpPr/>
          <p:nvPr/>
        </p:nvGrpSpPr>
        <p:grpSpPr>
          <a:xfrm>
            <a:off x="1093628" y="1354663"/>
            <a:ext cx="465007" cy="467442"/>
            <a:chOff x="1066082" y="1818668"/>
            <a:chExt cx="465007" cy="467298"/>
          </a:xfrm>
          <a:noFill/>
        </p:grpSpPr>
        <p:sp>
          <p:nvSpPr>
            <p:cNvPr id="122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avLst/>
              <a:gdLst>
                <a:gd name="T0" fmla="*/ 102 w 203"/>
                <a:gd name="T1" fmla="*/ 0 h 204"/>
                <a:gd name="T2" fmla="*/ 129 w 203"/>
                <a:gd name="T3" fmla="*/ 3 h 204"/>
                <a:gd name="T4" fmla="*/ 153 w 203"/>
                <a:gd name="T5" fmla="*/ 13 h 204"/>
                <a:gd name="T6" fmla="*/ 174 w 203"/>
                <a:gd name="T7" fmla="*/ 30 h 204"/>
                <a:gd name="T8" fmla="*/ 190 w 203"/>
                <a:gd name="T9" fmla="*/ 50 h 204"/>
                <a:gd name="T10" fmla="*/ 200 w 203"/>
                <a:gd name="T11" fmla="*/ 74 h 204"/>
                <a:gd name="T12" fmla="*/ 203 w 203"/>
                <a:gd name="T13" fmla="*/ 102 h 204"/>
                <a:gd name="T14" fmla="*/ 200 w 203"/>
                <a:gd name="T15" fmla="*/ 129 h 204"/>
                <a:gd name="T16" fmla="*/ 190 w 203"/>
                <a:gd name="T17" fmla="*/ 153 h 204"/>
                <a:gd name="T18" fmla="*/ 174 w 203"/>
                <a:gd name="T19" fmla="*/ 174 h 204"/>
                <a:gd name="T20" fmla="*/ 153 w 203"/>
                <a:gd name="T21" fmla="*/ 190 h 204"/>
                <a:gd name="T22" fmla="*/ 129 w 203"/>
                <a:gd name="T23" fmla="*/ 201 h 204"/>
                <a:gd name="T24" fmla="*/ 102 w 203"/>
                <a:gd name="T25" fmla="*/ 204 h 204"/>
                <a:gd name="T26" fmla="*/ 74 w 203"/>
                <a:gd name="T27" fmla="*/ 201 h 204"/>
                <a:gd name="T28" fmla="*/ 50 w 203"/>
                <a:gd name="T29" fmla="*/ 190 h 204"/>
                <a:gd name="T30" fmla="*/ 30 w 203"/>
                <a:gd name="T31" fmla="*/ 174 h 204"/>
                <a:gd name="T32" fmla="*/ 13 w 203"/>
                <a:gd name="T33" fmla="*/ 153 h 204"/>
                <a:gd name="T34" fmla="*/ 3 w 203"/>
                <a:gd name="T35" fmla="*/ 129 h 204"/>
                <a:gd name="T36" fmla="*/ 0 w 203"/>
                <a:gd name="T37" fmla="*/ 102 h 204"/>
                <a:gd name="T38" fmla="*/ 3 w 203"/>
                <a:gd name="T39" fmla="*/ 74 h 204"/>
                <a:gd name="T40" fmla="*/ 13 w 203"/>
                <a:gd name="T41" fmla="*/ 50 h 204"/>
                <a:gd name="T42" fmla="*/ 30 w 203"/>
                <a:gd name="T43" fmla="*/ 30 h 204"/>
                <a:gd name="T44" fmla="*/ 50 w 203"/>
                <a:gd name="T45" fmla="*/ 13 h 204"/>
                <a:gd name="T46" fmla="*/ 74 w 203"/>
                <a:gd name="T47" fmla="*/ 3 h 204"/>
                <a:gd name="T48" fmla="*/ 102 w 203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4" name="Group 2"/>
          <p:cNvGrpSpPr/>
          <p:nvPr/>
        </p:nvGrpSpPr>
        <p:grpSpPr>
          <a:xfrm>
            <a:off x="3663442" y="1472280"/>
            <a:ext cx="465007" cy="465151"/>
            <a:chOff x="3635896" y="1825130"/>
            <a:chExt cx="465007" cy="465007"/>
          </a:xfrm>
          <a:noFill/>
        </p:grpSpPr>
        <p:sp>
          <p:nvSpPr>
            <p:cNvPr id="125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avLst/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7" name="Group 17"/>
          <p:cNvGrpSpPr/>
          <p:nvPr/>
        </p:nvGrpSpPr>
        <p:grpSpPr>
          <a:xfrm>
            <a:off x="6392928" y="495728"/>
            <a:ext cx="467298" cy="465151"/>
            <a:chOff x="6365383" y="987574"/>
            <a:chExt cx="467298" cy="465007"/>
          </a:xfrm>
          <a:noFill/>
        </p:grpSpPr>
        <p:sp>
          <p:nvSpPr>
            <p:cNvPr id="128" name="Freeform 10"/>
            <p:cNvSpPr/>
            <p:nvPr/>
          </p:nvSpPr>
          <p:spPr bwMode="auto">
            <a:xfrm>
              <a:off x="6365383" y="987574"/>
              <a:ext cx="467298" cy="465007"/>
            </a:xfrm>
            <a:custGeom>
              <a:avLst/>
              <a:gdLst>
                <a:gd name="T0" fmla="*/ 101 w 204"/>
                <a:gd name="T1" fmla="*/ 0 h 203"/>
                <a:gd name="T2" fmla="*/ 130 w 204"/>
                <a:gd name="T3" fmla="*/ 3 h 203"/>
                <a:gd name="T4" fmla="*/ 153 w 204"/>
                <a:gd name="T5" fmla="*/ 13 h 203"/>
                <a:gd name="T6" fmla="*/ 174 w 204"/>
                <a:gd name="T7" fmla="*/ 29 h 203"/>
                <a:gd name="T8" fmla="*/ 191 w 204"/>
                <a:gd name="T9" fmla="*/ 50 h 203"/>
                <a:gd name="T10" fmla="*/ 201 w 204"/>
                <a:gd name="T11" fmla="*/ 74 h 203"/>
                <a:gd name="T12" fmla="*/ 204 w 204"/>
                <a:gd name="T13" fmla="*/ 102 h 203"/>
                <a:gd name="T14" fmla="*/ 201 w 204"/>
                <a:gd name="T15" fmla="*/ 129 h 203"/>
                <a:gd name="T16" fmla="*/ 191 w 204"/>
                <a:gd name="T17" fmla="*/ 153 h 203"/>
                <a:gd name="T18" fmla="*/ 174 w 204"/>
                <a:gd name="T19" fmla="*/ 174 h 203"/>
                <a:gd name="T20" fmla="*/ 153 w 204"/>
                <a:gd name="T21" fmla="*/ 190 h 203"/>
                <a:gd name="T22" fmla="*/ 130 w 204"/>
                <a:gd name="T23" fmla="*/ 200 h 203"/>
                <a:gd name="T24" fmla="*/ 101 w 204"/>
                <a:gd name="T25" fmla="*/ 203 h 203"/>
                <a:gd name="T26" fmla="*/ 75 w 204"/>
                <a:gd name="T27" fmla="*/ 200 h 203"/>
                <a:gd name="T28" fmla="*/ 51 w 204"/>
                <a:gd name="T29" fmla="*/ 190 h 203"/>
                <a:gd name="T30" fmla="*/ 30 w 204"/>
                <a:gd name="T31" fmla="*/ 174 h 203"/>
                <a:gd name="T32" fmla="*/ 14 w 204"/>
                <a:gd name="T33" fmla="*/ 153 h 203"/>
                <a:gd name="T34" fmla="*/ 3 w 204"/>
                <a:gd name="T35" fmla="*/ 129 h 203"/>
                <a:gd name="T36" fmla="*/ 0 w 204"/>
                <a:gd name="T37" fmla="*/ 102 h 203"/>
                <a:gd name="T38" fmla="*/ 3 w 204"/>
                <a:gd name="T39" fmla="*/ 74 h 203"/>
                <a:gd name="T40" fmla="*/ 14 w 204"/>
                <a:gd name="T41" fmla="*/ 50 h 203"/>
                <a:gd name="T42" fmla="*/ 30 w 204"/>
                <a:gd name="T43" fmla="*/ 29 h 203"/>
                <a:gd name="T44" fmla="*/ 51 w 204"/>
                <a:gd name="T45" fmla="*/ 13 h 203"/>
                <a:gd name="T46" fmla="*/ 75 w 204"/>
                <a:gd name="T47" fmla="*/ 3 h 203"/>
                <a:gd name="T48" fmla="*/ 101 w 204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9"/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avLst/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0" name="Group 3"/>
          <p:cNvGrpSpPr/>
          <p:nvPr/>
        </p:nvGrpSpPr>
        <p:grpSpPr>
          <a:xfrm>
            <a:off x="4798460" y="2599725"/>
            <a:ext cx="465007" cy="469734"/>
            <a:chOff x="4770914" y="3090921"/>
            <a:chExt cx="465007" cy="469589"/>
          </a:xfrm>
          <a:noFill/>
        </p:grpSpPr>
        <p:sp>
          <p:nvSpPr>
            <p:cNvPr id="131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avLst/>
              <a:gdLst>
                <a:gd name="T0" fmla="*/ 102 w 203"/>
                <a:gd name="T1" fmla="*/ 0 h 205"/>
                <a:gd name="T2" fmla="*/ 129 w 203"/>
                <a:gd name="T3" fmla="*/ 4 h 205"/>
                <a:gd name="T4" fmla="*/ 153 w 203"/>
                <a:gd name="T5" fmla="*/ 14 h 205"/>
                <a:gd name="T6" fmla="*/ 174 w 203"/>
                <a:gd name="T7" fmla="*/ 29 h 205"/>
                <a:gd name="T8" fmla="*/ 190 w 203"/>
                <a:gd name="T9" fmla="*/ 50 h 205"/>
                <a:gd name="T10" fmla="*/ 200 w 203"/>
                <a:gd name="T11" fmla="*/ 75 h 205"/>
                <a:gd name="T12" fmla="*/ 203 w 203"/>
                <a:gd name="T13" fmla="*/ 102 h 205"/>
                <a:gd name="T14" fmla="*/ 200 w 203"/>
                <a:gd name="T15" fmla="*/ 129 h 205"/>
                <a:gd name="T16" fmla="*/ 190 w 203"/>
                <a:gd name="T17" fmla="*/ 154 h 205"/>
                <a:gd name="T18" fmla="*/ 174 w 203"/>
                <a:gd name="T19" fmla="*/ 174 h 205"/>
                <a:gd name="T20" fmla="*/ 153 w 203"/>
                <a:gd name="T21" fmla="*/ 190 h 205"/>
                <a:gd name="T22" fmla="*/ 129 w 203"/>
                <a:gd name="T23" fmla="*/ 200 h 205"/>
                <a:gd name="T24" fmla="*/ 102 w 203"/>
                <a:gd name="T25" fmla="*/ 205 h 205"/>
                <a:gd name="T26" fmla="*/ 76 w 203"/>
                <a:gd name="T27" fmla="*/ 200 h 205"/>
                <a:gd name="T28" fmla="*/ 50 w 203"/>
                <a:gd name="T29" fmla="*/ 190 h 205"/>
                <a:gd name="T30" fmla="*/ 29 w 203"/>
                <a:gd name="T31" fmla="*/ 174 h 205"/>
                <a:gd name="T32" fmla="*/ 15 w 203"/>
                <a:gd name="T33" fmla="*/ 154 h 205"/>
                <a:gd name="T34" fmla="*/ 4 w 203"/>
                <a:gd name="T35" fmla="*/ 129 h 205"/>
                <a:gd name="T36" fmla="*/ 0 w 203"/>
                <a:gd name="T37" fmla="*/ 102 h 205"/>
                <a:gd name="T38" fmla="*/ 4 w 203"/>
                <a:gd name="T39" fmla="*/ 75 h 205"/>
                <a:gd name="T40" fmla="*/ 15 w 203"/>
                <a:gd name="T41" fmla="*/ 50 h 205"/>
                <a:gd name="T42" fmla="*/ 29 w 203"/>
                <a:gd name="T43" fmla="*/ 29 h 205"/>
                <a:gd name="T44" fmla="*/ 50 w 203"/>
                <a:gd name="T45" fmla="*/ 14 h 205"/>
                <a:gd name="T46" fmla="*/ 76 w 203"/>
                <a:gd name="T47" fmla="*/ 4 h 205"/>
                <a:gd name="T48" fmla="*/ 102 w 203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" name="Group 18"/>
          <p:cNvGrpSpPr/>
          <p:nvPr/>
        </p:nvGrpSpPr>
        <p:grpSpPr>
          <a:xfrm>
            <a:off x="7623881" y="846794"/>
            <a:ext cx="467298" cy="467442"/>
            <a:chOff x="7850778" y="1338532"/>
            <a:chExt cx="467298" cy="467298"/>
          </a:xfrm>
          <a:noFill/>
        </p:grpSpPr>
        <p:sp>
          <p:nvSpPr>
            <p:cNvPr id="134" name="Freeform 12"/>
            <p:cNvSpPr/>
            <p:nvPr/>
          </p:nvSpPr>
          <p:spPr bwMode="auto">
            <a:xfrm>
              <a:off x="7850778" y="1338532"/>
              <a:ext cx="467298" cy="467298"/>
            </a:xfrm>
            <a:custGeom>
              <a:avLst/>
              <a:gdLst>
                <a:gd name="T0" fmla="*/ 101 w 204"/>
                <a:gd name="T1" fmla="*/ 0 h 204"/>
                <a:gd name="T2" fmla="*/ 129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0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0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29 w 204"/>
                <a:gd name="T23" fmla="*/ 199 h 204"/>
                <a:gd name="T24" fmla="*/ 101 w 204"/>
                <a:gd name="T25" fmla="*/ 204 h 204"/>
                <a:gd name="T26" fmla="*/ 74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3 w 204"/>
                <a:gd name="T33" fmla="*/ 153 h 204"/>
                <a:gd name="T34" fmla="*/ 3 w 204"/>
                <a:gd name="T35" fmla="*/ 128 h 204"/>
                <a:gd name="T36" fmla="*/ 0 w 204"/>
                <a:gd name="T37" fmla="*/ 101 h 204"/>
                <a:gd name="T38" fmla="*/ 3 w 204"/>
                <a:gd name="T39" fmla="*/ 74 h 204"/>
                <a:gd name="T40" fmla="*/ 13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4 w 204"/>
                <a:gd name="T47" fmla="*/ 3 h 204"/>
                <a:gd name="T48" fmla="*/ 101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1"/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0" y="4767263"/>
            <a:ext cx="9144000" cy="376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4732338"/>
            <a:ext cx="9144000" cy="71437"/>
          </a:xfrm>
          <a:prstGeom prst="rect">
            <a:avLst/>
          </a:prstGeom>
          <a:solidFill>
            <a:srgbClr val="F0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圆角矩形 6"/>
          <p:cNvSpPr/>
          <p:nvPr/>
        </p:nvSpPr>
        <p:spPr>
          <a:xfrm>
            <a:off x="1054100" y="4750618"/>
            <a:ext cx="7035800" cy="184134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rgbClr val="E77B27"/>
              </a:gs>
              <a:gs pos="58000">
                <a:srgbClr val="E17725"/>
              </a:gs>
              <a:gs pos="0">
                <a:srgbClr val="F0812B"/>
              </a:gs>
              <a:gs pos="100000">
                <a:srgbClr val="99480B"/>
              </a:gs>
            </a:gsLst>
            <a:lin ang="5400000" scaled="0"/>
          </a:gradFill>
          <a:ln>
            <a:noFill/>
          </a:ln>
          <a:effectLst>
            <a:innerShdw dist="38100" dir="5400000">
              <a:srgbClr val="99480B">
                <a:alpha val="79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圆角矩形 7"/>
          <p:cNvSpPr/>
          <p:nvPr/>
        </p:nvSpPr>
        <p:spPr>
          <a:xfrm>
            <a:off x="5957888" y="4675188"/>
            <a:ext cx="558800" cy="74612"/>
          </a:xfrm>
          <a:prstGeom prst="roundRect">
            <a:avLst>
              <a:gd name="adj" fmla="val 25199"/>
            </a:avLst>
          </a:prstGeom>
          <a:gradFill>
            <a:gsLst>
              <a:gs pos="22510">
                <a:srgbClr val="F8F8F8"/>
              </a:gs>
              <a:gs pos="35806">
                <a:srgbClr val="F1F1F1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6" name="组合 10"/>
          <p:cNvGrpSpPr/>
          <p:nvPr/>
        </p:nvGrpSpPr>
        <p:grpSpPr bwMode="auto">
          <a:xfrm>
            <a:off x="6732588" y="4435475"/>
            <a:ext cx="650875" cy="319088"/>
            <a:chOff x="5867312" y="2754634"/>
            <a:chExt cx="721088" cy="354311"/>
          </a:xfrm>
        </p:grpSpPr>
        <p:sp>
          <p:nvSpPr>
            <p:cNvPr id="47" name="圆角矩形 8"/>
            <p:cNvSpPr/>
            <p:nvPr/>
          </p:nvSpPr>
          <p:spPr>
            <a:xfrm>
              <a:off x="5867312" y="2821618"/>
              <a:ext cx="721088" cy="287327"/>
            </a:xfrm>
            <a:prstGeom prst="roundRect">
              <a:avLst>
                <a:gd name="adj" fmla="val 36508"/>
              </a:avLst>
            </a:prstGeom>
            <a:gradFill>
              <a:gsLst>
                <a:gs pos="33000">
                  <a:srgbClr val="E7DD0F">
                    <a:lumMod val="97000"/>
                  </a:srgbClr>
                </a:gs>
                <a:gs pos="100000">
                  <a:srgbClr val="E7DD0F">
                    <a:lumMod val="81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椭圆 9"/>
            <p:cNvSpPr/>
            <p:nvPr/>
          </p:nvSpPr>
          <p:spPr>
            <a:xfrm>
              <a:off x="5867312" y="2754634"/>
              <a:ext cx="721088" cy="253928"/>
            </a:xfrm>
            <a:custGeom>
              <a:avLst/>
              <a:gdLst>
                <a:gd name="connsiteX0" fmla="*/ 0 w 720080"/>
                <a:gd name="connsiteY0" fmla="*/ 124582 h 249163"/>
                <a:gd name="connsiteX1" fmla="*/ 360040 w 720080"/>
                <a:gd name="connsiteY1" fmla="*/ 0 h 249163"/>
                <a:gd name="connsiteX2" fmla="*/ 720080 w 720080"/>
                <a:gd name="connsiteY2" fmla="*/ 124582 h 249163"/>
                <a:gd name="connsiteX3" fmla="*/ 360040 w 720080"/>
                <a:gd name="connsiteY3" fmla="*/ 249164 h 249163"/>
                <a:gd name="connsiteX4" fmla="*/ 0 w 720080"/>
                <a:gd name="connsiteY4" fmla="*/ 124582 h 249163"/>
                <a:gd name="connsiteX0-1" fmla="*/ 0 w 720080"/>
                <a:gd name="connsiteY0-2" fmla="*/ 124582 h 257959"/>
                <a:gd name="connsiteX1-3" fmla="*/ 360040 w 720080"/>
                <a:gd name="connsiteY1-4" fmla="*/ 0 h 257959"/>
                <a:gd name="connsiteX2-5" fmla="*/ 720080 w 720080"/>
                <a:gd name="connsiteY2-6" fmla="*/ 124582 h 257959"/>
                <a:gd name="connsiteX3-7" fmla="*/ 360040 w 720080"/>
                <a:gd name="connsiteY3-8" fmla="*/ 249164 h 257959"/>
                <a:gd name="connsiteX4-9" fmla="*/ 0 w 720080"/>
                <a:gd name="connsiteY4-10" fmla="*/ 124582 h 257959"/>
                <a:gd name="connsiteX0-11" fmla="*/ 0 w 720080"/>
                <a:gd name="connsiteY0-12" fmla="*/ 124582 h 253928"/>
                <a:gd name="connsiteX1-13" fmla="*/ 360040 w 720080"/>
                <a:gd name="connsiteY1-14" fmla="*/ 0 h 253928"/>
                <a:gd name="connsiteX2-15" fmla="*/ 720080 w 720080"/>
                <a:gd name="connsiteY2-16" fmla="*/ 124582 h 253928"/>
                <a:gd name="connsiteX3-17" fmla="*/ 360040 w 720080"/>
                <a:gd name="connsiteY3-18" fmla="*/ 249164 h 253928"/>
                <a:gd name="connsiteX4-19" fmla="*/ 0 w 720080"/>
                <a:gd name="connsiteY4-20" fmla="*/ 124582 h 253928"/>
                <a:gd name="connsiteX0-21" fmla="*/ 0 w 720080"/>
                <a:gd name="connsiteY0-22" fmla="*/ 124582 h 253928"/>
                <a:gd name="connsiteX1-23" fmla="*/ 360040 w 720080"/>
                <a:gd name="connsiteY1-24" fmla="*/ 0 h 253928"/>
                <a:gd name="connsiteX2-25" fmla="*/ 720080 w 720080"/>
                <a:gd name="connsiteY2-26" fmla="*/ 124582 h 253928"/>
                <a:gd name="connsiteX3-27" fmla="*/ 360040 w 720080"/>
                <a:gd name="connsiteY3-28" fmla="*/ 249164 h 253928"/>
                <a:gd name="connsiteX4-29" fmla="*/ 0 w 720080"/>
                <a:gd name="connsiteY4-30" fmla="*/ 124582 h 253928"/>
                <a:gd name="connsiteX0-31" fmla="*/ 0 w 720080"/>
                <a:gd name="connsiteY0-32" fmla="*/ 124582 h 263606"/>
                <a:gd name="connsiteX1-33" fmla="*/ 360040 w 720080"/>
                <a:gd name="connsiteY1-34" fmla="*/ 0 h 263606"/>
                <a:gd name="connsiteX2-35" fmla="*/ 720080 w 720080"/>
                <a:gd name="connsiteY2-36" fmla="*/ 124582 h 263606"/>
                <a:gd name="connsiteX3-37" fmla="*/ 360040 w 720080"/>
                <a:gd name="connsiteY3-38" fmla="*/ 249164 h 263606"/>
                <a:gd name="connsiteX4-39" fmla="*/ 0 w 720080"/>
                <a:gd name="connsiteY4-40" fmla="*/ 124582 h 263606"/>
                <a:gd name="connsiteX0-41" fmla="*/ 0 w 720911"/>
                <a:gd name="connsiteY0-42" fmla="*/ 124582 h 263606"/>
                <a:gd name="connsiteX1-43" fmla="*/ 360040 w 720911"/>
                <a:gd name="connsiteY1-44" fmla="*/ 0 h 263606"/>
                <a:gd name="connsiteX2-45" fmla="*/ 720080 w 720911"/>
                <a:gd name="connsiteY2-46" fmla="*/ 124582 h 263606"/>
                <a:gd name="connsiteX3-47" fmla="*/ 360040 w 720911"/>
                <a:gd name="connsiteY3-48" fmla="*/ 249164 h 263606"/>
                <a:gd name="connsiteX4-49" fmla="*/ 0 w 720911"/>
                <a:gd name="connsiteY4-50" fmla="*/ 124582 h 263606"/>
                <a:gd name="connsiteX0-51" fmla="*/ 4749 w 725660"/>
                <a:gd name="connsiteY0-52" fmla="*/ 124582 h 260155"/>
                <a:gd name="connsiteX1-53" fmla="*/ 364789 w 725660"/>
                <a:gd name="connsiteY1-54" fmla="*/ 0 h 260155"/>
                <a:gd name="connsiteX2-55" fmla="*/ 724829 w 725660"/>
                <a:gd name="connsiteY2-56" fmla="*/ 124582 h 260155"/>
                <a:gd name="connsiteX3-57" fmla="*/ 364789 w 725660"/>
                <a:gd name="connsiteY3-58" fmla="*/ 249164 h 260155"/>
                <a:gd name="connsiteX4-59" fmla="*/ 4749 w 725660"/>
                <a:gd name="connsiteY4-60" fmla="*/ 124582 h 260155"/>
                <a:gd name="connsiteX0-61" fmla="*/ 4749 w 725005"/>
                <a:gd name="connsiteY0-62" fmla="*/ 124582 h 260155"/>
                <a:gd name="connsiteX1-63" fmla="*/ 364789 w 725005"/>
                <a:gd name="connsiteY1-64" fmla="*/ 0 h 260155"/>
                <a:gd name="connsiteX2-65" fmla="*/ 724829 w 725005"/>
                <a:gd name="connsiteY2-66" fmla="*/ 124582 h 260155"/>
                <a:gd name="connsiteX3-67" fmla="*/ 364789 w 725005"/>
                <a:gd name="connsiteY3-68" fmla="*/ 249164 h 260155"/>
                <a:gd name="connsiteX4-69" fmla="*/ 4749 w 725005"/>
                <a:gd name="connsiteY4-70" fmla="*/ 124582 h 260155"/>
                <a:gd name="connsiteX0-71" fmla="*/ 832 w 721088"/>
                <a:gd name="connsiteY0-72" fmla="*/ 124582 h 253928"/>
                <a:gd name="connsiteX1-73" fmla="*/ 360872 w 721088"/>
                <a:gd name="connsiteY1-74" fmla="*/ 0 h 253928"/>
                <a:gd name="connsiteX2-75" fmla="*/ 720912 w 721088"/>
                <a:gd name="connsiteY2-76" fmla="*/ 124582 h 253928"/>
                <a:gd name="connsiteX3-77" fmla="*/ 360872 w 721088"/>
                <a:gd name="connsiteY3-78" fmla="*/ 249164 h 253928"/>
                <a:gd name="connsiteX4-79" fmla="*/ 832 w 721088"/>
                <a:gd name="connsiteY4-80" fmla="*/ 124582 h 253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1088" h="253928">
                  <a:moveTo>
                    <a:pt x="832" y="124582"/>
                  </a:moveTo>
                  <a:cubicBezTo>
                    <a:pt x="832" y="55777"/>
                    <a:pt x="162027" y="0"/>
                    <a:pt x="360872" y="0"/>
                  </a:cubicBezTo>
                  <a:cubicBezTo>
                    <a:pt x="559717" y="0"/>
                    <a:pt x="720912" y="55777"/>
                    <a:pt x="720912" y="124582"/>
                  </a:cubicBezTo>
                  <a:cubicBezTo>
                    <a:pt x="720912" y="193387"/>
                    <a:pt x="740692" y="252339"/>
                    <a:pt x="360872" y="249164"/>
                  </a:cubicBezTo>
                  <a:cubicBezTo>
                    <a:pt x="-34823" y="274564"/>
                    <a:pt x="832" y="193387"/>
                    <a:pt x="832" y="124582"/>
                  </a:cubicBezTo>
                  <a:close/>
                </a:path>
              </a:pathLst>
            </a:custGeom>
            <a:gradFill>
              <a:gsLst>
                <a:gs pos="99000">
                  <a:srgbClr val="884E22"/>
                </a:gs>
                <a:gs pos="0">
                  <a:srgbClr val="D1B8A4"/>
                </a:gs>
                <a:gs pos="57000">
                  <a:srgbClr val="743200">
                    <a:lumMod val="90000"/>
                  </a:srgbClr>
                </a:gs>
              </a:gsLst>
              <a:lin ang="5400000" scaled="0"/>
            </a:gradFill>
            <a:ln w="12700">
              <a:gradFill>
                <a:gsLst>
                  <a:gs pos="0">
                    <a:schemeClr val="bg2">
                      <a:lumMod val="75000"/>
                      <a:alpha val="0"/>
                    </a:schemeClr>
                  </a:gs>
                  <a:gs pos="57000">
                    <a:srgbClr val="743200">
                      <a:alpha val="57000"/>
                    </a:srgbClr>
                  </a:gs>
                  <a:gs pos="100000">
                    <a:srgbClr val="743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492" y="489469"/>
            <a:ext cx="6329496" cy="3448049"/>
            <a:chOff x="815256" y="742950"/>
            <a:chExt cx="6726508" cy="3688771"/>
          </a:xfrm>
          <a:solidFill>
            <a:schemeClr val="bg1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287450" y="2365392"/>
              <a:ext cx="99071" cy="75912"/>
            </a:xfrm>
            <a:custGeom>
              <a:avLst/>
              <a:gdLst>
                <a:gd name="T0" fmla="*/ 0 w 77"/>
                <a:gd name="T1" fmla="*/ 7 h 59"/>
                <a:gd name="T2" fmla="*/ 3 w 77"/>
                <a:gd name="T3" fmla="*/ 3 h 59"/>
                <a:gd name="T4" fmla="*/ 0 w 77"/>
                <a:gd name="T5" fmla="*/ 3 h 59"/>
                <a:gd name="T6" fmla="*/ 0 w 77"/>
                <a:gd name="T7" fmla="*/ 7 h 59"/>
                <a:gd name="T8" fmla="*/ 0 w 77"/>
                <a:gd name="T9" fmla="*/ 7 h 59"/>
                <a:gd name="T10" fmla="*/ 0 w 77"/>
                <a:gd name="T11" fmla="*/ 7 h 59"/>
                <a:gd name="T12" fmla="*/ 14 w 77"/>
                <a:gd name="T13" fmla="*/ 3 h 59"/>
                <a:gd name="T14" fmla="*/ 14 w 77"/>
                <a:gd name="T15" fmla="*/ 0 h 59"/>
                <a:gd name="T16" fmla="*/ 14 w 77"/>
                <a:gd name="T17" fmla="*/ 0 h 59"/>
                <a:gd name="T18" fmla="*/ 11 w 77"/>
                <a:gd name="T19" fmla="*/ 0 h 59"/>
                <a:gd name="T20" fmla="*/ 11 w 77"/>
                <a:gd name="T21" fmla="*/ 3 h 59"/>
                <a:gd name="T22" fmla="*/ 11 w 77"/>
                <a:gd name="T23" fmla="*/ 3 h 59"/>
                <a:gd name="T24" fmla="*/ 14 w 77"/>
                <a:gd name="T25" fmla="*/ 3 h 59"/>
                <a:gd name="T26" fmla="*/ 14 w 77"/>
                <a:gd name="T27" fmla="*/ 3 h 59"/>
                <a:gd name="T28" fmla="*/ 37 w 77"/>
                <a:gd name="T29" fmla="*/ 15 h 59"/>
                <a:gd name="T30" fmla="*/ 37 w 77"/>
                <a:gd name="T31" fmla="*/ 15 h 59"/>
                <a:gd name="T32" fmla="*/ 33 w 77"/>
                <a:gd name="T33" fmla="*/ 11 h 59"/>
                <a:gd name="T34" fmla="*/ 33 w 77"/>
                <a:gd name="T35" fmla="*/ 11 h 59"/>
                <a:gd name="T36" fmla="*/ 29 w 77"/>
                <a:gd name="T37" fmla="*/ 11 h 59"/>
                <a:gd name="T38" fmla="*/ 33 w 77"/>
                <a:gd name="T39" fmla="*/ 15 h 59"/>
                <a:gd name="T40" fmla="*/ 37 w 77"/>
                <a:gd name="T41" fmla="*/ 15 h 59"/>
                <a:gd name="T42" fmla="*/ 37 w 77"/>
                <a:gd name="T43" fmla="*/ 15 h 59"/>
                <a:gd name="T44" fmla="*/ 37 w 77"/>
                <a:gd name="T45" fmla="*/ 15 h 59"/>
                <a:gd name="T46" fmla="*/ 51 w 77"/>
                <a:gd name="T47" fmla="*/ 18 h 59"/>
                <a:gd name="T48" fmla="*/ 48 w 77"/>
                <a:gd name="T49" fmla="*/ 18 h 59"/>
                <a:gd name="T50" fmla="*/ 48 w 77"/>
                <a:gd name="T51" fmla="*/ 18 h 59"/>
                <a:gd name="T52" fmla="*/ 44 w 77"/>
                <a:gd name="T53" fmla="*/ 18 h 59"/>
                <a:gd name="T54" fmla="*/ 48 w 77"/>
                <a:gd name="T55" fmla="*/ 18 h 59"/>
                <a:gd name="T56" fmla="*/ 51 w 77"/>
                <a:gd name="T57" fmla="*/ 18 h 59"/>
                <a:gd name="T58" fmla="*/ 51 w 77"/>
                <a:gd name="T59" fmla="*/ 18 h 59"/>
                <a:gd name="T60" fmla="*/ 51 w 77"/>
                <a:gd name="T61" fmla="*/ 18 h 59"/>
                <a:gd name="T62" fmla="*/ 55 w 77"/>
                <a:gd name="T63" fmla="*/ 26 h 59"/>
                <a:gd name="T64" fmla="*/ 55 w 77"/>
                <a:gd name="T65" fmla="*/ 26 h 59"/>
                <a:gd name="T66" fmla="*/ 51 w 77"/>
                <a:gd name="T67" fmla="*/ 22 h 59"/>
                <a:gd name="T68" fmla="*/ 51 w 77"/>
                <a:gd name="T69" fmla="*/ 22 h 59"/>
                <a:gd name="T70" fmla="*/ 51 w 77"/>
                <a:gd name="T71" fmla="*/ 22 h 59"/>
                <a:gd name="T72" fmla="*/ 55 w 77"/>
                <a:gd name="T73" fmla="*/ 22 h 59"/>
                <a:gd name="T74" fmla="*/ 59 w 77"/>
                <a:gd name="T75" fmla="*/ 22 h 59"/>
                <a:gd name="T76" fmla="*/ 63 w 77"/>
                <a:gd name="T77" fmla="*/ 26 h 59"/>
                <a:gd name="T78" fmla="*/ 59 w 77"/>
                <a:gd name="T79" fmla="*/ 26 h 59"/>
                <a:gd name="T80" fmla="*/ 55 w 77"/>
                <a:gd name="T81" fmla="*/ 26 h 59"/>
                <a:gd name="T82" fmla="*/ 55 w 77"/>
                <a:gd name="T83" fmla="*/ 26 h 59"/>
                <a:gd name="T84" fmla="*/ 59 w 77"/>
                <a:gd name="T85" fmla="*/ 44 h 59"/>
                <a:gd name="T86" fmla="*/ 63 w 77"/>
                <a:gd name="T87" fmla="*/ 48 h 59"/>
                <a:gd name="T88" fmla="*/ 63 w 77"/>
                <a:gd name="T89" fmla="*/ 55 h 59"/>
                <a:gd name="T90" fmla="*/ 66 w 77"/>
                <a:gd name="T91" fmla="*/ 59 h 59"/>
                <a:gd name="T92" fmla="*/ 70 w 77"/>
                <a:gd name="T93" fmla="*/ 52 h 59"/>
                <a:gd name="T94" fmla="*/ 77 w 77"/>
                <a:gd name="T95" fmla="*/ 48 h 59"/>
                <a:gd name="T96" fmla="*/ 77 w 77"/>
                <a:gd name="T97" fmla="*/ 48 h 59"/>
                <a:gd name="T98" fmla="*/ 74 w 77"/>
                <a:gd name="T99" fmla="*/ 44 h 59"/>
                <a:gd name="T100" fmla="*/ 74 w 77"/>
                <a:gd name="T101" fmla="*/ 44 h 59"/>
                <a:gd name="T102" fmla="*/ 74 w 77"/>
                <a:gd name="T103" fmla="*/ 41 h 59"/>
                <a:gd name="T104" fmla="*/ 74 w 77"/>
                <a:gd name="T105" fmla="*/ 41 h 59"/>
                <a:gd name="T106" fmla="*/ 70 w 77"/>
                <a:gd name="T107" fmla="*/ 41 h 59"/>
                <a:gd name="T108" fmla="*/ 66 w 77"/>
                <a:gd name="T109" fmla="*/ 37 h 59"/>
                <a:gd name="T110" fmla="*/ 63 w 77"/>
                <a:gd name="T111" fmla="*/ 33 h 59"/>
                <a:gd name="T112" fmla="*/ 63 w 77"/>
                <a:gd name="T113" fmla="*/ 37 h 59"/>
                <a:gd name="T114" fmla="*/ 63 w 77"/>
                <a:gd name="T115" fmla="*/ 37 h 59"/>
                <a:gd name="T116" fmla="*/ 63 w 77"/>
                <a:gd name="T117" fmla="*/ 41 h 59"/>
                <a:gd name="T118" fmla="*/ 59 w 77"/>
                <a:gd name="T119" fmla="*/ 44 h 59"/>
                <a:gd name="T120" fmla="*/ 59 w 77"/>
                <a:gd name="T12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59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4" y="3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37" y="15"/>
                  </a:moveTo>
                  <a:lnTo>
                    <a:pt x="37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close/>
                  <a:moveTo>
                    <a:pt x="51" y="18"/>
                  </a:move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close/>
                  <a:moveTo>
                    <a:pt x="55" y="26"/>
                  </a:moveTo>
                  <a:lnTo>
                    <a:pt x="55" y="2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5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5" y="26"/>
                  </a:lnTo>
                  <a:close/>
                  <a:moveTo>
                    <a:pt x="59" y="44"/>
                  </a:moveTo>
                  <a:lnTo>
                    <a:pt x="63" y="48"/>
                  </a:lnTo>
                  <a:lnTo>
                    <a:pt x="63" y="55"/>
                  </a:lnTo>
                  <a:lnTo>
                    <a:pt x="66" y="59"/>
                  </a:lnTo>
                  <a:lnTo>
                    <a:pt x="70" y="52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6" y="37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59" y="44"/>
                  </a:lnTo>
                  <a:lnTo>
                    <a:pt x="5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241266" y="3424288"/>
              <a:ext cx="5147" cy="10293"/>
            </a:xfrm>
            <a:custGeom>
              <a:avLst/>
              <a:gdLst>
                <a:gd name="T0" fmla="*/ 0 w 4"/>
                <a:gd name="T1" fmla="*/ 4 h 8"/>
                <a:gd name="T2" fmla="*/ 0 w 4"/>
                <a:gd name="T3" fmla="*/ 0 h 8"/>
                <a:gd name="T4" fmla="*/ 0 w 4"/>
                <a:gd name="T5" fmla="*/ 0 h 8"/>
                <a:gd name="T6" fmla="*/ 4 w 4"/>
                <a:gd name="T7" fmla="*/ 0 h 8"/>
                <a:gd name="T8" fmla="*/ 4 w 4"/>
                <a:gd name="T9" fmla="*/ 0 h 8"/>
                <a:gd name="T10" fmla="*/ 4 w 4"/>
                <a:gd name="T11" fmla="*/ 8 h 8"/>
                <a:gd name="T12" fmla="*/ 0 w 4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202669" y="3395983"/>
              <a:ext cx="28306" cy="24446"/>
            </a:xfrm>
            <a:custGeom>
              <a:avLst/>
              <a:gdLst>
                <a:gd name="T0" fmla="*/ 4 w 22"/>
                <a:gd name="T1" fmla="*/ 11 h 19"/>
                <a:gd name="T2" fmla="*/ 4 w 22"/>
                <a:gd name="T3" fmla="*/ 7 h 19"/>
                <a:gd name="T4" fmla="*/ 4 w 22"/>
                <a:gd name="T5" fmla="*/ 4 h 19"/>
                <a:gd name="T6" fmla="*/ 4 w 22"/>
                <a:gd name="T7" fmla="*/ 4 h 19"/>
                <a:gd name="T8" fmla="*/ 4 w 22"/>
                <a:gd name="T9" fmla="*/ 0 h 19"/>
                <a:gd name="T10" fmla="*/ 0 w 22"/>
                <a:gd name="T11" fmla="*/ 0 h 19"/>
                <a:gd name="T12" fmla="*/ 0 w 22"/>
                <a:gd name="T13" fmla="*/ 4 h 19"/>
                <a:gd name="T14" fmla="*/ 0 w 22"/>
                <a:gd name="T15" fmla="*/ 7 h 19"/>
                <a:gd name="T16" fmla="*/ 0 w 22"/>
                <a:gd name="T17" fmla="*/ 7 h 19"/>
                <a:gd name="T18" fmla="*/ 0 w 22"/>
                <a:gd name="T19" fmla="*/ 11 h 19"/>
                <a:gd name="T20" fmla="*/ 4 w 22"/>
                <a:gd name="T21" fmla="*/ 11 h 19"/>
                <a:gd name="T22" fmla="*/ 4 w 22"/>
                <a:gd name="T23" fmla="*/ 11 h 19"/>
                <a:gd name="T24" fmla="*/ 4 w 22"/>
                <a:gd name="T25" fmla="*/ 15 h 19"/>
                <a:gd name="T26" fmla="*/ 8 w 22"/>
                <a:gd name="T27" fmla="*/ 15 h 19"/>
                <a:gd name="T28" fmla="*/ 8 w 22"/>
                <a:gd name="T29" fmla="*/ 19 h 19"/>
                <a:gd name="T30" fmla="*/ 4 w 22"/>
                <a:gd name="T31" fmla="*/ 19 h 19"/>
                <a:gd name="T32" fmla="*/ 4 w 22"/>
                <a:gd name="T33" fmla="*/ 15 h 19"/>
                <a:gd name="T34" fmla="*/ 4 w 22"/>
                <a:gd name="T35" fmla="*/ 15 h 19"/>
                <a:gd name="T36" fmla="*/ 4 w 22"/>
                <a:gd name="T37" fmla="*/ 15 h 19"/>
                <a:gd name="T38" fmla="*/ 22 w 22"/>
                <a:gd name="T39" fmla="*/ 19 h 19"/>
                <a:gd name="T40" fmla="*/ 22 w 22"/>
                <a:gd name="T41" fmla="*/ 15 h 19"/>
                <a:gd name="T42" fmla="*/ 22 w 22"/>
                <a:gd name="T43" fmla="*/ 11 h 19"/>
                <a:gd name="T44" fmla="*/ 22 w 22"/>
                <a:gd name="T45" fmla="*/ 15 h 19"/>
                <a:gd name="T46" fmla="*/ 19 w 22"/>
                <a:gd name="T47" fmla="*/ 15 h 19"/>
                <a:gd name="T48" fmla="*/ 19 w 22"/>
                <a:gd name="T49" fmla="*/ 15 h 19"/>
                <a:gd name="T50" fmla="*/ 22 w 22"/>
                <a:gd name="T5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9">
                  <a:moveTo>
                    <a:pt x="4" y="11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4" y="15"/>
                  </a:moveTo>
                  <a:lnTo>
                    <a:pt x="8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22" y="19"/>
                  </a:move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5269572" y="3267319"/>
              <a:ext cx="200714" cy="100357"/>
            </a:xfrm>
            <a:custGeom>
              <a:avLst/>
              <a:gdLst>
                <a:gd name="T0" fmla="*/ 152 w 156"/>
                <a:gd name="T1" fmla="*/ 4 h 78"/>
                <a:gd name="T2" fmla="*/ 156 w 156"/>
                <a:gd name="T3" fmla="*/ 4 h 78"/>
                <a:gd name="T4" fmla="*/ 156 w 156"/>
                <a:gd name="T5" fmla="*/ 4 h 78"/>
                <a:gd name="T6" fmla="*/ 152 w 156"/>
                <a:gd name="T7" fmla="*/ 0 h 78"/>
                <a:gd name="T8" fmla="*/ 152 w 156"/>
                <a:gd name="T9" fmla="*/ 4 h 78"/>
                <a:gd name="T10" fmla="*/ 152 w 156"/>
                <a:gd name="T11" fmla="*/ 4 h 78"/>
                <a:gd name="T12" fmla="*/ 152 w 156"/>
                <a:gd name="T13" fmla="*/ 4 h 78"/>
                <a:gd name="T14" fmla="*/ 4 w 156"/>
                <a:gd name="T15" fmla="*/ 78 h 78"/>
                <a:gd name="T16" fmla="*/ 7 w 156"/>
                <a:gd name="T17" fmla="*/ 78 h 78"/>
                <a:gd name="T18" fmla="*/ 4 w 156"/>
                <a:gd name="T19" fmla="*/ 78 h 78"/>
                <a:gd name="T20" fmla="*/ 4 w 156"/>
                <a:gd name="T21" fmla="*/ 78 h 78"/>
                <a:gd name="T22" fmla="*/ 4 w 156"/>
                <a:gd name="T23" fmla="*/ 78 h 78"/>
                <a:gd name="T24" fmla="*/ 0 w 156"/>
                <a:gd name="T25" fmla="*/ 70 h 78"/>
                <a:gd name="T26" fmla="*/ 4 w 156"/>
                <a:gd name="T27" fmla="*/ 70 h 78"/>
                <a:gd name="T28" fmla="*/ 4 w 156"/>
                <a:gd name="T29" fmla="*/ 70 h 78"/>
                <a:gd name="T30" fmla="*/ 7 w 156"/>
                <a:gd name="T31" fmla="*/ 70 h 78"/>
                <a:gd name="T32" fmla="*/ 4 w 156"/>
                <a:gd name="T33" fmla="*/ 70 h 78"/>
                <a:gd name="T34" fmla="*/ 4 w 156"/>
                <a:gd name="T35" fmla="*/ 74 h 78"/>
                <a:gd name="T36" fmla="*/ 0 w 156"/>
                <a:gd name="T3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78">
                  <a:moveTo>
                    <a:pt x="152" y="4"/>
                  </a:moveTo>
                  <a:lnTo>
                    <a:pt x="156" y="4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close/>
                  <a:moveTo>
                    <a:pt x="4" y="78"/>
                  </a:moveTo>
                  <a:lnTo>
                    <a:pt x="7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0" y="70"/>
                  </a:moveTo>
                  <a:lnTo>
                    <a:pt x="4" y="70"/>
                  </a:lnTo>
                  <a:lnTo>
                    <a:pt x="4" y="70"/>
                  </a:lnTo>
                  <a:lnTo>
                    <a:pt x="7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6240979" y="2909636"/>
              <a:ext cx="47606" cy="137670"/>
            </a:xfrm>
            <a:custGeom>
              <a:avLst/>
              <a:gdLst>
                <a:gd name="T0" fmla="*/ 4 w 10"/>
                <a:gd name="T1" fmla="*/ 5 h 29"/>
                <a:gd name="T2" fmla="*/ 4 w 10"/>
                <a:gd name="T3" fmla="*/ 3 h 29"/>
                <a:gd name="T4" fmla="*/ 4 w 10"/>
                <a:gd name="T5" fmla="*/ 1 h 29"/>
                <a:gd name="T6" fmla="*/ 4 w 10"/>
                <a:gd name="T7" fmla="*/ 0 h 29"/>
                <a:gd name="T8" fmla="*/ 3 w 10"/>
                <a:gd name="T9" fmla="*/ 1 h 29"/>
                <a:gd name="T10" fmla="*/ 3 w 10"/>
                <a:gd name="T11" fmla="*/ 3 h 29"/>
                <a:gd name="T12" fmla="*/ 3 w 10"/>
                <a:gd name="T13" fmla="*/ 5 h 29"/>
                <a:gd name="T14" fmla="*/ 3 w 10"/>
                <a:gd name="T15" fmla="*/ 10 h 29"/>
                <a:gd name="T16" fmla="*/ 3 w 10"/>
                <a:gd name="T17" fmla="*/ 8 h 29"/>
                <a:gd name="T18" fmla="*/ 3 w 10"/>
                <a:gd name="T19" fmla="*/ 7 h 29"/>
                <a:gd name="T20" fmla="*/ 4 w 10"/>
                <a:gd name="T21" fmla="*/ 6 h 29"/>
                <a:gd name="T22" fmla="*/ 3 w 10"/>
                <a:gd name="T23" fmla="*/ 7 h 29"/>
                <a:gd name="T24" fmla="*/ 3 w 10"/>
                <a:gd name="T25" fmla="*/ 9 h 29"/>
                <a:gd name="T26" fmla="*/ 3 w 10"/>
                <a:gd name="T27" fmla="*/ 10 h 29"/>
                <a:gd name="T28" fmla="*/ 1 w 10"/>
                <a:gd name="T29" fmla="*/ 9 h 29"/>
                <a:gd name="T30" fmla="*/ 0 w 10"/>
                <a:gd name="T31" fmla="*/ 9 h 29"/>
                <a:gd name="T32" fmla="*/ 3 w 10"/>
                <a:gd name="T33" fmla="*/ 14 h 29"/>
                <a:gd name="T34" fmla="*/ 3 w 10"/>
                <a:gd name="T35" fmla="*/ 12 h 29"/>
                <a:gd name="T36" fmla="*/ 2 w 10"/>
                <a:gd name="T37" fmla="*/ 13 h 29"/>
                <a:gd name="T38" fmla="*/ 5 w 10"/>
                <a:gd name="T39" fmla="*/ 19 h 29"/>
                <a:gd name="T40" fmla="*/ 4 w 10"/>
                <a:gd name="T41" fmla="*/ 19 h 29"/>
                <a:gd name="T42" fmla="*/ 6 w 10"/>
                <a:gd name="T43" fmla="*/ 22 h 29"/>
                <a:gd name="T44" fmla="*/ 7 w 10"/>
                <a:gd name="T45" fmla="*/ 23 h 29"/>
                <a:gd name="T46" fmla="*/ 6 w 10"/>
                <a:gd name="T47" fmla="*/ 22 h 29"/>
                <a:gd name="T48" fmla="*/ 8 w 10"/>
                <a:gd name="T49" fmla="*/ 23 h 29"/>
                <a:gd name="T50" fmla="*/ 8 w 10"/>
                <a:gd name="T51" fmla="*/ 23 h 29"/>
                <a:gd name="T52" fmla="*/ 8 w 10"/>
                <a:gd name="T53" fmla="*/ 22 h 29"/>
                <a:gd name="T54" fmla="*/ 7 w 10"/>
                <a:gd name="T55" fmla="*/ 25 h 29"/>
                <a:gd name="T56" fmla="*/ 7 w 10"/>
                <a:gd name="T57" fmla="*/ 24 h 29"/>
                <a:gd name="T58" fmla="*/ 7 w 10"/>
                <a:gd name="T59" fmla="*/ 24 h 29"/>
                <a:gd name="T60" fmla="*/ 9 w 10"/>
                <a:gd name="T61" fmla="*/ 26 h 29"/>
                <a:gd name="T62" fmla="*/ 8 w 10"/>
                <a:gd name="T63" fmla="*/ 26 h 29"/>
                <a:gd name="T64" fmla="*/ 9 w 10"/>
                <a:gd name="T65" fmla="*/ 27 h 29"/>
                <a:gd name="T66" fmla="*/ 9 w 10"/>
                <a:gd name="T67" fmla="*/ 28 h 29"/>
                <a:gd name="T68" fmla="*/ 9 w 10"/>
                <a:gd name="T69" fmla="*/ 29 h 29"/>
                <a:gd name="T70" fmla="*/ 10 w 10"/>
                <a:gd name="T71" fmla="*/ 28 h 29"/>
                <a:gd name="T72" fmla="*/ 9 w 10"/>
                <a:gd name="T7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29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lose/>
                  <a:moveTo>
                    <a:pt x="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2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9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9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4760068" y="808568"/>
              <a:ext cx="2781696" cy="1523371"/>
            </a:xfrm>
            <a:custGeom>
              <a:avLst/>
              <a:gdLst>
                <a:gd name="T0" fmla="*/ 447 w 584"/>
                <a:gd name="T1" fmla="*/ 261 h 319"/>
                <a:gd name="T2" fmla="*/ 408 w 584"/>
                <a:gd name="T3" fmla="*/ 228 h 319"/>
                <a:gd name="T4" fmla="*/ 364 w 584"/>
                <a:gd name="T5" fmla="*/ 257 h 319"/>
                <a:gd name="T6" fmla="*/ 283 w 584"/>
                <a:gd name="T7" fmla="*/ 258 h 319"/>
                <a:gd name="T8" fmla="*/ 199 w 584"/>
                <a:gd name="T9" fmla="*/ 245 h 319"/>
                <a:gd name="T10" fmla="*/ 147 w 584"/>
                <a:gd name="T11" fmla="*/ 252 h 319"/>
                <a:gd name="T12" fmla="*/ 99 w 584"/>
                <a:gd name="T13" fmla="*/ 272 h 319"/>
                <a:gd name="T14" fmla="*/ 84 w 584"/>
                <a:gd name="T15" fmla="*/ 318 h 319"/>
                <a:gd name="T16" fmla="*/ 49 w 584"/>
                <a:gd name="T17" fmla="*/ 272 h 319"/>
                <a:gd name="T18" fmla="*/ 8 w 584"/>
                <a:gd name="T19" fmla="*/ 214 h 319"/>
                <a:gd name="T20" fmla="*/ 16 w 584"/>
                <a:gd name="T21" fmla="*/ 152 h 319"/>
                <a:gd name="T22" fmla="*/ 21 w 584"/>
                <a:gd name="T23" fmla="*/ 173 h 319"/>
                <a:gd name="T24" fmla="*/ 59 w 584"/>
                <a:gd name="T25" fmla="*/ 168 h 319"/>
                <a:gd name="T26" fmla="*/ 91 w 584"/>
                <a:gd name="T27" fmla="*/ 153 h 319"/>
                <a:gd name="T28" fmla="*/ 144 w 584"/>
                <a:gd name="T29" fmla="*/ 144 h 319"/>
                <a:gd name="T30" fmla="*/ 160 w 584"/>
                <a:gd name="T31" fmla="*/ 145 h 319"/>
                <a:gd name="T32" fmla="*/ 174 w 584"/>
                <a:gd name="T33" fmla="*/ 141 h 319"/>
                <a:gd name="T34" fmla="*/ 168 w 584"/>
                <a:gd name="T35" fmla="*/ 110 h 319"/>
                <a:gd name="T36" fmla="*/ 175 w 584"/>
                <a:gd name="T37" fmla="*/ 92 h 319"/>
                <a:gd name="T38" fmla="*/ 193 w 584"/>
                <a:gd name="T39" fmla="*/ 62 h 319"/>
                <a:gd name="T40" fmla="*/ 220 w 584"/>
                <a:gd name="T41" fmla="*/ 42 h 319"/>
                <a:gd name="T42" fmla="*/ 257 w 584"/>
                <a:gd name="T43" fmla="*/ 61 h 319"/>
                <a:gd name="T44" fmla="*/ 272 w 584"/>
                <a:gd name="T45" fmla="*/ 73 h 319"/>
                <a:gd name="T46" fmla="*/ 329 w 584"/>
                <a:gd name="T47" fmla="*/ 70 h 319"/>
                <a:gd name="T48" fmla="*/ 371 w 584"/>
                <a:gd name="T49" fmla="*/ 66 h 319"/>
                <a:gd name="T50" fmla="*/ 410 w 584"/>
                <a:gd name="T51" fmla="*/ 59 h 319"/>
                <a:gd name="T52" fmla="*/ 497 w 584"/>
                <a:gd name="T53" fmla="*/ 60 h 319"/>
                <a:gd name="T54" fmla="*/ 553 w 584"/>
                <a:gd name="T55" fmla="*/ 50 h 319"/>
                <a:gd name="T56" fmla="*/ 578 w 584"/>
                <a:gd name="T57" fmla="*/ 63 h 319"/>
                <a:gd name="T58" fmla="*/ 562 w 584"/>
                <a:gd name="T59" fmla="*/ 84 h 319"/>
                <a:gd name="T60" fmla="*/ 565 w 584"/>
                <a:gd name="T61" fmla="*/ 120 h 319"/>
                <a:gd name="T62" fmla="*/ 535 w 584"/>
                <a:gd name="T63" fmla="*/ 159 h 319"/>
                <a:gd name="T64" fmla="*/ 545 w 584"/>
                <a:gd name="T65" fmla="*/ 217 h 319"/>
                <a:gd name="T66" fmla="*/ 523 w 584"/>
                <a:gd name="T67" fmla="*/ 132 h 319"/>
                <a:gd name="T68" fmla="*/ 498 w 584"/>
                <a:gd name="T69" fmla="*/ 147 h 319"/>
                <a:gd name="T70" fmla="*/ 467 w 584"/>
                <a:gd name="T71" fmla="*/ 169 h 319"/>
                <a:gd name="T72" fmla="*/ 460 w 584"/>
                <a:gd name="T73" fmla="*/ 213 h 319"/>
                <a:gd name="T74" fmla="*/ 463 w 584"/>
                <a:gd name="T75" fmla="*/ 290 h 319"/>
                <a:gd name="T76" fmla="*/ 39 w 584"/>
                <a:gd name="T77" fmla="*/ 33 h 319"/>
                <a:gd name="T78" fmla="*/ 54 w 584"/>
                <a:gd name="T79" fmla="*/ 20 h 319"/>
                <a:gd name="T80" fmla="*/ 50 w 584"/>
                <a:gd name="T81" fmla="*/ 33 h 319"/>
                <a:gd name="T82" fmla="*/ 52 w 584"/>
                <a:gd name="T83" fmla="*/ 34 h 319"/>
                <a:gd name="T84" fmla="*/ 65 w 584"/>
                <a:gd name="T85" fmla="*/ 29 h 319"/>
                <a:gd name="T86" fmla="*/ 84 w 584"/>
                <a:gd name="T87" fmla="*/ 110 h 319"/>
                <a:gd name="T88" fmla="*/ 102 w 584"/>
                <a:gd name="T89" fmla="*/ 72 h 319"/>
                <a:gd name="T90" fmla="*/ 80 w 584"/>
                <a:gd name="T91" fmla="*/ 102 h 319"/>
                <a:gd name="T92" fmla="*/ 76 w 584"/>
                <a:gd name="T93" fmla="*/ 115 h 319"/>
                <a:gd name="T94" fmla="*/ 96 w 584"/>
                <a:gd name="T95" fmla="*/ 135 h 319"/>
                <a:gd name="T96" fmla="*/ 187 w 584"/>
                <a:gd name="T97" fmla="*/ 122 h 319"/>
                <a:gd name="T98" fmla="*/ 146 w 584"/>
                <a:gd name="T99" fmla="*/ 106 h 319"/>
                <a:gd name="T100" fmla="*/ 158 w 584"/>
                <a:gd name="T101" fmla="*/ 70 h 319"/>
                <a:gd name="T102" fmla="*/ 190 w 584"/>
                <a:gd name="T103" fmla="*/ 51 h 319"/>
                <a:gd name="T104" fmla="*/ 145 w 584"/>
                <a:gd name="T105" fmla="*/ 6 h 319"/>
                <a:gd name="T106" fmla="*/ 166 w 584"/>
                <a:gd name="T107" fmla="*/ 25 h 319"/>
                <a:gd name="T108" fmla="*/ 360 w 584"/>
                <a:gd name="T109" fmla="*/ 17 h 319"/>
                <a:gd name="T110" fmla="*/ 326 w 584"/>
                <a:gd name="T111" fmla="*/ 25 h 319"/>
                <a:gd name="T112" fmla="*/ 195 w 584"/>
                <a:gd name="T113" fmla="*/ 19 h 319"/>
                <a:gd name="T114" fmla="*/ 265 w 584"/>
                <a:gd name="T115" fmla="*/ 66 h 319"/>
                <a:gd name="T116" fmla="*/ 461 w 584"/>
                <a:gd name="T117" fmla="*/ 63 h 319"/>
                <a:gd name="T118" fmla="*/ 494 w 584"/>
                <a:gd name="T119" fmla="*/ 243 h 319"/>
                <a:gd name="T120" fmla="*/ 490 w 584"/>
                <a:gd name="T121" fmla="*/ 257 h 319"/>
                <a:gd name="T122" fmla="*/ 540 w 584"/>
                <a:gd name="T123" fmla="*/ 162 h 319"/>
                <a:gd name="T124" fmla="*/ 537 w 584"/>
                <a:gd name="T125" fmla="*/ 24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319">
                  <a:moveTo>
                    <a:pt x="453" y="293"/>
                  </a:moveTo>
                  <a:cubicBezTo>
                    <a:pt x="453" y="293"/>
                    <a:pt x="453" y="293"/>
                    <a:pt x="453" y="293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3" y="290"/>
                    <a:pt x="453" y="290"/>
                    <a:pt x="453" y="290"/>
                  </a:cubicBezTo>
                  <a:cubicBezTo>
                    <a:pt x="454" y="290"/>
                    <a:pt x="454" y="290"/>
                    <a:pt x="454" y="290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7"/>
                    <a:pt x="454" y="287"/>
                    <a:pt x="454" y="287"/>
                  </a:cubicBezTo>
                  <a:cubicBezTo>
                    <a:pt x="454" y="286"/>
                    <a:pt x="454" y="286"/>
                    <a:pt x="454" y="286"/>
                  </a:cubicBezTo>
                  <a:cubicBezTo>
                    <a:pt x="453" y="286"/>
                    <a:pt x="453" y="286"/>
                    <a:pt x="453" y="286"/>
                  </a:cubicBezTo>
                  <a:cubicBezTo>
                    <a:pt x="453" y="285"/>
                    <a:pt x="453" y="285"/>
                    <a:pt x="453" y="285"/>
                  </a:cubicBezTo>
                  <a:cubicBezTo>
                    <a:pt x="453" y="284"/>
                    <a:pt x="453" y="284"/>
                    <a:pt x="453" y="284"/>
                  </a:cubicBezTo>
                  <a:cubicBezTo>
                    <a:pt x="453" y="283"/>
                    <a:pt x="453" y="283"/>
                    <a:pt x="453" y="283"/>
                  </a:cubicBezTo>
                  <a:cubicBezTo>
                    <a:pt x="453" y="282"/>
                    <a:pt x="453" y="282"/>
                    <a:pt x="453" y="282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2" y="281"/>
                    <a:pt x="452" y="281"/>
                    <a:pt x="452" y="281"/>
                  </a:cubicBezTo>
                  <a:cubicBezTo>
                    <a:pt x="452" y="280"/>
                    <a:pt x="452" y="280"/>
                    <a:pt x="452" y="280"/>
                  </a:cubicBezTo>
                  <a:cubicBezTo>
                    <a:pt x="451" y="279"/>
                    <a:pt x="451" y="279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2" y="278"/>
                    <a:pt x="452" y="278"/>
                    <a:pt x="452" y="278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3" y="275"/>
                    <a:pt x="453" y="275"/>
                    <a:pt x="453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8" y="273"/>
                    <a:pt x="458" y="273"/>
                    <a:pt x="458" y="273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7"/>
                    <a:pt x="459" y="267"/>
                    <a:pt x="459" y="267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8" y="264"/>
                    <a:pt x="458" y="264"/>
                    <a:pt x="458" y="264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60" y="261"/>
                    <a:pt x="460" y="261"/>
                    <a:pt x="460" y="261"/>
                  </a:cubicBezTo>
                  <a:cubicBezTo>
                    <a:pt x="460" y="260"/>
                    <a:pt x="460" y="260"/>
                    <a:pt x="460" y="260"/>
                  </a:cubicBezTo>
                  <a:cubicBezTo>
                    <a:pt x="460" y="259"/>
                    <a:pt x="460" y="259"/>
                    <a:pt x="460" y="259"/>
                  </a:cubicBezTo>
                  <a:cubicBezTo>
                    <a:pt x="459" y="259"/>
                    <a:pt x="459" y="259"/>
                    <a:pt x="459" y="259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7" y="255"/>
                    <a:pt x="457" y="255"/>
                    <a:pt x="457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6"/>
                    <a:pt x="454" y="256"/>
                    <a:pt x="454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7"/>
                    <a:pt x="453" y="257"/>
                    <a:pt x="453" y="257"/>
                  </a:cubicBezTo>
                  <a:cubicBezTo>
                    <a:pt x="452" y="257"/>
                    <a:pt x="452" y="257"/>
                    <a:pt x="452" y="257"/>
                  </a:cubicBezTo>
                  <a:cubicBezTo>
                    <a:pt x="451" y="257"/>
                    <a:pt x="451" y="257"/>
                    <a:pt x="451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49" y="260"/>
                    <a:pt x="449" y="260"/>
                    <a:pt x="449" y="260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2" y="259"/>
                    <a:pt x="442" y="259"/>
                    <a:pt x="442" y="259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2" y="258"/>
                    <a:pt x="442" y="258"/>
                    <a:pt x="442" y="258"/>
                  </a:cubicBezTo>
                  <a:cubicBezTo>
                    <a:pt x="442" y="257"/>
                    <a:pt x="442" y="257"/>
                    <a:pt x="442" y="257"/>
                  </a:cubicBezTo>
                  <a:cubicBezTo>
                    <a:pt x="441" y="256"/>
                    <a:pt x="441" y="256"/>
                    <a:pt x="441" y="256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0" y="255"/>
                    <a:pt x="440" y="255"/>
                    <a:pt x="440" y="255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41" y="254"/>
                    <a:pt x="441" y="254"/>
                    <a:pt x="441" y="254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0" y="253"/>
                    <a:pt x="440" y="253"/>
                    <a:pt x="440" y="253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8" y="254"/>
                    <a:pt x="438" y="254"/>
                    <a:pt x="438" y="254"/>
                  </a:cubicBezTo>
                  <a:cubicBezTo>
                    <a:pt x="438" y="253"/>
                    <a:pt x="438" y="253"/>
                    <a:pt x="438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6" y="253"/>
                    <a:pt x="436" y="253"/>
                    <a:pt x="436" y="253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0"/>
                    <a:pt x="434" y="250"/>
                    <a:pt x="434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2" y="250"/>
                    <a:pt x="432" y="250"/>
                    <a:pt x="432" y="250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1" y="251"/>
                    <a:pt x="431" y="251"/>
                    <a:pt x="431" y="251"/>
                  </a:cubicBezTo>
                  <a:cubicBezTo>
                    <a:pt x="431" y="250"/>
                    <a:pt x="431" y="250"/>
                    <a:pt x="431" y="250"/>
                  </a:cubicBezTo>
                  <a:cubicBezTo>
                    <a:pt x="430" y="250"/>
                    <a:pt x="430" y="250"/>
                    <a:pt x="430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7" y="250"/>
                    <a:pt x="427" y="250"/>
                    <a:pt x="427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6" y="250"/>
                    <a:pt x="426" y="250"/>
                    <a:pt x="426" y="250"/>
                  </a:cubicBezTo>
                  <a:cubicBezTo>
                    <a:pt x="426" y="249"/>
                    <a:pt x="426" y="249"/>
                    <a:pt x="426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4" y="248"/>
                    <a:pt x="424" y="248"/>
                    <a:pt x="424" y="248"/>
                  </a:cubicBezTo>
                  <a:cubicBezTo>
                    <a:pt x="423" y="247"/>
                    <a:pt x="423" y="247"/>
                    <a:pt x="423" y="247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2" y="246"/>
                    <a:pt x="422" y="246"/>
                    <a:pt x="422" y="246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4"/>
                    <a:pt x="422" y="244"/>
                    <a:pt x="422" y="244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21" y="243"/>
                    <a:pt x="421" y="243"/>
                    <a:pt x="421" y="243"/>
                  </a:cubicBezTo>
                  <a:cubicBezTo>
                    <a:pt x="420" y="242"/>
                    <a:pt x="420" y="242"/>
                    <a:pt x="420" y="242"/>
                  </a:cubicBezTo>
                  <a:cubicBezTo>
                    <a:pt x="419" y="241"/>
                    <a:pt x="419" y="241"/>
                    <a:pt x="419" y="241"/>
                  </a:cubicBezTo>
                  <a:cubicBezTo>
                    <a:pt x="419" y="240"/>
                    <a:pt x="419" y="240"/>
                    <a:pt x="419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7" y="240"/>
                    <a:pt x="417" y="240"/>
                    <a:pt x="417" y="240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7" y="239"/>
                    <a:pt x="417" y="239"/>
                    <a:pt x="417" y="239"/>
                  </a:cubicBezTo>
                  <a:cubicBezTo>
                    <a:pt x="417" y="238"/>
                    <a:pt x="417" y="238"/>
                    <a:pt x="417" y="238"/>
                  </a:cubicBezTo>
                  <a:cubicBezTo>
                    <a:pt x="416" y="238"/>
                    <a:pt x="416" y="238"/>
                    <a:pt x="416" y="238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2"/>
                    <a:pt x="413" y="232"/>
                    <a:pt x="413" y="232"/>
                  </a:cubicBezTo>
                  <a:cubicBezTo>
                    <a:pt x="412" y="232"/>
                    <a:pt x="412" y="232"/>
                    <a:pt x="412" y="232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1" y="231"/>
                    <a:pt x="411" y="231"/>
                    <a:pt x="411" y="231"/>
                  </a:cubicBezTo>
                  <a:cubicBezTo>
                    <a:pt x="410" y="231"/>
                    <a:pt x="410" y="231"/>
                    <a:pt x="410" y="231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29"/>
                    <a:pt x="410" y="229"/>
                    <a:pt x="410" y="229"/>
                  </a:cubicBezTo>
                  <a:cubicBezTo>
                    <a:pt x="409" y="230"/>
                    <a:pt x="409" y="230"/>
                    <a:pt x="409" y="230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9"/>
                    <a:pt x="405" y="229"/>
                    <a:pt x="405" y="229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3" y="228"/>
                    <a:pt x="403" y="228"/>
                    <a:pt x="403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7" y="227"/>
                    <a:pt x="397" y="227"/>
                    <a:pt x="397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8"/>
                    <a:pt x="396" y="228"/>
                    <a:pt x="396" y="228"/>
                  </a:cubicBezTo>
                  <a:cubicBezTo>
                    <a:pt x="395" y="228"/>
                    <a:pt x="395" y="228"/>
                    <a:pt x="395" y="228"/>
                  </a:cubicBezTo>
                  <a:cubicBezTo>
                    <a:pt x="394" y="228"/>
                    <a:pt x="394" y="228"/>
                    <a:pt x="394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2" y="228"/>
                    <a:pt x="392" y="228"/>
                    <a:pt x="392" y="228"/>
                  </a:cubicBezTo>
                  <a:cubicBezTo>
                    <a:pt x="392" y="229"/>
                    <a:pt x="392" y="229"/>
                    <a:pt x="392" y="229"/>
                  </a:cubicBezTo>
                  <a:cubicBezTo>
                    <a:pt x="391" y="229"/>
                    <a:pt x="391" y="229"/>
                    <a:pt x="391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8" y="230"/>
                    <a:pt x="388" y="230"/>
                    <a:pt x="388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1"/>
                    <a:pt x="387" y="231"/>
                    <a:pt x="387" y="231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7" y="234"/>
                    <a:pt x="387" y="234"/>
                    <a:pt x="387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89" y="235"/>
                    <a:pt x="389" y="235"/>
                    <a:pt x="389" y="235"/>
                  </a:cubicBezTo>
                  <a:cubicBezTo>
                    <a:pt x="390" y="235"/>
                    <a:pt x="390" y="235"/>
                    <a:pt x="390" y="235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1" y="237"/>
                    <a:pt x="391" y="237"/>
                    <a:pt x="391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3"/>
                    <a:pt x="388" y="243"/>
                    <a:pt x="388" y="243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89" y="244"/>
                    <a:pt x="389" y="244"/>
                    <a:pt x="389" y="244"/>
                  </a:cubicBezTo>
                  <a:cubicBezTo>
                    <a:pt x="389" y="245"/>
                    <a:pt x="389" y="245"/>
                    <a:pt x="389" y="245"/>
                  </a:cubicBezTo>
                  <a:cubicBezTo>
                    <a:pt x="388" y="245"/>
                    <a:pt x="388" y="245"/>
                    <a:pt x="388" y="245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89" y="248"/>
                    <a:pt x="389" y="248"/>
                    <a:pt x="389" y="248"/>
                  </a:cubicBezTo>
                  <a:cubicBezTo>
                    <a:pt x="388" y="248"/>
                    <a:pt x="388" y="248"/>
                    <a:pt x="388" y="248"/>
                  </a:cubicBezTo>
                  <a:cubicBezTo>
                    <a:pt x="388" y="249"/>
                    <a:pt x="388" y="249"/>
                    <a:pt x="388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90" y="249"/>
                    <a:pt x="390" y="249"/>
                    <a:pt x="390" y="249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90" y="251"/>
                    <a:pt x="390" y="251"/>
                    <a:pt x="390" y="251"/>
                  </a:cubicBezTo>
                  <a:cubicBezTo>
                    <a:pt x="389" y="252"/>
                    <a:pt x="389" y="252"/>
                    <a:pt x="389" y="252"/>
                  </a:cubicBezTo>
                  <a:cubicBezTo>
                    <a:pt x="387" y="252"/>
                    <a:pt x="387" y="252"/>
                    <a:pt x="387" y="252"/>
                  </a:cubicBezTo>
                  <a:cubicBezTo>
                    <a:pt x="386" y="252"/>
                    <a:pt x="386" y="252"/>
                    <a:pt x="386" y="252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3" y="254"/>
                    <a:pt x="383" y="254"/>
                    <a:pt x="383" y="254"/>
                  </a:cubicBezTo>
                  <a:cubicBezTo>
                    <a:pt x="382" y="254"/>
                    <a:pt x="382" y="254"/>
                    <a:pt x="382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0" y="253"/>
                    <a:pt x="380" y="253"/>
                    <a:pt x="380" y="253"/>
                  </a:cubicBezTo>
                  <a:cubicBezTo>
                    <a:pt x="380" y="254"/>
                    <a:pt x="380" y="254"/>
                    <a:pt x="380" y="254"/>
                  </a:cubicBezTo>
                  <a:cubicBezTo>
                    <a:pt x="379" y="253"/>
                    <a:pt x="379" y="253"/>
                    <a:pt x="379" y="253"/>
                  </a:cubicBezTo>
                  <a:cubicBezTo>
                    <a:pt x="378" y="253"/>
                    <a:pt x="378" y="253"/>
                    <a:pt x="378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2" y="253"/>
                    <a:pt x="372" y="253"/>
                    <a:pt x="372" y="253"/>
                  </a:cubicBezTo>
                  <a:cubicBezTo>
                    <a:pt x="371" y="252"/>
                    <a:pt x="371" y="252"/>
                    <a:pt x="371" y="252"/>
                  </a:cubicBezTo>
                  <a:cubicBezTo>
                    <a:pt x="370" y="252"/>
                    <a:pt x="370" y="252"/>
                    <a:pt x="370" y="252"/>
                  </a:cubicBezTo>
                  <a:cubicBezTo>
                    <a:pt x="369" y="253"/>
                    <a:pt x="369" y="253"/>
                    <a:pt x="369" y="253"/>
                  </a:cubicBezTo>
                  <a:cubicBezTo>
                    <a:pt x="369" y="252"/>
                    <a:pt x="369" y="252"/>
                    <a:pt x="369" y="252"/>
                  </a:cubicBezTo>
                  <a:cubicBezTo>
                    <a:pt x="368" y="252"/>
                    <a:pt x="368" y="252"/>
                    <a:pt x="368" y="252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7" y="254"/>
                    <a:pt x="367" y="254"/>
                    <a:pt x="367" y="254"/>
                  </a:cubicBezTo>
                  <a:cubicBezTo>
                    <a:pt x="366" y="254"/>
                    <a:pt x="366" y="254"/>
                    <a:pt x="366" y="254"/>
                  </a:cubicBezTo>
                  <a:cubicBezTo>
                    <a:pt x="365" y="255"/>
                    <a:pt x="365" y="255"/>
                    <a:pt x="365" y="255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4" y="257"/>
                    <a:pt x="364" y="257"/>
                    <a:pt x="364" y="257"/>
                  </a:cubicBezTo>
                  <a:cubicBezTo>
                    <a:pt x="363" y="257"/>
                    <a:pt x="363" y="257"/>
                    <a:pt x="363" y="257"/>
                  </a:cubicBezTo>
                  <a:cubicBezTo>
                    <a:pt x="361" y="257"/>
                    <a:pt x="361" y="257"/>
                    <a:pt x="361" y="257"/>
                  </a:cubicBezTo>
                  <a:cubicBezTo>
                    <a:pt x="361" y="258"/>
                    <a:pt x="361" y="258"/>
                    <a:pt x="361" y="258"/>
                  </a:cubicBezTo>
                  <a:cubicBezTo>
                    <a:pt x="360" y="258"/>
                    <a:pt x="360" y="258"/>
                    <a:pt x="360" y="258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57" y="259"/>
                    <a:pt x="357" y="259"/>
                    <a:pt x="357" y="259"/>
                  </a:cubicBezTo>
                  <a:cubicBezTo>
                    <a:pt x="357" y="260"/>
                    <a:pt x="357" y="260"/>
                    <a:pt x="357" y="260"/>
                  </a:cubicBezTo>
                  <a:cubicBezTo>
                    <a:pt x="356" y="260"/>
                    <a:pt x="356" y="260"/>
                    <a:pt x="356" y="260"/>
                  </a:cubicBezTo>
                  <a:cubicBezTo>
                    <a:pt x="355" y="260"/>
                    <a:pt x="355" y="260"/>
                    <a:pt x="355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3" y="260"/>
                    <a:pt x="353" y="260"/>
                    <a:pt x="353" y="260"/>
                  </a:cubicBezTo>
                  <a:cubicBezTo>
                    <a:pt x="350" y="260"/>
                    <a:pt x="350" y="260"/>
                    <a:pt x="350" y="260"/>
                  </a:cubicBezTo>
                  <a:cubicBezTo>
                    <a:pt x="348" y="260"/>
                    <a:pt x="348" y="260"/>
                    <a:pt x="348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5" y="259"/>
                    <a:pt x="345" y="259"/>
                    <a:pt x="345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1" y="257"/>
                    <a:pt x="341" y="257"/>
                    <a:pt x="341" y="257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336" y="255"/>
                    <a:pt x="336" y="255"/>
                    <a:pt x="336" y="255"/>
                  </a:cubicBezTo>
                  <a:cubicBezTo>
                    <a:pt x="334" y="255"/>
                    <a:pt x="334" y="255"/>
                    <a:pt x="334" y="255"/>
                  </a:cubicBezTo>
                  <a:cubicBezTo>
                    <a:pt x="333" y="255"/>
                    <a:pt x="333" y="255"/>
                    <a:pt x="333" y="255"/>
                  </a:cubicBezTo>
                  <a:cubicBezTo>
                    <a:pt x="332" y="255"/>
                    <a:pt x="332" y="255"/>
                    <a:pt x="332" y="255"/>
                  </a:cubicBezTo>
                  <a:cubicBezTo>
                    <a:pt x="331" y="255"/>
                    <a:pt x="331" y="255"/>
                    <a:pt x="331" y="255"/>
                  </a:cubicBezTo>
                  <a:cubicBezTo>
                    <a:pt x="330" y="255"/>
                    <a:pt x="330" y="255"/>
                    <a:pt x="330" y="255"/>
                  </a:cubicBezTo>
                  <a:cubicBezTo>
                    <a:pt x="328" y="255"/>
                    <a:pt x="328" y="255"/>
                    <a:pt x="328" y="255"/>
                  </a:cubicBezTo>
                  <a:cubicBezTo>
                    <a:pt x="327" y="256"/>
                    <a:pt x="327" y="256"/>
                    <a:pt x="327" y="256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5" y="257"/>
                    <a:pt x="325" y="257"/>
                    <a:pt x="325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0" y="256"/>
                    <a:pt x="320" y="256"/>
                    <a:pt x="320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8" y="255"/>
                    <a:pt x="318" y="255"/>
                    <a:pt x="318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2"/>
                    <a:pt x="316" y="252"/>
                    <a:pt x="316" y="252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0"/>
                    <a:pt x="315" y="250"/>
                    <a:pt x="315" y="250"/>
                  </a:cubicBezTo>
                  <a:cubicBezTo>
                    <a:pt x="314" y="250"/>
                    <a:pt x="314" y="250"/>
                    <a:pt x="314" y="250"/>
                  </a:cubicBezTo>
                  <a:cubicBezTo>
                    <a:pt x="313" y="250"/>
                    <a:pt x="313" y="250"/>
                    <a:pt x="313" y="250"/>
                  </a:cubicBezTo>
                  <a:cubicBezTo>
                    <a:pt x="312" y="250"/>
                    <a:pt x="312" y="250"/>
                    <a:pt x="312" y="250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0" y="250"/>
                    <a:pt x="310" y="250"/>
                    <a:pt x="310" y="250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4" y="248"/>
                    <a:pt x="304" y="248"/>
                    <a:pt x="304" y="248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302" y="247"/>
                    <a:pt x="302" y="247"/>
                    <a:pt x="302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50"/>
                    <a:pt x="299" y="250"/>
                    <a:pt x="299" y="250"/>
                  </a:cubicBezTo>
                  <a:cubicBezTo>
                    <a:pt x="299" y="251"/>
                    <a:pt x="299" y="251"/>
                    <a:pt x="299" y="251"/>
                  </a:cubicBezTo>
                  <a:cubicBezTo>
                    <a:pt x="298" y="252"/>
                    <a:pt x="298" y="252"/>
                    <a:pt x="298" y="252"/>
                  </a:cubicBezTo>
                  <a:cubicBezTo>
                    <a:pt x="298" y="254"/>
                    <a:pt x="298" y="254"/>
                    <a:pt x="298" y="254"/>
                  </a:cubicBezTo>
                  <a:cubicBezTo>
                    <a:pt x="298" y="255"/>
                    <a:pt x="298" y="255"/>
                    <a:pt x="298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1" y="259"/>
                    <a:pt x="301" y="259"/>
                    <a:pt x="301" y="259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02" y="260"/>
                    <a:pt x="302" y="260"/>
                    <a:pt x="302" y="260"/>
                  </a:cubicBezTo>
                  <a:cubicBezTo>
                    <a:pt x="301" y="261"/>
                    <a:pt x="301" y="261"/>
                    <a:pt x="301" y="261"/>
                  </a:cubicBezTo>
                  <a:cubicBezTo>
                    <a:pt x="300" y="261"/>
                    <a:pt x="300" y="261"/>
                    <a:pt x="300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8" y="261"/>
                    <a:pt x="298" y="261"/>
                    <a:pt x="298" y="261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293" y="261"/>
                    <a:pt x="293" y="261"/>
                    <a:pt x="293" y="261"/>
                  </a:cubicBezTo>
                  <a:cubicBezTo>
                    <a:pt x="292" y="261"/>
                    <a:pt x="292" y="261"/>
                    <a:pt x="292" y="261"/>
                  </a:cubicBezTo>
                  <a:cubicBezTo>
                    <a:pt x="291" y="261"/>
                    <a:pt x="291" y="261"/>
                    <a:pt x="291" y="261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8" y="261"/>
                    <a:pt x="288" y="261"/>
                    <a:pt x="288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8"/>
                    <a:pt x="273" y="258"/>
                    <a:pt x="273" y="258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2" y="259"/>
                    <a:pt x="272" y="259"/>
                    <a:pt x="272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0" y="261"/>
                    <a:pt x="270" y="261"/>
                    <a:pt x="270" y="261"/>
                  </a:cubicBezTo>
                  <a:cubicBezTo>
                    <a:pt x="269" y="261"/>
                    <a:pt x="269" y="261"/>
                    <a:pt x="269" y="261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7" y="263"/>
                    <a:pt x="267" y="263"/>
                    <a:pt x="267" y="263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6" y="265"/>
                    <a:pt x="266" y="265"/>
                    <a:pt x="266" y="265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3" y="266"/>
                    <a:pt x="263" y="266"/>
                    <a:pt x="263" y="266"/>
                  </a:cubicBezTo>
                  <a:cubicBezTo>
                    <a:pt x="262" y="266"/>
                    <a:pt x="262" y="266"/>
                    <a:pt x="262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9" y="267"/>
                    <a:pt x="259" y="267"/>
                    <a:pt x="259" y="267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5" y="265"/>
                    <a:pt x="255" y="265"/>
                    <a:pt x="255" y="265"/>
                  </a:cubicBezTo>
                  <a:cubicBezTo>
                    <a:pt x="254" y="265"/>
                    <a:pt x="254" y="265"/>
                    <a:pt x="254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6"/>
                    <a:pt x="249" y="266"/>
                    <a:pt x="249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43" y="260"/>
                    <a:pt x="243" y="260"/>
                    <a:pt x="243" y="260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34" y="260"/>
                    <a:pt x="234" y="260"/>
                    <a:pt x="234" y="260"/>
                  </a:cubicBezTo>
                  <a:cubicBezTo>
                    <a:pt x="233" y="260"/>
                    <a:pt x="233" y="260"/>
                    <a:pt x="233" y="260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1" y="260"/>
                    <a:pt x="231" y="260"/>
                    <a:pt x="231" y="260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29" y="258"/>
                    <a:pt x="229" y="258"/>
                    <a:pt x="229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6" y="260"/>
                    <a:pt x="226" y="260"/>
                    <a:pt x="226" y="260"/>
                  </a:cubicBezTo>
                  <a:cubicBezTo>
                    <a:pt x="215" y="248"/>
                    <a:pt x="215" y="248"/>
                    <a:pt x="215" y="248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7" y="242"/>
                    <a:pt x="207" y="242"/>
                    <a:pt x="207" y="242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6" y="241"/>
                    <a:pt x="206" y="241"/>
                    <a:pt x="206" y="241"/>
                  </a:cubicBezTo>
                  <a:cubicBezTo>
                    <a:pt x="205" y="241"/>
                    <a:pt x="205" y="241"/>
                    <a:pt x="205" y="241"/>
                  </a:cubicBezTo>
                  <a:cubicBezTo>
                    <a:pt x="205" y="242"/>
                    <a:pt x="205" y="242"/>
                    <a:pt x="205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202" y="244"/>
                    <a:pt x="202" y="244"/>
                    <a:pt x="202" y="244"/>
                  </a:cubicBezTo>
                  <a:cubicBezTo>
                    <a:pt x="202" y="245"/>
                    <a:pt x="202" y="245"/>
                    <a:pt x="202" y="245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4" y="245"/>
                    <a:pt x="194" y="245"/>
                    <a:pt x="194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3" y="244"/>
                    <a:pt x="193" y="244"/>
                    <a:pt x="193" y="244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5"/>
                    <a:pt x="191" y="245"/>
                    <a:pt x="191" y="245"/>
                  </a:cubicBezTo>
                  <a:cubicBezTo>
                    <a:pt x="190" y="245"/>
                    <a:pt x="190" y="245"/>
                    <a:pt x="190" y="245"/>
                  </a:cubicBezTo>
                  <a:cubicBezTo>
                    <a:pt x="190" y="244"/>
                    <a:pt x="190" y="244"/>
                    <a:pt x="190" y="244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7" y="242"/>
                    <a:pt x="187" y="242"/>
                    <a:pt x="187" y="242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3" y="242"/>
                    <a:pt x="183" y="242"/>
                    <a:pt x="183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1"/>
                    <a:pt x="184" y="241"/>
                    <a:pt x="184" y="241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37"/>
                    <a:pt x="181" y="237"/>
                    <a:pt x="181" y="237"/>
                  </a:cubicBezTo>
                  <a:cubicBezTo>
                    <a:pt x="180" y="237"/>
                    <a:pt x="180" y="237"/>
                    <a:pt x="180" y="237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6" y="242"/>
                    <a:pt x="166" y="242"/>
                    <a:pt x="166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43"/>
                    <a:pt x="162" y="243"/>
                    <a:pt x="162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7" y="245"/>
                    <a:pt x="157" y="245"/>
                    <a:pt x="157" y="245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55" y="246"/>
                    <a:pt x="155" y="246"/>
                    <a:pt x="155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47" y="248"/>
                    <a:pt x="147" y="248"/>
                    <a:pt x="147" y="248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7" y="252"/>
                    <a:pt x="147" y="252"/>
                    <a:pt x="147" y="252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8"/>
                    <a:pt x="145" y="258"/>
                    <a:pt x="145" y="258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5" y="260"/>
                    <a:pt x="145" y="260"/>
                    <a:pt x="145" y="260"/>
                  </a:cubicBezTo>
                  <a:cubicBezTo>
                    <a:pt x="145" y="261"/>
                    <a:pt x="145" y="261"/>
                    <a:pt x="145" y="261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7" y="267"/>
                    <a:pt x="147" y="267"/>
                    <a:pt x="147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8"/>
                    <a:pt x="144" y="268"/>
                    <a:pt x="144" y="268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5" y="265"/>
                    <a:pt x="135" y="265"/>
                    <a:pt x="135" y="265"/>
                  </a:cubicBezTo>
                  <a:cubicBezTo>
                    <a:pt x="134" y="265"/>
                    <a:pt x="134" y="265"/>
                    <a:pt x="134" y="265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6"/>
                    <a:pt x="129" y="266"/>
                    <a:pt x="129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7" y="268"/>
                    <a:pt x="127" y="268"/>
                    <a:pt x="127" y="268"/>
                  </a:cubicBezTo>
                  <a:cubicBezTo>
                    <a:pt x="126" y="268"/>
                    <a:pt x="126" y="268"/>
                    <a:pt x="126" y="268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8"/>
                    <a:pt x="123" y="268"/>
                    <a:pt x="123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19" y="266"/>
                    <a:pt x="119" y="266"/>
                    <a:pt x="119" y="266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18" y="265"/>
                    <a:pt x="118" y="265"/>
                    <a:pt x="118" y="265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3" y="264"/>
                    <a:pt x="113" y="264"/>
                    <a:pt x="113" y="264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12" y="262"/>
                    <a:pt x="112" y="262"/>
                    <a:pt x="112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4"/>
                    <a:pt x="109" y="264"/>
                    <a:pt x="109" y="264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1" y="266"/>
                    <a:pt x="101" y="266"/>
                    <a:pt x="101" y="266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0" y="268"/>
                    <a:pt x="100" y="268"/>
                    <a:pt x="100" y="268"/>
                  </a:cubicBezTo>
                  <a:cubicBezTo>
                    <a:pt x="98" y="269"/>
                    <a:pt x="98" y="269"/>
                    <a:pt x="98" y="269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3"/>
                    <a:pt x="99" y="273"/>
                    <a:pt x="99" y="273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4" y="270"/>
                    <a:pt x="94" y="270"/>
                    <a:pt x="94" y="27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3" y="272"/>
                    <a:pt x="93" y="272"/>
                    <a:pt x="93" y="272"/>
                  </a:cubicBezTo>
                  <a:cubicBezTo>
                    <a:pt x="92" y="273"/>
                    <a:pt x="92" y="273"/>
                    <a:pt x="92" y="273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83"/>
                    <a:pt x="95" y="283"/>
                    <a:pt x="95" y="28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2" y="288"/>
                    <a:pt x="102" y="288"/>
                    <a:pt x="102" y="288"/>
                  </a:cubicBezTo>
                  <a:cubicBezTo>
                    <a:pt x="100" y="288"/>
                    <a:pt x="100" y="288"/>
                    <a:pt x="100" y="288"/>
                  </a:cubicBezTo>
                  <a:cubicBezTo>
                    <a:pt x="100" y="289"/>
                    <a:pt x="100" y="289"/>
                    <a:pt x="100" y="289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1"/>
                    <a:pt x="104" y="291"/>
                    <a:pt x="104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4"/>
                    <a:pt x="102" y="294"/>
                    <a:pt x="102" y="294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1" y="293"/>
                    <a:pt x="101" y="293"/>
                  </a:cubicBezTo>
                  <a:cubicBezTo>
                    <a:pt x="101" y="293"/>
                    <a:pt x="100" y="293"/>
                    <a:pt x="100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294"/>
                    <a:pt x="101" y="294"/>
                    <a:pt x="101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294"/>
                    <a:pt x="99" y="294"/>
                    <a:pt x="99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7" y="294"/>
                    <a:pt x="97" y="294"/>
                    <a:pt x="97" y="294"/>
                  </a:cubicBezTo>
                  <a:cubicBezTo>
                    <a:pt x="97" y="295"/>
                    <a:pt x="97" y="295"/>
                    <a:pt x="97" y="295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6" y="297"/>
                    <a:pt x="96" y="297"/>
                    <a:pt x="96" y="297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5" y="301"/>
                    <a:pt x="95" y="301"/>
                    <a:pt x="95" y="301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302"/>
                    <a:pt x="96" y="302"/>
                    <a:pt x="96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7" y="303"/>
                    <a:pt x="97" y="303"/>
                    <a:pt x="97" y="303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99" y="304"/>
                    <a:pt x="99" y="304"/>
                    <a:pt x="99" y="304"/>
                  </a:cubicBezTo>
                  <a:cubicBezTo>
                    <a:pt x="100" y="304"/>
                    <a:pt x="100" y="304"/>
                    <a:pt x="100" y="304"/>
                  </a:cubicBezTo>
                  <a:cubicBezTo>
                    <a:pt x="100" y="305"/>
                    <a:pt x="100" y="305"/>
                    <a:pt x="100" y="305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8"/>
                    <a:pt x="100" y="308"/>
                    <a:pt x="100" y="308"/>
                  </a:cubicBezTo>
                  <a:cubicBezTo>
                    <a:pt x="101" y="309"/>
                    <a:pt x="101" y="309"/>
                    <a:pt x="101" y="309"/>
                  </a:cubicBezTo>
                  <a:cubicBezTo>
                    <a:pt x="101" y="310"/>
                    <a:pt x="101" y="310"/>
                    <a:pt x="101" y="310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4" y="316"/>
                    <a:pt x="104" y="316"/>
                    <a:pt x="104" y="316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2" y="317"/>
                    <a:pt x="102" y="317"/>
                    <a:pt x="102" y="317"/>
                  </a:cubicBezTo>
                  <a:cubicBezTo>
                    <a:pt x="100" y="317"/>
                    <a:pt x="100" y="317"/>
                    <a:pt x="100" y="317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6"/>
                    <a:pt x="96" y="316"/>
                    <a:pt x="96" y="316"/>
                  </a:cubicBezTo>
                  <a:cubicBezTo>
                    <a:pt x="97" y="316"/>
                    <a:pt x="97" y="316"/>
                    <a:pt x="97" y="316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1" y="317"/>
                    <a:pt x="91" y="317"/>
                    <a:pt x="91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87" y="318"/>
                    <a:pt x="87" y="318"/>
                    <a:pt x="87" y="318"/>
                  </a:cubicBezTo>
                  <a:cubicBezTo>
                    <a:pt x="86" y="318"/>
                    <a:pt x="86" y="318"/>
                    <a:pt x="86" y="318"/>
                  </a:cubicBezTo>
                  <a:cubicBezTo>
                    <a:pt x="84" y="318"/>
                    <a:pt x="84" y="318"/>
                    <a:pt x="84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2" y="318"/>
                    <a:pt x="82" y="318"/>
                    <a:pt x="82" y="318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2"/>
                    <a:pt x="75" y="312"/>
                    <a:pt x="75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0" y="309"/>
                    <a:pt x="70" y="309"/>
                    <a:pt x="70" y="309"/>
                  </a:cubicBezTo>
                  <a:cubicBezTo>
                    <a:pt x="69" y="309"/>
                    <a:pt x="69" y="309"/>
                    <a:pt x="69" y="309"/>
                  </a:cubicBezTo>
                  <a:cubicBezTo>
                    <a:pt x="69" y="308"/>
                    <a:pt x="69" y="308"/>
                    <a:pt x="69" y="308"/>
                  </a:cubicBezTo>
                  <a:cubicBezTo>
                    <a:pt x="68" y="308"/>
                    <a:pt x="68" y="308"/>
                    <a:pt x="68" y="308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6" y="307"/>
                    <a:pt x="66" y="307"/>
                    <a:pt x="66" y="307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1" y="303"/>
                    <a:pt x="61" y="303"/>
                    <a:pt x="61" y="303"/>
                  </a:cubicBezTo>
                  <a:cubicBezTo>
                    <a:pt x="60" y="302"/>
                    <a:pt x="60" y="302"/>
                    <a:pt x="60" y="302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57" y="302"/>
                    <a:pt x="57" y="302"/>
                    <a:pt x="57" y="302"/>
                  </a:cubicBezTo>
                  <a:cubicBezTo>
                    <a:pt x="56" y="301"/>
                    <a:pt x="56" y="301"/>
                    <a:pt x="56" y="301"/>
                  </a:cubicBezTo>
                  <a:cubicBezTo>
                    <a:pt x="56" y="300"/>
                    <a:pt x="56" y="300"/>
                    <a:pt x="56" y="300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7"/>
                    <a:pt x="54" y="297"/>
                    <a:pt x="54" y="297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7"/>
                    <a:pt x="56" y="297"/>
                    <a:pt x="56" y="297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0" y="288"/>
                    <a:pt x="60" y="288"/>
                    <a:pt x="60" y="288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9" y="287"/>
                    <a:pt x="59" y="287"/>
                    <a:pt x="59" y="287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2" y="285"/>
                    <a:pt x="62" y="285"/>
                    <a:pt x="62" y="285"/>
                  </a:cubicBezTo>
                  <a:cubicBezTo>
                    <a:pt x="63" y="284"/>
                    <a:pt x="63" y="284"/>
                    <a:pt x="63" y="284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4" y="282"/>
                    <a:pt x="64" y="282"/>
                    <a:pt x="64" y="282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64" y="277"/>
                    <a:pt x="64" y="277"/>
                    <a:pt x="64" y="277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53" y="273"/>
                    <a:pt x="53" y="273"/>
                    <a:pt x="53" y="273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8" y="272"/>
                    <a:pt x="48" y="272"/>
                    <a:pt x="48" y="272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46" y="272"/>
                    <a:pt x="46" y="272"/>
                    <a:pt x="46" y="272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2" y="268"/>
                    <a:pt x="42" y="268"/>
                    <a:pt x="42" y="268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5"/>
                    <a:pt x="38" y="265"/>
                    <a:pt x="38" y="265"/>
                  </a:cubicBezTo>
                  <a:cubicBezTo>
                    <a:pt x="38" y="264"/>
                    <a:pt x="38" y="264"/>
                    <a:pt x="38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9" y="262"/>
                    <a:pt x="29" y="262"/>
                    <a:pt x="29" y="262"/>
                  </a:cubicBezTo>
                  <a:cubicBezTo>
                    <a:pt x="29" y="263"/>
                    <a:pt x="29" y="263"/>
                    <a:pt x="29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28" y="253"/>
                    <a:pt x="28" y="253"/>
                    <a:pt x="28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2" y="247"/>
                    <a:pt x="22" y="247"/>
                    <a:pt x="22" y="247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19" y="243"/>
                    <a:pt x="19" y="243"/>
                    <a:pt x="19" y="243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16" y="243"/>
                    <a:pt x="16" y="243"/>
                    <a:pt x="16" y="243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6" y="228"/>
                    <a:pt x="6" y="228"/>
                    <a:pt x="6" y="228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3"/>
                    <a:pt x="7" y="223"/>
                    <a:pt x="7" y="223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8" y="219"/>
                    <a:pt x="8" y="219"/>
                    <a:pt x="8" y="219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1" y="218"/>
                    <a:pt x="11" y="218"/>
                    <a:pt x="11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10" y="214"/>
                    <a:pt x="10" y="214"/>
                    <a:pt x="10" y="214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11" y="211"/>
                    <a:pt x="11" y="211"/>
                    <a:pt x="11" y="211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8" y="165"/>
                    <a:pt x="48" y="165"/>
                    <a:pt x="48" y="165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5" y="191"/>
                    <a:pt x="35" y="191"/>
                    <a:pt x="35" y="19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8" y="167"/>
                    <a:pt x="68" y="167"/>
                    <a:pt x="68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7" y="151"/>
                    <a:pt x="87" y="151"/>
                    <a:pt x="87" y="151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31"/>
                    <a:pt x="130" y="131"/>
                    <a:pt x="130" y="131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44"/>
                    <a:pt x="158" y="144"/>
                    <a:pt x="158" y="14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59" y="155"/>
                    <a:pt x="159" y="155"/>
                    <a:pt x="159" y="155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5" y="153"/>
                    <a:pt x="165" y="153"/>
                    <a:pt x="165" y="1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3" y="138"/>
                    <a:pt x="163" y="138"/>
                    <a:pt x="163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90" y="128"/>
                    <a:pt x="190" y="128"/>
                    <a:pt x="190" y="128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7"/>
                    <a:pt x="165" y="97"/>
                    <a:pt x="165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78" y="86"/>
                    <a:pt x="178" y="86"/>
                    <a:pt x="178" y="86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1" y="58"/>
                    <a:pt x="211" y="58"/>
                    <a:pt x="211" y="58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6" y="55"/>
                    <a:pt x="206" y="55"/>
                    <a:pt x="206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1" y="43"/>
                    <a:pt x="221" y="43"/>
                    <a:pt x="221" y="43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5"/>
                    <a:pt x="231" y="45"/>
                    <a:pt x="231" y="45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3" y="47"/>
                    <a:pt x="253" y="47"/>
                    <a:pt x="253" y="47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8" y="52"/>
                    <a:pt x="258" y="52"/>
                    <a:pt x="258" y="52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8"/>
                    <a:pt x="251" y="78"/>
                    <a:pt x="251" y="78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9" y="82"/>
                    <a:pt x="249" y="82"/>
                    <a:pt x="249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1" y="87"/>
                    <a:pt x="251" y="87"/>
                    <a:pt x="251" y="87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0" y="75"/>
                    <a:pt x="260" y="75"/>
                    <a:pt x="260" y="75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6" y="67"/>
                    <a:pt x="286" y="67"/>
                    <a:pt x="286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4"/>
                    <a:pt x="304" y="64"/>
                    <a:pt x="304" y="64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5" y="63"/>
                    <a:pt x="305" y="63"/>
                    <a:pt x="305" y="63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9" y="61"/>
                    <a:pt x="309" y="61"/>
                    <a:pt x="309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1"/>
                    <a:pt x="315" y="61"/>
                    <a:pt x="315" y="61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7" y="61"/>
                    <a:pt x="317" y="61"/>
                    <a:pt x="317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2" y="63"/>
                    <a:pt x="322" y="63"/>
                    <a:pt x="322" y="63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66"/>
                    <a:pt x="328" y="66"/>
                    <a:pt x="328" y="66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8" y="69"/>
                    <a:pt x="328" y="69"/>
                    <a:pt x="328" y="69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2" y="70"/>
                    <a:pt x="332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0" y="73"/>
                    <a:pt x="330" y="73"/>
                    <a:pt x="330" y="73"/>
                  </a:cubicBezTo>
                  <a:cubicBezTo>
                    <a:pt x="328" y="73"/>
                    <a:pt x="328" y="73"/>
                    <a:pt x="328" y="73"/>
                  </a:cubicBezTo>
                  <a:cubicBezTo>
                    <a:pt x="329" y="74"/>
                    <a:pt x="329" y="74"/>
                    <a:pt x="329" y="7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34" y="77"/>
                    <a:pt x="334" y="77"/>
                    <a:pt x="334" y="77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5"/>
                    <a:pt x="335" y="75"/>
                    <a:pt x="335" y="75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5" y="74"/>
                    <a:pt x="335" y="74"/>
                    <a:pt x="335" y="74"/>
                  </a:cubicBezTo>
                  <a:cubicBezTo>
                    <a:pt x="336" y="75"/>
                    <a:pt x="336" y="75"/>
                    <a:pt x="336" y="75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1" y="80"/>
                    <a:pt x="341" y="80"/>
                    <a:pt x="341" y="8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5" y="83"/>
                    <a:pt x="345" y="83"/>
                    <a:pt x="345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2"/>
                    <a:pt x="346" y="82"/>
                    <a:pt x="346" y="82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8" y="83"/>
                    <a:pt x="348" y="83"/>
                    <a:pt x="348" y="83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48" y="79"/>
                    <a:pt x="348" y="79"/>
                    <a:pt x="348" y="79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6" y="74"/>
                    <a:pt x="346" y="74"/>
                    <a:pt x="346" y="74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5" y="70"/>
                    <a:pt x="345" y="70"/>
                    <a:pt x="345" y="70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1"/>
                    <a:pt x="356" y="71"/>
                    <a:pt x="356" y="71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7" y="71"/>
                    <a:pt x="367" y="71"/>
                    <a:pt x="367" y="71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8" y="68"/>
                    <a:pt x="368" y="68"/>
                    <a:pt x="368" y="68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7"/>
                    <a:pt x="373" y="67"/>
                    <a:pt x="373" y="67"/>
                  </a:cubicBezTo>
                  <a:cubicBezTo>
                    <a:pt x="372" y="66"/>
                    <a:pt x="372" y="66"/>
                    <a:pt x="372" y="66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4"/>
                    <a:pt x="370" y="64"/>
                    <a:pt x="370" y="64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4"/>
                    <a:pt x="368" y="64"/>
                    <a:pt x="368" y="64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62"/>
                    <a:pt x="367" y="62"/>
                    <a:pt x="367" y="62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64" y="60"/>
                    <a:pt x="364" y="60"/>
                    <a:pt x="364" y="60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65" y="58"/>
                    <a:pt x="365" y="58"/>
                    <a:pt x="365" y="58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5" y="54"/>
                    <a:pt x="365" y="54"/>
                    <a:pt x="365" y="54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5" y="53"/>
                    <a:pt x="365" y="53"/>
                    <a:pt x="365" y="53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6" y="52"/>
                    <a:pt x="386" y="52"/>
                    <a:pt x="386" y="52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7" y="53"/>
                    <a:pt x="387" y="53"/>
                    <a:pt x="387" y="5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84" y="53"/>
                    <a:pt x="384" y="53"/>
                    <a:pt x="384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5"/>
                    <a:pt x="382" y="55"/>
                    <a:pt x="382" y="55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90" y="54"/>
                    <a:pt x="390" y="54"/>
                    <a:pt x="390" y="54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89" y="57"/>
                    <a:pt x="389" y="57"/>
                    <a:pt x="389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8" y="55"/>
                    <a:pt x="388" y="55"/>
                    <a:pt x="388" y="55"/>
                  </a:cubicBezTo>
                  <a:cubicBezTo>
                    <a:pt x="388" y="54"/>
                    <a:pt x="388" y="54"/>
                    <a:pt x="388" y="54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7" y="56"/>
                    <a:pt x="387" y="56"/>
                    <a:pt x="387" y="56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8" y="59"/>
                    <a:pt x="388" y="59"/>
                    <a:pt x="388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7" y="60"/>
                    <a:pt x="387" y="60"/>
                    <a:pt x="387" y="60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7"/>
                    <a:pt x="390" y="57"/>
                    <a:pt x="390" y="57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4" y="50"/>
                    <a:pt x="394" y="50"/>
                    <a:pt x="394" y="50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9" y="50"/>
                    <a:pt x="399" y="50"/>
                    <a:pt x="399" y="50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4"/>
                    <a:pt x="403" y="54"/>
                    <a:pt x="403" y="54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4"/>
                    <a:pt x="401" y="54"/>
                    <a:pt x="401" y="54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0" y="56"/>
                    <a:pt x="400" y="56"/>
                    <a:pt x="400" y="56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03" y="56"/>
                    <a:pt x="403" y="56"/>
                    <a:pt x="403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5" y="58"/>
                    <a:pt x="405" y="58"/>
                    <a:pt x="405" y="58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6" y="57"/>
                    <a:pt x="406" y="57"/>
                    <a:pt x="406" y="57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9"/>
                    <a:pt x="408" y="59"/>
                    <a:pt x="408" y="59"/>
                  </a:cubicBezTo>
                  <a:cubicBezTo>
                    <a:pt x="408" y="60"/>
                    <a:pt x="408" y="60"/>
                    <a:pt x="408" y="60"/>
                  </a:cubicBezTo>
                  <a:cubicBezTo>
                    <a:pt x="409" y="59"/>
                    <a:pt x="409" y="59"/>
                    <a:pt x="409" y="59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2" y="56"/>
                    <a:pt x="412" y="56"/>
                    <a:pt x="412" y="56"/>
                  </a:cubicBezTo>
                  <a:cubicBezTo>
                    <a:pt x="414" y="58"/>
                    <a:pt x="414" y="58"/>
                    <a:pt x="414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8" y="59"/>
                    <a:pt x="418" y="59"/>
                    <a:pt x="418" y="59"/>
                  </a:cubicBezTo>
                  <a:cubicBezTo>
                    <a:pt x="417" y="60"/>
                    <a:pt x="417" y="60"/>
                    <a:pt x="417" y="60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61"/>
                    <a:pt x="418" y="61"/>
                    <a:pt x="418" y="61"/>
                  </a:cubicBezTo>
                  <a:cubicBezTo>
                    <a:pt x="419" y="61"/>
                    <a:pt x="419" y="61"/>
                    <a:pt x="419" y="61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22" y="60"/>
                    <a:pt x="422" y="60"/>
                    <a:pt x="422" y="60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5" y="58"/>
                    <a:pt x="425" y="58"/>
                    <a:pt x="425" y="58"/>
                  </a:cubicBezTo>
                  <a:cubicBezTo>
                    <a:pt x="426" y="58"/>
                    <a:pt x="426" y="58"/>
                    <a:pt x="426" y="58"/>
                  </a:cubicBezTo>
                  <a:cubicBezTo>
                    <a:pt x="427" y="57"/>
                    <a:pt x="427" y="57"/>
                    <a:pt x="427" y="57"/>
                  </a:cubicBezTo>
                  <a:cubicBezTo>
                    <a:pt x="428" y="56"/>
                    <a:pt x="428" y="56"/>
                    <a:pt x="428" y="56"/>
                  </a:cubicBezTo>
                  <a:cubicBezTo>
                    <a:pt x="432" y="55"/>
                    <a:pt x="432" y="55"/>
                    <a:pt x="432" y="55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4" y="55"/>
                    <a:pt x="434" y="55"/>
                    <a:pt x="434" y="55"/>
                  </a:cubicBezTo>
                  <a:cubicBezTo>
                    <a:pt x="434" y="54"/>
                    <a:pt x="434" y="54"/>
                    <a:pt x="434" y="54"/>
                  </a:cubicBezTo>
                  <a:cubicBezTo>
                    <a:pt x="436" y="53"/>
                    <a:pt x="436" y="53"/>
                    <a:pt x="436" y="53"/>
                  </a:cubicBezTo>
                  <a:cubicBezTo>
                    <a:pt x="437" y="53"/>
                    <a:pt x="437" y="53"/>
                    <a:pt x="437" y="53"/>
                  </a:cubicBezTo>
                  <a:cubicBezTo>
                    <a:pt x="440" y="53"/>
                    <a:pt x="440" y="53"/>
                    <a:pt x="440" y="53"/>
                  </a:cubicBezTo>
                  <a:cubicBezTo>
                    <a:pt x="444" y="54"/>
                    <a:pt x="444" y="54"/>
                    <a:pt x="444" y="54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8" y="57"/>
                    <a:pt x="448" y="57"/>
                    <a:pt x="448" y="57"/>
                  </a:cubicBezTo>
                  <a:cubicBezTo>
                    <a:pt x="449" y="59"/>
                    <a:pt x="449" y="59"/>
                    <a:pt x="449" y="59"/>
                  </a:cubicBezTo>
                  <a:cubicBezTo>
                    <a:pt x="450" y="60"/>
                    <a:pt x="450" y="60"/>
                    <a:pt x="450" y="60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55" y="64"/>
                    <a:pt x="455" y="64"/>
                    <a:pt x="455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58" y="65"/>
                    <a:pt x="458" y="65"/>
                    <a:pt x="458" y="65"/>
                  </a:cubicBezTo>
                  <a:cubicBezTo>
                    <a:pt x="457" y="63"/>
                    <a:pt x="457" y="63"/>
                    <a:pt x="457" y="63"/>
                  </a:cubicBezTo>
                  <a:cubicBezTo>
                    <a:pt x="458" y="63"/>
                    <a:pt x="458" y="63"/>
                    <a:pt x="458" y="63"/>
                  </a:cubicBezTo>
                  <a:cubicBezTo>
                    <a:pt x="459" y="64"/>
                    <a:pt x="459" y="64"/>
                    <a:pt x="459" y="64"/>
                  </a:cubicBezTo>
                  <a:cubicBezTo>
                    <a:pt x="460" y="66"/>
                    <a:pt x="460" y="66"/>
                    <a:pt x="460" y="66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2" y="69"/>
                    <a:pt x="462" y="69"/>
                    <a:pt x="462" y="69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67"/>
                    <a:pt x="462" y="67"/>
                    <a:pt x="462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1" y="66"/>
                    <a:pt x="461" y="66"/>
                    <a:pt x="461" y="66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3" y="66"/>
                    <a:pt x="463" y="66"/>
                    <a:pt x="463" y="66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5" y="69"/>
                    <a:pt x="465" y="69"/>
                    <a:pt x="465" y="69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4" y="61"/>
                    <a:pt x="464" y="61"/>
                    <a:pt x="464" y="61"/>
                  </a:cubicBezTo>
                  <a:cubicBezTo>
                    <a:pt x="466" y="61"/>
                    <a:pt x="466" y="61"/>
                    <a:pt x="466" y="61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9" y="58"/>
                    <a:pt x="469" y="58"/>
                    <a:pt x="469" y="58"/>
                  </a:cubicBezTo>
                  <a:cubicBezTo>
                    <a:pt x="470" y="59"/>
                    <a:pt x="470" y="59"/>
                    <a:pt x="470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2" y="59"/>
                    <a:pt x="472" y="59"/>
                    <a:pt x="472" y="59"/>
                  </a:cubicBezTo>
                  <a:cubicBezTo>
                    <a:pt x="473" y="58"/>
                    <a:pt x="473" y="58"/>
                    <a:pt x="473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5" y="58"/>
                    <a:pt x="475" y="58"/>
                    <a:pt x="475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80" y="57"/>
                    <a:pt x="480" y="57"/>
                    <a:pt x="480" y="57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1" y="54"/>
                    <a:pt x="481" y="54"/>
                    <a:pt x="481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4" y="55"/>
                    <a:pt x="484" y="55"/>
                    <a:pt x="484" y="55"/>
                  </a:cubicBezTo>
                  <a:cubicBezTo>
                    <a:pt x="485" y="56"/>
                    <a:pt x="485" y="56"/>
                    <a:pt x="485" y="56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8" y="58"/>
                    <a:pt x="488" y="58"/>
                    <a:pt x="488" y="58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1" y="59"/>
                    <a:pt x="491" y="59"/>
                    <a:pt x="491" y="59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2"/>
                    <a:pt x="493" y="62"/>
                    <a:pt x="493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94" y="54"/>
                    <a:pt x="494" y="54"/>
                    <a:pt x="494" y="54"/>
                  </a:cubicBezTo>
                  <a:cubicBezTo>
                    <a:pt x="493" y="54"/>
                    <a:pt x="493" y="54"/>
                    <a:pt x="493" y="54"/>
                  </a:cubicBezTo>
                  <a:cubicBezTo>
                    <a:pt x="493" y="53"/>
                    <a:pt x="493" y="53"/>
                    <a:pt x="493" y="53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9" y="47"/>
                    <a:pt x="489" y="47"/>
                    <a:pt x="489" y="47"/>
                  </a:cubicBezTo>
                  <a:cubicBezTo>
                    <a:pt x="490" y="47"/>
                    <a:pt x="490" y="47"/>
                    <a:pt x="490" y="47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94" y="47"/>
                    <a:pt x="494" y="47"/>
                    <a:pt x="494" y="47"/>
                  </a:cubicBezTo>
                  <a:cubicBezTo>
                    <a:pt x="494" y="46"/>
                    <a:pt x="494" y="46"/>
                    <a:pt x="494" y="46"/>
                  </a:cubicBezTo>
                  <a:cubicBezTo>
                    <a:pt x="495" y="46"/>
                    <a:pt x="495" y="46"/>
                    <a:pt x="495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8" y="46"/>
                    <a:pt x="498" y="46"/>
                    <a:pt x="498" y="46"/>
                  </a:cubicBezTo>
                  <a:cubicBezTo>
                    <a:pt x="498" y="45"/>
                    <a:pt x="498" y="45"/>
                    <a:pt x="498" y="45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499" y="46"/>
                    <a:pt x="499" y="46"/>
                    <a:pt x="499" y="46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0" y="45"/>
                    <a:pt x="500" y="45"/>
                    <a:pt x="500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7" y="43"/>
                    <a:pt x="507" y="43"/>
                    <a:pt x="507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9" y="44"/>
                    <a:pt x="509" y="44"/>
                    <a:pt x="509" y="44"/>
                  </a:cubicBezTo>
                  <a:cubicBezTo>
                    <a:pt x="510" y="44"/>
                    <a:pt x="510" y="44"/>
                    <a:pt x="510" y="44"/>
                  </a:cubicBezTo>
                  <a:cubicBezTo>
                    <a:pt x="511" y="43"/>
                    <a:pt x="511" y="43"/>
                    <a:pt x="511" y="43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4" y="43"/>
                    <a:pt x="514" y="43"/>
                    <a:pt x="514" y="43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20" y="44"/>
                    <a:pt x="520" y="44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1" y="45"/>
                    <a:pt x="521" y="45"/>
                    <a:pt x="521" y="45"/>
                  </a:cubicBezTo>
                  <a:cubicBezTo>
                    <a:pt x="524" y="45"/>
                    <a:pt x="524" y="45"/>
                    <a:pt x="524" y="45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8" y="47"/>
                    <a:pt x="528" y="47"/>
                    <a:pt x="528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30" y="47"/>
                    <a:pt x="530" y="47"/>
                    <a:pt x="530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6" y="48"/>
                    <a:pt x="536" y="48"/>
                    <a:pt x="536" y="48"/>
                  </a:cubicBezTo>
                  <a:cubicBezTo>
                    <a:pt x="537" y="47"/>
                    <a:pt x="537" y="47"/>
                    <a:pt x="537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7"/>
                    <a:pt x="542" y="47"/>
                    <a:pt x="542" y="47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8"/>
                    <a:pt x="545" y="48"/>
                    <a:pt x="545" y="48"/>
                  </a:cubicBezTo>
                  <a:cubicBezTo>
                    <a:pt x="545" y="49"/>
                    <a:pt x="545" y="49"/>
                    <a:pt x="545" y="49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6" y="48"/>
                    <a:pt x="546" y="48"/>
                    <a:pt x="546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8" y="48"/>
                    <a:pt x="548" y="48"/>
                    <a:pt x="548" y="48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50" y="48"/>
                    <a:pt x="550" y="48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2" y="49"/>
                    <a:pt x="552" y="49"/>
                    <a:pt x="552" y="49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50"/>
                    <a:pt x="554" y="50"/>
                    <a:pt x="554" y="50"/>
                  </a:cubicBezTo>
                  <a:cubicBezTo>
                    <a:pt x="555" y="51"/>
                    <a:pt x="555" y="51"/>
                    <a:pt x="555" y="51"/>
                  </a:cubicBezTo>
                  <a:cubicBezTo>
                    <a:pt x="557" y="53"/>
                    <a:pt x="557" y="53"/>
                    <a:pt x="557" y="53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5"/>
                    <a:pt x="559" y="55"/>
                    <a:pt x="559" y="55"/>
                  </a:cubicBezTo>
                  <a:cubicBezTo>
                    <a:pt x="560" y="56"/>
                    <a:pt x="560" y="56"/>
                    <a:pt x="560" y="56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3" y="58"/>
                    <a:pt x="563" y="58"/>
                    <a:pt x="563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564" y="55"/>
                    <a:pt x="564" y="55"/>
                    <a:pt x="564" y="55"/>
                  </a:cubicBezTo>
                  <a:cubicBezTo>
                    <a:pt x="563" y="56"/>
                    <a:pt x="563" y="56"/>
                    <a:pt x="563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1"/>
                    <a:pt x="558" y="51"/>
                    <a:pt x="558" y="51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1" y="50"/>
                    <a:pt x="561" y="50"/>
                    <a:pt x="561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4" y="47"/>
                    <a:pt x="564" y="47"/>
                    <a:pt x="564" y="47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7" y="46"/>
                    <a:pt x="567" y="46"/>
                    <a:pt x="567" y="46"/>
                  </a:cubicBezTo>
                  <a:cubicBezTo>
                    <a:pt x="567" y="47"/>
                    <a:pt x="567" y="47"/>
                    <a:pt x="567" y="47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570" y="47"/>
                    <a:pt x="570" y="47"/>
                    <a:pt x="570" y="47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9"/>
                    <a:pt x="572" y="49"/>
                    <a:pt x="572" y="49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3" y="48"/>
                    <a:pt x="573" y="48"/>
                    <a:pt x="573" y="48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8" y="54"/>
                    <a:pt x="578" y="54"/>
                    <a:pt x="578" y="54"/>
                  </a:cubicBezTo>
                  <a:cubicBezTo>
                    <a:pt x="579" y="54"/>
                    <a:pt x="579" y="54"/>
                    <a:pt x="579" y="54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8" y="56"/>
                    <a:pt x="578" y="56"/>
                    <a:pt x="578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8" y="57"/>
                    <a:pt x="578" y="57"/>
                    <a:pt x="578" y="57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3" y="60"/>
                    <a:pt x="573" y="60"/>
                    <a:pt x="573" y="60"/>
                  </a:cubicBezTo>
                  <a:cubicBezTo>
                    <a:pt x="572" y="60"/>
                    <a:pt x="572" y="60"/>
                    <a:pt x="572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1"/>
                    <a:pt x="576" y="61"/>
                    <a:pt x="576" y="61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577" y="63"/>
                    <a:pt x="577" y="63"/>
                    <a:pt x="577" y="63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80" y="65"/>
                    <a:pt x="580" y="65"/>
                    <a:pt x="580" y="65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80" y="67"/>
                    <a:pt x="580" y="67"/>
                    <a:pt x="580" y="67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78" y="68"/>
                    <a:pt x="578" y="68"/>
                    <a:pt x="578" y="68"/>
                  </a:cubicBezTo>
                  <a:cubicBezTo>
                    <a:pt x="579" y="69"/>
                    <a:pt x="579" y="69"/>
                    <a:pt x="579" y="69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580" y="69"/>
                    <a:pt x="580" y="69"/>
                    <a:pt x="580" y="69"/>
                  </a:cubicBezTo>
                  <a:cubicBezTo>
                    <a:pt x="580" y="70"/>
                    <a:pt x="580" y="70"/>
                    <a:pt x="580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1" y="70"/>
                    <a:pt x="581" y="70"/>
                    <a:pt x="581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2" y="69"/>
                    <a:pt x="582" y="69"/>
                    <a:pt x="582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4" y="69"/>
                    <a:pt x="584" y="69"/>
                    <a:pt x="584" y="69"/>
                  </a:cubicBezTo>
                  <a:cubicBezTo>
                    <a:pt x="584" y="70"/>
                    <a:pt x="584" y="70"/>
                    <a:pt x="584" y="70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2" y="70"/>
                    <a:pt x="582" y="70"/>
                    <a:pt x="582" y="70"/>
                  </a:cubicBezTo>
                  <a:cubicBezTo>
                    <a:pt x="582" y="71"/>
                    <a:pt x="582" y="71"/>
                    <a:pt x="582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3"/>
                    <a:pt x="584" y="73"/>
                    <a:pt x="584" y="73"/>
                  </a:cubicBezTo>
                  <a:cubicBezTo>
                    <a:pt x="583" y="73"/>
                    <a:pt x="583" y="73"/>
                    <a:pt x="583" y="73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1" y="72"/>
                    <a:pt x="581" y="72"/>
                    <a:pt x="581" y="72"/>
                  </a:cubicBezTo>
                  <a:cubicBezTo>
                    <a:pt x="582" y="73"/>
                    <a:pt x="582" y="73"/>
                    <a:pt x="582" y="73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79" y="73"/>
                    <a:pt x="579" y="73"/>
                    <a:pt x="579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3"/>
                    <a:pt x="576" y="73"/>
                    <a:pt x="576" y="73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3"/>
                    <a:pt x="575" y="73"/>
                    <a:pt x="575" y="73"/>
                  </a:cubicBezTo>
                  <a:cubicBezTo>
                    <a:pt x="574" y="73"/>
                    <a:pt x="574" y="73"/>
                    <a:pt x="574" y="73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3" y="74"/>
                    <a:pt x="573" y="74"/>
                    <a:pt x="573" y="74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6" y="71"/>
                    <a:pt x="566" y="71"/>
                    <a:pt x="566" y="71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1"/>
                    <a:pt x="564" y="71"/>
                    <a:pt x="564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75"/>
                    <a:pt x="561" y="75"/>
                    <a:pt x="561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9" y="76"/>
                    <a:pt x="559" y="76"/>
                    <a:pt x="559" y="76"/>
                  </a:cubicBezTo>
                  <a:cubicBezTo>
                    <a:pt x="557" y="74"/>
                    <a:pt x="557" y="74"/>
                    <a:pt x="557" y="74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1"/>
                    <a:pt x="557" y="71"/>
                    <a:pt x="557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3"/>
                    <a:pt x="555" y="73"/>
                    <a:pt x="555" y="73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2"/>
                    <a:pt x="553" y="72"/>
                    <a:pt x="553" y="72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4" y="73"/>
                    <a:pt x="554" y="73"/>
                    <a:pt x="554" y="73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6" y="78"/>
                    <a:pt x="556" y="78"/>
                    <a:pt x="556" y="78"/>
                  </a:cubicBezTo>
                  <a:cubicBezTo>
                    <a:pt x="558" y="78"/>
                    <a:pt x="558" y="78"/>
                    <a:pt x="558" y="78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80"/>
                    <a:pt x="559" y="80"/>
                    <a:pt x="559" y="80"/>
                  </a:cubicBezTo>
                  <a:cubicBezTo>
                    <a:pt x="560" y="81"/>
                    <a:pt x="560" y="81"/>
                    <a:pt x="560" y="81"/>
                  </a:cubicBezTo>
                  <a:cubicBezTo>
                    <a:pt x="561" y="82"/>
                    <a:pt x="561" y="82"/>
                    <a:pt x="561" y="82"/>
                  </a:cubicBezTo>
                  <a:cubicBezTo>
                    <a:pt x="562" y="83"/>
                    <a:pt x="562" y="83"/>
                    <a:pt x="562" y="83"/>
                  </a:cubicBezTo>
                  <a:cubicBezTo>
                    <a:pt x="562" y="84"/>
                    <a:pt x="562" y="84"/>
                    <a:pt x="562" y="84"/>
                  </a:cubicBezTo>
                  <a:cubicBezTo>
                    <a:pt x="561" y="87"/>
                    <a:pt x="561" y="87"/>
                    <a:pt x="561" y="87"/>
                  </a:cubicBezTo>
                  <a:cubicBezTo>
                    <a:pt x="561" y="89"/>
                    <a:pt x="561" y="89"/>
                    <a:pt x="561" y="89"/>
                  </a:cubicBezTo>
                  <a:cubicBezTo>
                    <a:pt x="561" y="90"/>
                    <a:pt x="561" y="90"/>
                    <a:pt x="561" y="90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61" y="92"/>
                    <a:pt x="561" y="92"/>
                    <a:pt x="561" y="92"/>
                  </a:cubicBezTo>
                  <a:cubicBezTo>
                    <a:pt x="561" y="93"/>
                    <a:pt x="561" y="93"/>
                    <a:pt x="561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58" y="94"/>
                    <a:pt x="558" y="94"/>
                    <a:pt x="558" y="94"/>
                  </a:cubicBezTo>
                  <a:cubicBezTo>
                    <a:pt x="557" y="93"/>
                    <a:pt x="557" y="93"/>
                    <a:pt x="557" y="93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4" y="93"/>
                    <a:pt x="554" y="93"/>
                    <a:pt x="554" y="93"/>
                  </a:cubicBezTo>
                  <a:cubicBezTo>
                    <a:pt x="553" y="91"/>
                    <a:pt x="553" y="91"/>
                    <a:pt x="553" y="91"/>
                  </a:cubicBezTo>
                  <a:cubicBezTo>
                    <a:pt x="552" y="91"/>
                    <a:pt x="552" y="91"/>
                    <a:pt x="552" y="91"/>
                  </a:cubicBezTo>
                  <a:cubicBezTo>
                    <a:pt x="551" y="91"/>
                    <a:pt x="551" y="91"/>
                    <a:pt x="551" y="91"/>
                  </a:cubicBezTo>
                  <a:cubicBezTo>
                    <a:pt x="550" y="90"/>
                    <a:pt x="550" y="90"/>
                    <a:pt x="550" y="90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91"/>
                    <a:pt x="548" y="91"/>
                    <a:pt x="548" y="91"/>
                  </a:cubicBezTo>
                  <a:cubicBezTo>
                    <a:pt x="547" y="91"/>
                    <a:pt x="547" y="91"/>
                    <a:pt x="547" y="91"/>
                  </a:cubicBezTo>
                  <a:cubicBezTo>
                    <a:pt x="548" y="92"/>
                    <a:pt x="548" y="92"/>
                    <a:pt x="548" y="92"/>
                  </a:cubicBezTo>
                  <a:cubicBezTo>
                    <a:pt x="550" y="92"/>
                    <a:pt x="550" y="92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3" y="92"/>
                    <a:pt x="553" y="92"/>
                    <a:pt x="553" y="92"/>
                  </a:cubicBezTo>
                  <a:cubicBezTo>
                    <a:pt x="553" y="93"/>
                    <a:pt x="553" y="93"/>
                    <a:pt x="553" y="93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1" y="93"/>
                    <a:pt x="551" y="93"/>
                    <a:pt x="551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0" y="94"/>
                    <a:pt x="550" y="94"/>
                    <a:pt x="550" y="94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8" y="93"/>
                    <a:pt x="548" y="93"/>
                    <a:pt x="548" y="93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0" y="96"/>
                    <a:pt x="550" y="96"/>
                    <a:pt x="550" y="96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2" y="98"/>
                    <a:pt x="552" y="98"/>
                    <a:pt x="552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2" y="95"/>
                    <a:pt x="552" y="95"/>
                    <a:pt x="552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4" y="94"/>
                    <a:pt x="554" y="94"/>
                    <a:pt x="554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5"/>
                    <a:pt x="555" y="95"/>
                    <a:pt x="555" y="95"/>
                  </a:cubicBezTo>
                  <a:cubicBezTo>
                    <a:pt x="556" y="96"/>
                    <a:pt x="556" y="96"/>
                    <a:pt x="556" y="96"/>
                  </a:cubicBezTo>
                  <a:cubicBezTo>
                    <a:pt x="558" y="96"/>
                    <a:pt x="558" y="96"/>
                    <a:pt x="558" y="96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0" y="97"/>
                    <a:pt x="560" y="97"/>
                    <a:pt x="560" y="97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99"/>
                    <a:pt x="564" y="99"/>
                    <a:pt x="564" y="99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6" y="104"/>
                    <a:pt x="566" y="104"/>
                    <a:pt x="566" y="104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8" y="104"/>
                    <a:pt x="568" y="104"/>
                    <a:pt x="568" y="104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69" y="104"/>
                    <a:pt x="569" y="104"/>
                    <a:pt x="569" y="104"/>
                  </a:cubicBezTo>
                  <a:cubicBezTo>
                    <a:pt x="571" y="105"/>
                    <a:pt x="571" y="105"/>
                    <a:pt x="571" y="105"/>
                  </a:cubicBezTo>
                  <a:cubicBezTo>
                    <a:pt x="573" y="106"/>
                    <a:pt x="573" y="106"/>
                    <a:pt x="573" y="106"/>
                  </a:cubicBezTo>
                  <a:cubicBezTo>
                    <a:pt x="574" y="107"/>
                    <a:pt x="574" y="107"/>
                    <a:pt x="574" y="107"/>
                  </a:cubicBezTo>
                  <a:cubicBezTo>
                    <a:pt x="573" y="107"/>
                    <a:pt x="573" y="107"/>
                    <a:pt x="573" y="107"/>
                  </a:cubicBezTo>
                  <a:cubicBezTo>
                    <a:pt x="575" y="109"/>
                    <a:pt x="575" y="109"/>
                    <a:pt x="575" y="109"/>
                  </a:cubicBezTo>
                  <a:cubicBezTo>
                    <a:pt x="576" y="109"/>
                    <a:pt x="576" y="109"/>
                    <a:pt x="576" y="109"/>
                  </a:cubicBezTo>
                  <a:cubicBezTo>
                    <a:pt x="577" y="110"/>
                    <a:pt x="577" y="110"/>
                    <a:pt x="577" y="110"/>
                  </a:cubicBezTo>
                  <a:cubicBezTo>
                    <a:pt x="577" y="113"/>
                    <a:pt x="577" y="113"/>
                    <a:pt x="577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1" y="114"/>
                    <a:pt x="571" y="114"/>
                    <a:pt x="571" y="114"/>
                  </a:cubicBezTo>
                  <a:cubicBezTo>
                    <a:pt x="571" y="113"/>
                    <a:pt x="571" y="113"/>
                    <a:pt x="571" y="113"/>
                  </a:cubicBezTo>
                  <a:cubicBezTo>
                    <a:pt x="570" y="113"/>
                    <a:pt x="570" y="113"/>
                    <a:pt x="570" y="113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69" y="115"/>
                    <a:pt x="569" y="115"/>
                    <a:pt x="569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6"/>
                    <a:pt x="568" y="116"/>
                    <a:pt x="568" y="116"/>
                  </a:cubicBezTo>
                  <a:cubicBezTo>
                    <a:pt x="567" y="117"/>
                    <a:pt x="567" y="117"/>
                    <a:pt x="567" y="117"/>
                  </a:cubicBezTo>
                  <a:cubicBezTo>
                    <a:pt x="566" y="117"/>
                    <a:pt x="566" y="117"/>
                    <a:pt x="566" y="117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5" y="119"/>
                    <a:pt x="565" y="119"/>
                    <a:pt x="565" y="119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1"/>
                    <a:pt x="564" y="121"/>
                    <a:pt x="564" y="121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2"/>
                    <a:pt x="563" y="122"/>
                    <a:pt x="563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4"/>
                    <a:pt x="563" y="124"/>
                    <a:pt x="563" y="124"/>
                  </a:cubicBezTo>
                  <a:cubicBezTo>
                    <a:pt x="562" y="124"/>
                    <a:pt x="562" y="124"/>
                    <a:pt x="562" y="124"/>
                  </a:cubicBezTo>
                  <a:cubicBezTo>
                    <a:pt x="561" y="125"/>
                    <a:pt x="561" y="125"/>
                    <a:pt x="561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58" y="131"/>
                    <a:pt x="558" y="131"/>
                    <a:pt x="558" y="131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9" y="132"/>
                    <a:pt x="559" y="132"/>
                    <a:pt x="559" y="132"/>
                  </a:cubicBezTo>
                  <a:cubicBezTo>
                    <a:pt x="560" y="133"/>
                    <a:pt x="560" y="133"/>
                    <a:pt x="560" y="133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8" y="138"/>
                    <a:pt x="558" y="138"/>
                    <a:pt x="558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7" y="144"/>
                    <a:pt x="557" y="144"/>
                    <a:pt x="557" y="144"/>
                  </a:cubicBezTo>
                  <a:cubicBezTo>
                    <a:pt x="557" y="143"/>
                    <a:pt x="557" y="143"/>
                    <a:pt x="557" y="143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53" y="142"/>
                    <a:pt x="553" y="142"/>
                    <a:pt x="553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0"/>
                    <a:pt x="548" y="140"/>
                    <a:pt x="548" y="140"/>
                  </a:cubicBezTo>
                  <a:cubicBezTo>
                    <a:pt x="547" y="141"/>
                    <a:pt x="547" y="141"/>
                    <a:pt x="547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5" y="142"/>
                    <a:pt x="545" y="142"/>
                    <a:pt x="545" y="142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3" y="149"/>
                    <a:pt x="543" y="149"/>
                    <a:pt x="543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7" y="147"/>
                    <a:pt x="537" y="147"/>
                    <a:pt x="537" y="147"/>
                  </a:cubicBezTo>
                  <a:cubicBezTo>
                    <a:pt x="537" y="148"/>
                    <a:pt x="537" y="148"/>
                    <a:pt x="537" y="148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8"/>
                    <a:pt x="536" y="148"/>
                    <a:pt x="536" y="148"/>
                  </a:cubicBezTo>
                  <a:cubicBezTo>
                    <a:pt x="535" y="148"/>
                    <a:pt x="535" y="148"/>
                    <a:pt x="535" y="148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3" y="149"/>
                    <a:pt x="533" y="149"/>
                    <a:pt x="533" y="149"/>
                  </a:cubicBezTo>
                  <a:cubicBezTo>
                    <a:pt x="532" y="149"/>
                    <a:pt x="532" y="149"/>
                    <a:pt x="532" y="149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4" y="155"/>
                    <a:pt x="534" y="155"/>
                    <a:pt x="534" y="155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4" y="156"/>
                    <a:pt x="534" y="156"/>
                    <a:pt x="534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5" y="157"/>
                    <a:pt x="535" y="157"/>
                    <a:pt x="535" y="157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60"/>
                    <a:pt x="535" y="160"/>
                    <a:pt x="535" y="160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35" y="163"/>
                    <a:pt x="535" y="163"/>
                    <a:pt x="535" y="163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6" y="167"/>
                    <a:pt x="536" y="167"/>
                    <a:pt x="536" y="167"/>
                  </a:cubicBezTo>
                  <a:cubicBezTo>
                    <a:pt x="535" y="168"/>
                    <a:pt x="535" y="168"/>
                    <a:pt x="535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38" y="168"/>
                    <a:pt x="538" y="168"/>
                    <a:pt x="538" y="168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2" y="169"/>
                    <a:pt x="542" y="169"/>
                    <a:pt x="542" y="169"/>
                  </a:cubicBezTo>
                  <a:cubicBezTo>
                    <a:pt x="542" y="168"/>
                    <a:pt x="542" y="168"/>
                    <a:pt x="542" y="168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70"/>
                    <a:pt x="543" y="170"/>
                    <a:pt x="543" y="170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5"/>
                    <a:pt x="543" y="175"/>
                    <a:pt x="543" y="175"/>
                  </a:cubicBezTo>
                  <a:cubicBezTo>
                    <a:pt x="543" y="177"/>
                    <a:pt x="543" y="177"/>
                    <a:pt x="543" y="177"/>
                  </a:cubicBezTo>
                  <a:cubicBezTo>
                    <a:pt x="544" y="177"/>
                    <a:pt x="544" y="177"/>
                    <a:pt x="544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7" y="176"/>
                    <a:pt x="547" y="176"/>
                    <a:pt x="547" y="176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49" y="180"/>
                    <a:pt x="549" y="180"/>
                    <a:pt x="549" y="180"/>
                  </a:cubicBezTo>
                  <a:cubicBezTo>
                    <a:pt x="550" y="181"/>
                    <a:pt x="550" y="181"/>
                    <a:pt x="550" y="181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5" y="183"/>
                    <a:pt x="545" y="183"/>
                    <a:pt x="545" y="183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7"/>
                    <a:pt x="545" y="187"/>
                    <a:pt x="545" y="187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8" y="191"/>
                    <a:pt x="548" y="191"/>
                    <a:pt x="548" y="191"/>
                  </a:cubicBezTo>
                  <a:cubicBezTo>
                    <a:pt x="549" y="191"/>
                    <a:pt x="549" y="191"/>
                    <a:pt x="549" y="191"/>
                  </a:cubicBezTo>
                  <a:cubicBezTo>
                    <a:pt x="550" y="193"/>
                    <a:pt x="550" y="193"/>
                    <a:pt x="550" y="193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5"/>
                    <a:pt x="551" y="195"/>
                    <a:pt x="551" y="195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5" y="199"/>
                    <a:pt x="545" y="199"/>
                    <a:pt x="545" y="199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1"/>
                    <a:pt x="545" y="201"/>
                    <a:pt x="545" y="201"/>
                  </a:cubicBezTo>
                  <a:cubicBezTo>
                    <a:pt x="545" y="203"/>
                    <a:pt x="545" y="203"/>
                    <a:pt x="545" y="203"/>
                  </a:cubicBezTo>
                  <a:cubicBezTo>
                    <a:pt x="546" y="205"/>
                    <a:pt x="546" y="205"/>
                    <a:pt x="546" y="205"/>
                  </a:cubicBezTo>
                  <a:cubicBezTo>
                    <a:pt x="547" y="206"/>
                    <a:pt x="547" y="206"/>
                    <a:pt x="547" y="206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8" y="207"/>
                    <a:pt x="548" y="207"/>
                    <a:pt x="548" y="207"/>
                  </a:cubicBezTo>
                  <a:cubicBezTo>
                    <a:pt x="549" y="208"/>
                    <a:pt x="549" y="208"/>
                    <a:pt x="549" y="208"/>
                  </a:cubicBezTo>
                  <a:cubicBezTo>
                    <a:pt x="548" y="208"/>
                    <a:pt x="548" y="208"/>
                    <a:pt x="548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6" y="209"/>
                    <a:pt x="546" y="209"/>
                    <a:pt x="546" y="209"/>
                  </a:cubicBezTo>
                  <a:cubicBezTo>
                    <a:pt x="545" y="209"/>
                    <a:pt x="545" y="209"/>
                    <a:pt x="545" y="209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3" y="209"/>
                    <a:pt x="543" y="209"/>
                    <a:pt x="543" y="209"/>
                  </a:cubicBezTo>
                  <a:cubicBezTo>
                    <a:pt x="542" y="210"/>
                    <a:pt x="542" y="210"/>
                    <a:pt x="542" y="210"/>
                  </a:cubicBezTo>
                  <a:cubicBezTo>
                    <a:pt x="543" y="210"/>
                    <a:pt x="543" y="210"/>
                    <a:pt x="543" y="210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4" y="211"/>
                    <a:pt x="544" y="211"/>
                    <a:pt x="544" y="211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4"/>
                    <a:pt x="544" y="214"/>
                    <a:pt x="544" y="214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5" y="214"/>
                    <a:pt x="545" y="214"/>
                    <a:pt x="545" y="214"/>
                  </a:cubicBezTo>
                  <a:cubicBezTo>
                    <a:pt x="546" y="215"/>
                    <a:pt x="546" y="215"/>
                    <a:pt x="546" y="215"/>
                  </a:cubicBezTo>
                  <a:cubicBezTo>
                    <a:pt x="545" y="216"/>
                    <a:pt x="545" y="216"/>
                    <a:pt x="545" y="216"/>
                  </a:cubicBezTo>
                  <a:cubicBezTo>
                    <a:pt x="545" y="217"/>
                    <a:pt x="545" y="217"/>
                    <a:pt x="545" y="217"/>
                  </a:cubicBezTo>
                  <a:cubicBezTo>
                    <a:pt x="545" y="218"/>
                    <a:pt x="545" y="218"/>
                    <a:pt x="545" y="218"/>
                  </a:cubicBezTo>
                  <a:cubicBezTo>
                    <a:pt x="545" y="219"/>
                    <a:pt x="545" y="219"/>
                    <a:pt x="545" y="219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1"/>
                    <a:pt x="545" y="221"/>
                    <a:pt x="545" y="221"/>
                  </a:cubicBezTo>
                  <a:cubicBezTo>
                    <a:pt x="544" y="222"/>
                    <a:pt x="544" y="222"/>
                    <a:pt x="544" y="222"/>
                  </a:cubicBezTo>
                  <a:cubicBezTo>
                    <a:pt x="544" y="223"/>
                    <a:pt x="544" y="223"/>
                    <a:pt x="544" y="223"/>
                  </a:cubicBezTo>
                  <a:cubicBezTo>
                    <a:pt x="543" y="223"/>
                    <a:pt x="543" y="223"/>
                    <a:pt x="543" y="223"/>
                  </a:cubicBezTo>
                  <a:cubicBezTo>
                    <a:pt x="543" y="225"/>
                    <a:pt x="543" y="225"/>
                    <a:pt x="543" y="225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2" y="226"/>
                    <a:pt x="542" y="226"/>
                    <a:pt x="542" y="226"/>
                  </a:cubicBezTo>
                  <a:cubicBezTo>
                    <a:pt x="542" y="225"/>
                    <a:pt x="542" y="225"/>
                    <a:pt x="542" y="225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0" y="224"/>
                    <a:pt x="540" y="224"/>
                    <a:pt x="540" y="224"/>
                  </a:cubicBezTo>
                  <a:cubicBezTo>
                    <a:pt x="539" y="222"/>
                    <a:pt x="539" y="222"/>
                    <a:pt x="539" y="222"/>
                  </a:cubicBezTo>
                  <a:cubicBezTo>
                    <a:pt x="539" y="221"/>
                    <a:pt x="539" y="221"/>
                    <a:pt x="539" y="221"/>
                  </a:cubicBezTo>
                  <a:cubicBezTo>
                    <a:pt x="537" y="217"/>
                    <a:pt x="537" y="217"/>
                    <a:pt x="537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7" y="216"/>
                    <a:pt x="537" y="216"/>
                    <a:pt x="537" y="216"/>
                  </a:cubicBezTo>
                  <a:cubicBezTo>
                    <a:pt x="538" y="215"/>
                    <a:pt x="538" y="215"/>
                    <a:pt x="538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6" y="215"/>
                    <a:pt x="536" y="215"/>
                    <a:pt x="536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1" y="209"/>
                    <a:pt x="531" y="209"/>
                    <a:pt x="531" y="209"/>
                  </a:cubicBezTo>
                  <a:cubicBezTo>
                    <a:pt x="528" y="206"/>
                    <a:pt x="528" y="206"/>
                    <a:pt x="528" y="206"/>
                  </a:cubicBezTo>
                  <a:cubicBezTo>
                    <a:pt x="527" y="204"/>
                    <a:pt x="527" y="204"/>
                    <a:pt x="527" y="204"/>
                  </a:cubicBezTo>
                  <a:cubicBezTo>
                    <a:pt x="526" y="203"/>
                    <a:pt x="526" y="203"/>
                    <a:pt x="526" y="203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0"/>
                    <a:pt x="520" y="190"/>
                    <a:pt x="520" y="190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8" y="185"/>
                    <a:pt x="518" y="185"/>
                    <a:pt x="518" y="185"/>
                  </a:cubicBezTo>
                  <a:cubicBezTo>
                    <a:pt x="517" y="184"/>
                    <a:pt x="517" y="184"/>
                    <a:pt x="517" y="184"/>
                  </a:cubicBezTo>
                  <a:cubicBezTo>
                    <a:pt x="517" y="182"/>
                    <a:pt x="517" y="182"/>
                    <a:pt x="517" y="182"/>
                  </a:cubicBezTo>
                  <a:cubicBezTo>
                    <a:pt x="518" y="181"/>
                    <a:pt x="518" y="181"/>
                    <a:pt x="518" y="181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7"/>
                    <a:pt x="519" y="177"/>
                    <a:pt x="519" y="177"/>
                  </a:cubicBezTo>
                  <a:cubicBezTo>
                    <a:pt x="518" y="175"/>
                    <a:pt x="518" y="175"/>
                    <a:pt x="518" y="175"/>
                  </a:cubicBezTo>
                  <a:cubicBezTo>
                    <a:pt x="516" y="175"/>
                    <a:pt x="516" y="175"/>
                    <a:pt x="516" y="175"/>
                  </a:cubicBezTo>
                  <a:cubicBezTo>
                    <a:pt x="516" y="174"/>
                    <a:pt x="516" y="174"/>
                    <a:pt x="516" y="174"/>
                  </a:cubicBezTo>
                  <a:cubicBezTo>
                    <a:pt x="517" y="173"/>
                    <a:pt x="517" y="173"/>
                    <a:pt x="517" y="173"/>
                  </a:cubicBezTo>
                  <a:cubicBezTo>
                    <a:pt x="519" y="174"/>
                    <a:pt x="519" y="174"/>
                    <a:pt x="519" y="174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1"/>
                    <a:pt x="520" y="171"/>
                    <a:pt x="520" y="171"/>
                  </a:cubicBezTo>
                  <a:cubicBezTo>
                    <a:pt x="521" y="171"/>
                    <a:pt x="521" y="171"/>
                    <a:pt x="521" y="171"/>
                  </a:cubicBezTo>
                  <a:cubicBezTo>
                    <a:pt x="522" y="171"/>
                    <a:pt x="522" y="171"/>
                    <a:pt x="522" y="171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2" y="166"/>
                    <a:pt x="522" y="166"/>
                    <a:pt x="522" y="166"/>
                  </a:cubicBezTo>
                  <a:cubicBezTo>
                    <a:pt x="522" y="165"/>
                    <a:pt x="522" y="165"/>
                    <a:pt x="522" y="165"/>
                  </a:cubicBezTo>
                  <a:cubicBezTo>
                    <a:pt x="522" y="164"/>
                    <a:pt x="522" y="164"/>
                    <a:pt x="522" y="164"/>
                  </a:cubicBezTo>
                  <a:cubicBezTo>
                    <a:pt x="522" y="163"/>
                    <a:pt x="522" y="163"/>
                    <a:pt x="522" y="163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0"/>
                    <a:pt x="522" y="160"/>
                    <a:pt x="522" y="160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8"/>
                    <a:pt x="522" y="158"/>
                    <a:pt x="522" y="158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2"/>
                    <a:pt x="523" y="152"/>
                    <a:pt x="523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4" y="149"/>
                    <a:pt x="524" y="149"/>
                    <a:pt x="524" y="149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3" y="147"/>
                    <a:pt x="523" y="147"/>
                    <a:pt x="523" y="147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7" y="142"/>
                    <a:pt x="527" y="142"/>
                    <a:pt x="527" y="142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7" y="139"/>
                    <a:pt x="527" y="139"/>
                    <a:pt x="527" y="139"/>
                  </a:cubicBezTo>
                  <a:cubicBezTo>
                    <a:pt x="526" y="139"/>
                    <a:pt x="526" y="139"/>
                    <a:pt x="526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3"/>
                    <a:pt x="524" y="133"/>
                    <a:pt x="524" y="133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0"/>
                    <a:pt x="522" y="130"/>
                    <a:pt x="522" y="130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3" y="128"/>
                    <a:pt x="523" y="128"/>
                    <a:pt x="523" y="128"/>
                  </a:cubicBezTo>
                  <a:cubicBezTo>
                    <a:pt x="524" y="128"/>
                    <a:pt x="524" y="128"/>
                    <a:pt x="524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5" y="127"/>
                    <a:pt x="525" y="127"/>
                    <a:pt x="525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2" y="127"/>
                    <a:pt x="522" y="127"/>
                    <a:pt x="522" y="127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0" y="126"/>
                    <a:pt x="520" y="126"/>
                    <a:pt x="520" y="126"/>
                  </a:cubicBezTo>
                  <a:cubicBezTo>
                    <a:pt x="519" y="127"/>
                    <a:pt x="519" y="127"/>
                    <a:pt x="519" y="127"/>
                  </a:cubicBezTo>
                  <a:cubicBezTo>
                    <a:pt x="518" y="127"/>
                    <a:pt x="518" y="127"/>
                    <a:pt x="518" y="127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1"/>
                    <a:pt x="518" y="131"/>
                    <a:pt x="518" y="131"/>
                  </a:cubicBezTo>
                  <a:cubicBezTo>
                    <a:pt x="518" y="132"/>
                    <a:pt x="518" y="132"/>
                    <a:pt x="518" y="132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1" y="135"/>
                    <a:pt x="521" y="135"/>
                    <a:pt x="521" y="135"/>
                  </a:cubicBezTo>
                  <a:cubicBezTo>
                    <a:pt x="521" y="136"/>
                    <a:pt x="521" y="136"/>
                    <a:pt x="521" y="136"/>
                  </a:cubicBezTo>
                  <a:cubicBezTo>
                    <a:pt x="522" y="137"/>
                    <a:pt x="522" y="137"/>
                    <a:pt x="522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0" y="136"/>
                    <a:pt x="520" y="136"/>
                    <a:pt x="520" y="136"/>
                  </a:cubicBezTo>
                  <a:cubicBezTo>
                    <a:pt x="519" y="136"/>
                    <a:pt x="519" y="136"/>
                    <a:pt x="519" y="136"/>
                  </a:cubicBezTo>
                  <a:cubicBezTo>
                    <a:pt x="519" y="137"/>
                    <a:pt x="519" y="137"/>
                    <a:pt x="519" y="137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19" y="139"/>
                    <a:pt x="519" y="139"/>
                    <a:pt x="519" y="139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8" y="145"/>
                    <a:pt x="518" y="145"/>
                    <a:pt x="518" y="145"/>
                  </a:cubicBezTo>
                  <a:cubicBezTo>
                    <a:pt x="517" y="145"/>
                    <a:pt x="517" y="145"/>
                    <a:pt x="517" y="145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3" y="146"/>
                    <a:pt x="513" y="146"/>
                    <a:pt x="513" y="146"/>
                  </a:cubicBezTo>
                  <a:cubicBezTo>
                    <a:pt x="513" y="144"/>
                    <a:pt x="513" y="144"/>
                    <a:pt x="513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2" y="143"/>
                    <a:pt x="512" y="143"/>
                    <a:pt x="512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8"/>
                    <a:pt x="511" y="138"/>
                    <a:pt x="511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9"/>
                    <a:pt x="509" y="139"/>
                    <a:pt x="509" y="139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6" y="138"/>
                    <a:pt x="506" y="138"/>
                    <a:pt x="506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9"/>
                    <a:pt x="505" y="139"/>
                    <a:pt x="505" y="139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1" y="140"/>
                    <a:pt x="501" y="140"/>
                    <a:pt x="501" y="140"/>
                  </a:cubicBezTo>
                  <a:cubicBezTo>
                    <a:pt x="501" y="141"/>
                    <a:pt x="501" y="141"/>
                    <a:pt x="501" y="141"/>
                  </a:cubicBezTo>
                  <a:cubicBezTo>
                    <a:pt x="499" y="140"/>
                    <a:pt x="499" y="140"/>
                    <a:pt x="499" y="140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6"/>
                    <a:pt x="498" y="146"/>
                    <a:pt x="498" y="146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8" y="147"/>
                    <a:pt x="498" y="147"/>
                    <a:pt x="498" y="147"/>
                  </a:cubicBezTo>
                  <a:cubicBezTo>
                    <a:pt x="498" y="150"/>
                    <a:pt x="498" y="150"/>
                    <a:pt x="498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7" y="153"/>
                    <a:pt x="497" y="153"/>
                    <a:pt x="497" y="153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6"/>
                    <a:pt x="497" y="156"/>
                    <a:pt x="497" y="156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7" y="159"/>
                    <a:pt x="497" y="159"/>
                    <a:pt x="497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499" y="162"/>
                    <a:pt x="499" y="162"/>
                    <a:pt x="499" y="162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1" y="162"/>
                    <a:pt x="501" y="162"/>
                    <a:pt x="501" y="162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1" y="163"/>
                    <a:pt x="501" y="163"/>
                    <a:pt x="501" y="163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3"/>
                    <a:pt x="500" y="163"/>
                    <a:pt x="500" y="163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5"/>
                    <a:pt x="500" y="165"/>
                    <a:pt x="500" y="165"/>
                  </a:cubicBezTo>
                  <a:cubicBezTo>
                    <a:pt x="499" y="166"/>
                    <a:pt x="499" y="166"/>
                    <a:pt x="499" y="166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5"/>
                    <a:pt x="497" y="165"/>
                    <a:pt x="497" y="165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5"/>
                    <a:pt x="496" y="165"/>
                    <a:pt x="496" y="165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8"/>
                    <a:pt x="495" y="168"/>
                    <a:pt x="495" y="168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3" y="166"/>
                    <a:pt x="493" y="166"/>
                    <a:pt x="493" y="166"/>
                  </a:cubicBezTo>
                  <a:cubicBezTo>
                    <a:pt x="492" y="166"/>
                    <a:pt x="492" y="166"/>
                    <a:pt x="492" y="166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91" y="169"/>
                    <a:pt x="491" y="169"/>
                    <a:pt x="491" y="169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9" y="168"/>
                    <a:pt x="489" y="168"/>
                    <a:pt x="489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91" y="166"/>
                    <a:pt x="491" y="166"/>
                    <a:pt x="491" y="166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1" y="164"/>
                    <a:pt x="491" y="164"/>
                    <a:pt x="491" y="164"/>
                  </a:cubicBezTo>
                  <a:cubicBezTo>
                    <a:pt x="490" y="165"/>
                    <a:pt x="490" y="165"/>
                    <a:pt x="490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2" y="163"/>
                    <a:pt x="482" y="163"/>
                    <a:pt x="482" y="163"/>
                  </a:cubicBezTo>
                  <a:cubicBezTo>
                    <a:pt x="481" y="164"/>
                    <a:pt x="481" y="164"/>
                    <a:pt x="481" y="164"/>
                  </a:cubicBezTo>
                  <a:cubicBezTo>
                    <a:pt x="480" y="163"/>
                    <a:pt x="480" y="163"/>
                    <a:pt x="480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8" y="164"/>
                    <a:pt x="478" y="164"/>
                    <a:pt x="478" y="164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9"/>
                    <a:pt x="473" y="169"/>
                    <a:pt x="473" y="169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472" y="168"/>
                    <a:pt x="472" y="168"/>
                    <a:pt x="472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68" y="168"/>
                    <a:pt x="468" y="168"/>
                    <a:pt x="468" y="168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7" y="171"/>
                    <a:pt x="467" y="171"/>
                    <a:pt x="467" y="171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0"/>
                    <a:pt x="466" y="170"/>
                    <a:pt x="466" y="170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464" y="170"/>
                    <a:pt x="464" y="170"/>
                    <a:pt x="464" y="170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2" y="171"/>
                    <a:pt x="462" y="171"/>
                    <a:pt x="462" y="171"/>
                  </a:cubicBezTo>
                  <a:cubicBezTo>
                    <a:pt x="461" y="170"/>
                    <a:pt x="461" y="170"/>
                    <a:pt x="461" y="170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59" y="171"/>
                    <a:pt x="459" y="171"/>
                    <a:pt x="459" y="171"/>
                  </a:cubicBezTo>
                  <a:cubicBezTo>
                    <a:pt x="457" y="172"/>
                    <a:pt x="457" y="172"/>
                    <a:pt x="457" y="172"/>
                  </a:cubicBezTo>
                  <a:cubicBezTo>
                    <a:pt x="456" y="173"/>
                    <a:pt x="456" y="173"/>
                    <a:pt x="456" y="173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5" y="173"/>
                    <a:pt x="455" y="173"/>
                    <a:pt x="455" y="173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453" y="180"/>
                    <a:pt x="453" y="180"/>
                    <a:pt x="453" y="180"/>
                  </a:cubicBezTo>
                  <a:cubicBezTo>
                    <a:pt x="452" y="181"/>
                    <a:pt x="452" y="181"/>
                    <a:pt x="452" y="181"/>
                  </a:cubicBezTo>
                  <a:cubicBezTo>
                    <a:pt x="451" y="182"/>
                    <a:pt x="451" y="182"/>
                    <a:pt x="451" y="182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2" y="185"/>
                    <a:pt x="452" y="185"/>
                    <a:pt x="452" y="18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0" y="190"/>
                    <a:pt x="450" y="190"/>
                    <a:pt x="450" y="190"/>
                  </a:cubicBezTo>
                  <a:cubicBezTo>
                    <a:pt x="450" y="191"/>
                    <a:pt x="450" y="191"/>
                    <a:pt x="450" y="191"/>
                  </a:cubicBezTo>
                  <a:cubicBezTo>
                    <a:pt x="448" y="192"/>
                    <a:pt x="448" y="192"/>
                    <a:pt x="448" y="192"/>
                  </a:cubicBezTo>
                  <a:cubicBezTo>
                    <a:pt x="449" y="193"/>
                    <a:pt x="449" y="193"/>
                    <a:pt x="449" y="193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8" y="195"/>
                    <a:pt x="448" y="195"/>
                    <a:pt x="448" y="195"/>
                  </a:cubicBezTo>
                  <a:cubicBezTo>
                    <a:pt x="447" y="195"/>
                    <a:pt x="447" y="195"/>
                    <a:pt x="447" y="195"/>
                  </a:cubicBezTo>
                  <a:cubicBezTo>
                    <a:pt x="447" y="197"/>
                    <a:pt x="447" y="197"/>
                    <a:pt x="447" y="197"/>
                  </a:cubicBezTo>
                  <a:cubicBezTo>
                    <a:pt x="447" y="198"/>
                    <a:pt x="447" y="198"/>
                    <a:pt x="447" y="198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7" y="200"/>
                    <a:pt x="447" y="200"/>
                    <a:pt x="447" y="200"/>
                  </a:cubicBezTo>
                  <a:cubicBezTo>
                    <a:pt x="446" y="200"/>
                    <a:pt x="446" y="200"/>
                    <a:pt x="446" y="200"/>
                  </a:cubicBezTo>
                  <a:cubicBezTo>
                    <a:pt x="446" y="201"/>
                    <a:pt x="446" y="201"/>
                    <a:pt x="446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4" y="206"/>
                    <a:pt x="444" y="206"/>
                    <a:pt x="444" y="206"/>
                  </a:cubicBezTo>
                  <a:cubicBezTo>
                    <a:pt x="442" y="207"/>
                    <a:pt x="442" y="207"/>
                    <a:pt x="442" y="207"/>
                  </a:cubicBezTo>
                  <a:cubicBezTo>
                    <a:pt x="442" y="208"/>
                    <a:pt x="442" y="208"/>
                    <a:pt x="442" y="208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41" y="210"/>
                    <a:pt x="441" y="210"/>
                    <a:pt x="441" y="210"/>
                  </a:cubicBezTo>
                  <a:cubicBezTo>
                    <a:pt x="441" y="211"/>
                    <a:pt x="441" y="211"/>
                    <a:pt x="441" y="211"/>
                  </a:cubicBezTo>
                  <a:cubicBezTo>
                    <a:pt x="441" y="212"/>
                    <a:pt x="441" y="212"/>
                    <a:pt x="441" y="212"/>
                  </a:cubicBezTo>
                  <a:cubicBezTo>
                    <a:pt x="442" y="212"/>
                    <a:pt x="442" y="212"/>
                    <a:pt x="442" y="212"/>
                  </a:cubicBezTo>
                  <a:cubicBezTo>
                    <a:pt x="443" y="212"/>
                    <a:pt x="443" y="212"/>
                    <a:pt x="443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8" y="211"/>
                    <a:pt x="448" y="211"/>
                    <a:pt x="448" y="211"/>
                  </a:cubicBezTo>
                  <a:cubicBezTo>
                    <a:pt x="448" y="213"/>
                    <a:pt x="448" y="213"/>
                    <a:pt x="448" y="213"/>
                  </a:cubicBezTo>
                  <a:cubicBezTo>
                    <a:pt x="449" y="214"/>
                    <a:pt x="449" y="214"/>
                    <a:pt x="449" y="214"/>
                  </a:cubicBezTo>
                  <a:cubicBezTo>
                    <a:pt x="450" y="215"/>
                    <a:pt x="450" y="215"/>
                    <a:pt x="450" y="215"/>
                  </a:cubicBezTo>
                  <a:cubicBezTo>
                    <a:pt x="450" y="216"/>
                    <a:pt x="450" y="216"/>
                    <a:pt x="450" y="216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53" y="219"/>
                    <a:pt x="453" y="219"/>
                    <a:pt x="453" y="219"/>
                  </a:cubicBezTo>
                  <a:cubicBezTo>
                    <a:pt x="455" y="218"/>
                    <a:pt x="455" y="218"/>
                    <a:pt x="455" y="218"/>
                  </a:cubicBezTo>
                  <a:cubicBezTo>
                    <a:pt x="456" y="218"/>
                    <a:pt x="456" y="218"/>
                    <a:pt x="456" y="218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8"/>
                    <a:pt x="457" y="218"/>
                    <a:pt x="457" y="218"/>
                  </a:cubicBezTo>
                  <a:cubicBezTo>
                    <a:pt x="458" y="218"/>
                    <a:pt x="458" y="218"/>
                    <a:pt x="458" y="218"/>
                  </a:cubicBezTo>
                  <a:cubicBezTo>
                    <a:pt x="458" y="217"/>
                    <a:pt x="458" y="217"/>
                    <a:pt x="458" y="217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57" y="213"/>
                    <a:pt x="457" y="213"/>
                    <a:pt x="457" y="213"/>
                  </a:cubicBezTo>
                  <a:cubicBezTo>
                    <a:pt x="458" y="213"/>
                    <a:pt x="458" y="213"/>
                    <a:pt x="458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62" y="213"/>
                    <a:pt x="462" y="213"/>
                    <a:pt x="462" y="213"/>
                  </a:cubicBezTo>
                  <a:cubicBezTo>
                    <a:pt x="463" y="213"/>
                    <a:pt x="463" y="213"/>
                    <a:pt x="463" y="213"/>
                  </a:cubicBezTo>
                  <a:cubicBezTo>
                    <a:pt x="464" y="213"/>
                    <a:pt x="464" y="213"/>
                    <a:pt x="464" y="213"/>
                  </a:cubicBezTo>
                  <a:cubicBezTo>
                    <a:pt x="464" y="214"/>
                    <a:pt x="464" y="214"/>
                    <a:pt x="464" y="214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7" y="215"/>
                    <a:pt x="467" y="215"/>
                    <a:pt x="467" y="215"/>
                  </a:cubicBezTo>
                  <a:cubicBezTo>
                    <a:pt x="467" y="216"/>
                    <a:pt x="467" y="216"/>
                    <a:pt x="467" y="216"/>
                  </a:cubicBezTo>
                  <a:cubicBezTo>
                    <a:pt x="469" y="216"/>
                    <a:pt x="469" y="216"/>
                    <a:pt x="469" y="216"/>
                  </a:cubicBezTo>
                  <a:cubicBezTo>
                    <a:pt x="469" y="217"/>
                    <a:pt x="469" y="217"/>
                    <a:pt x="469" y="217"/>
                  </a:cubicBezTo>
                  <a:cubicBezTo>
                    <a:pt x="470" y="217"/>
                    <a:pt x="470" y="217"/>
                    <a:pt x="470" y="217"/>
                  </a:cubicBezTo>
                  <a:cubicBezTo>
                    <a:pt x="470" y="218"/>
                    <a:pt x="470" y="218"/>
                    <a:pt x="470" y="218"/>
                  </a:cubicBezTo>
                  <a:cubicBezTo>
                    <a:pt x="471" y="218"/>
                    <a:pt x="471" y="218"/>
                    <a:pt x="471" y="218"/>
                  </a:cubicBezTo>
                  <a:cubicBezTo>
                    <a:pt x="472" y="219"/>
                    <a:pt x="472" y="219"/>
                    <a:pt x="472" y="219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1"/>
                    <a:pt x="471" y="221"/>
                    <a:pt x="471" y="221"/>
                  </a:cubicBezTo>
                  <a:cubicBezTo>
                    <a:pt x="471" y="222"/>
                    <a:pt x="471" y="222"/>
                    <a:pt x="471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3" y="223"/>
                    <a:pt x="473" y="223"/>
                    <a:pt x="473" y="223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5"/>
                    <a:pt x="473" y="225"/>
                    <a:pt x="473" y="225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6"/>
                    <a:pt x="475" y="226"/>
                    <a:pt x="475" y="226"/>
                  </a:cubicBezTo>
                  <a:cubicBezTo>
                    <a:pt x="475" y="227"/>
                    <a:pt x="475" y="227"/>
                    <a:pt x="475" y="227"/>
                  </a:cubicBezTo>
                  <a:cubicBezTo>
                    <a:pt x="475" y="228"/>
                    <a:pt x="475" y="228"/>
                    <a:pt x="475" y="228"/>
                  </a:cubicBezTo>
                  <a:cubicBezTo>
                    <a:pt x="476" y="228"/>
                    <a:pt x="476" y="228"/>
                    <a:pt x="476" y="228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30"/>
                    <a:pt x="475" y="230"/>
                    <a:pt x="475" y="230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3"/>
                    <a:pt x="475" y="233"/>
                    <a:pt x="475" y="233"/>
                  </a:cubicBezTo>
                  <a:cubicBezTo>
                    <a:pt x="476" y="235"/>
                    <a:pt x="476" y="235"/>
                    <a:pt x="476" y="235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8" y="240"/>
                    <a:pt x="478" y="240"/>
                    <a:pt x="478" y="240"/>
                  </a:cubicBezTo>
                  <a:cubicBezTo>
                    <a:pt x="478" y="241"/>
                    <a:pt x="478" y="241"/>
                    <a:pt x="478" y="241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9" y="244"/>
                    <a:pt x="479" y="244"/>
                    <a:pt x="479" y="244"/>
                  </a:cubicBezTo>
                  <a:cubicBezTo>
                    <a:pt x="479" y="245"/>
                    <a:pt x="479" y="245"/>
                    <a:pt x="479" y="245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9"/>
                    <a:pt x="480" y="249"/>
                    <a:pt x="480" y="249"/>
                  </a:cubicBezTo>
                  <a:cubicBezTo>
                    <a:pt x="480" y="250"/>
                    <a:pt x="480" y="250"/>
                    <a:pt x="480" y="250"/>
                  </a:cubicBezTo>
                  <a:cubicBezTo>
                    <a:pt x="480" y="251"/>
                    <a:pt x="480" y="251"/>
                    <a:pt x="480" y="251"/>
                  </a:cubicBezTo>
                  <a:cubicBezTo>
                    <a:pt x="480" y="252"/>
                    <a:pt x="480" y="252"/>
                    <a:pt x="480" y="252"/>
                  </a:cubicBezTo>
                  <a:cubicBezTo>
                    <a:pt x="480" y="253"/>
                    <a:pt x="480" y="253"/>
                    <a:pt x="480" y="253"/>
                  </a:cubicBezTo>
                  <a:cubicBezTo>
                    <a:pt x="479" y="254"/>
                    <a:pt x="479" y="254"/>
                    <a:pt x="479" y="254"/>
                  </a:cubicBezTo>
                  <a:cubicBezTo>
                    <a:pt x="479" y="255"/>
                    <a:pt x="479" y="255"/>
                    <a:pt x="479" y="255"/>
                  </a:cubicBezTo>
                  <a:cubicBezTo>
                    <a:pt x="479" y="256"/>
                    <a:pt x="479" y="256"/>
                    <a:pt x="479" y="256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9"/>
                    <a:pt x="479" y="259"/>
                    <a:pt x="479" y="259"/>
                  </a:cubicBezTo>
                  <a:cubicBezTo>
                    <a:pt x="478" y="260"/>
                    <a:pt x="478" y="260"/>
                    <a:pt x="478" y="260"/>
                  </a:cubicBezTo>
                  <a:cubicBezTo>
                    <a:pt x="478" y="261"/>
                    <a:pt x="478" y="261"/>
                    <a:pt x="478" y="261"/>
                  </a:cubicBezTo>
                  <a:cubicBezTo>
                    <a:pt x="477" y="262"/>
                    <a:pt x="477" y="262"/>
                    <a:pt x="477" y="262"/>
                  </a:cubicBezTo>
                  <a:cubicBezTo>
                    <a:pt x="478" y="262"/>
                    <a:pt x="478" y="262"/>
                    <a:pt x="478" y="262"/>
                  </a:cubicBezTo>
                  <a:cubicBezTo>
                    <a:pt x="478" y="263"/>
                    <a:pt x="478" y="263"/>
                    <a:pt x="478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8" y="265"/>
                    <a:pt x="478" y="265"/>
                    <a:pt x="478" y="265"/>
                  </a:cubicBezTo>
                  <a:cubicBezTo>
                    <a:pt x="477" y="266"/>
                    <a:pt x="477" y="266"/>
                    <a:pt x="477" y="266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8"/>
                    <a:pt x="477" y="268"/>
                    <a:pt x="477" y="268"/>
                  </a:cubicBezTo>
                  <a:cubicBezTo>
                    <a:pt x="476" y="269"/>
                    <a:pt x="476" y="269"/>
                    <a:pt x="476" y="269"/>
                  </a:cubicBezTo>
                  <a:cubicBezTo>
                    <a:pt x="476" y="270"/>
                    <a:pt x="476" y="270"/>
                    <a:pt x="476" y="270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5" y="272"/>
                    <a:pt x="475" y="272"/>
                    <a:pt x="475" y="272"/>
                  </a:cubicBezTo>
                  <a:cubicBezTo>
                    <a:pt x="474" y="273"/>
                    <a:pt x="474" y="273"/>
                    <a:pt x="474" y="273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2" y="279"/>
                    <a:pt x="472" y="279"/>
                    <a:pt x="472" y="279"/>
                  </a:cubicBezTo>
                  <a:cubicBezTo>
                    <a:pt x="472" y="280"/>
                    <a:pt x="472" y="280"/>
                    <a:pt x="472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1"/>
                    <a:pt x="471" y="281"/>
                    <a:pt x="471" y="281"/>
                  </a:cubicBezTo>
                  <a:cubicBezTo>
                    <a:pt x="470" y="281"/>
                    <a:pt x="470" y="281"/>
                    <a:pt x="470" y="281"/>
                  </a:cubicBezTo>
                  <a:cubicBezTo>
                    <a:pt x="471" y="282"/>
                    <a:pt x="471" y="282"/>
                    <a:pt x="471" y="282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69" y="283"/>
                    <a:pt x="469" y="283"/>
                    <a:pt x="469" y="283"/>
                  </a:cubicBezTo>
                  <a:cubicBezTo>
                    <a:pt x="469" y="284"/>
                    <a:pt x="469" y="284"/>
                    <a:pt x="469" y="284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8" y="285"/>
                    <a:pt x="468" y="285"/>
                    <a:pt x="468" y="285"/>
                  </a:cubicBezTo>
                  <a:cubicBezTo>
                    <a:pt x="469" y="286"/>
                    <a:pt x="469" y="286"/>
                    <a:pt x="469" y="286"/>
                  </a:cubicBezTo>
                  <a:cubicBezTo>
                    <a:pt x="467" y="287"/>
                    <a:pt x="467" y="287"/>
                    <a:pt x="467" y="287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9"/>
                    <a:pt x="466" y="289"/>
                    <a:pt x="466" y="289"/>
                  </a:cubicBezTo>
                  <a:cubicBezTo>
                    <a:pt x="464" y="289"/>
                    <a:pt x="464" y="289"/>
                    <a:pt x="464" y="289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2" y="290"/>
                    <a:pt x="462" y="290"/>
                    <a:pt x="462" y="290"/>
                  </a:cubicBezTo>
                  <a:cubicBezTo>
                    <a:pt x="461" y="289"/>
                    <a:pt x="461" y="289"/>
                    <a:pt x="461" y="289"/>
                  </a:cubicBezTo>
                  <a:cubicBezTo>
                    <a:pt x="460" y="289"/>
                    <a:pt x="460" y="289"/>
                    <a:pt x="460" y="289"/>
                  </a:cubicBezTo>
                  <a:cubicBezTo>
                    <a:pt x="460" y="287"/>
                    <a:pt x="460" y="287"/>
                    <a:pt x="460" y="287"/>
                  </a:cubicBezTo>
                  <a:cubicBezTo>
                    <a:pt x="459" y="287"/>
                    <a:pt x="459" y="287"/>
                    <a:pt x="459" y="287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8"/>
                    <a:pt x="457" y="288"/>
                    <a:pt x="457" y="288"/>
                  </a:cubicBezTo>
                  <a:cubicBezTo>
                    <a:pt x="456" y="289"/>
                    <a:pt x="456" y="289"/>
                    <a:pt x="456" y="289"/>
                  </a:cubicBezTo>
                  <a:cubicBezTo>
                    <a:pt x="456" y="290"/>
                    <a:pt x="456" y="290"/>
                    <a:pt x="456" y="290"/>
                  </a:cubicBezTo>
                  <a:cubicBezTo>
                    <a:pt x="455" y="290"/>
                    <a:pt x="455" y="290"/>
                    <a:pt x="455" y="290"/>
                  </a:cubicBezTo>
                  <a:cubicBezTo>
                    <a:pt x="455" y="292"/>
                    <a:pt x="455" y="292"/>
                    <a:pt x="455" y="292"/>
                  </a:cubicBezTo>
                  <a:cubicBezTo>
                    <a:pt x="455" y="291"/>
                    <a:pt x="455" y="291"/>
                    <a:pt x="455" y="291"/>
                  </a:cubicBezTo>
                  <a:cubicBezTo>
                    <a:pt x="453" y="292"/>
                    <a:pt x="453" y="292"/>
                    <a:pt x="453" y="292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3" y="293"/>
                    <a:pt x="453" y="293"/>
                    <a:pt x="453" y="293"/>
                  </a:cubicBezTo>
                  <a:close/>
                  <a:moveTo>
                    <a:pt x="147" y="296"/>
                  </a:moveTo>
                  <a:cubicBezTo>
                    <a:pt x="146" y="295"/>
                    <a:pt x="146" y="295"/>
                    <a:pt x="146" y="295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7" y="296"/>
                    <a:pt x="147" y="296"/>
                    <a:pt x="147" y="296"/>
                  </a:cubicBezTo>
                  <a:close/>
                  <a:moveTo>
                    <a:pt x="518" y="279"/>
                  </a:moveTo>
                  <a:cubicBezTo>
                    <a:pt x="519" y="279"/>
                    <a:pt x="519" y="279"/>
                    <a:pt x="519" y="279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20" y="278"/>
                    <a:pt x="520" y="278"/>
                    <a:pt x="520" y="278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18" y="279"/>
                    <a:pt x="518" y="279"/>
                    <a:pt x="518" y="279"/>
                  </a:cubicBezTo>
                  <a:close/>
                  <a:moveTo>
                    <a:pt x="29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lose/>
                  <a:moveTo>
                    <a:pt x="36" y="29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29"/>
                    <a:pt x="36" y="29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40" y="44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1" y="46"/>
                  </a:moveTo>
                  <a:cubicBezTo>
                    <a:pt x="41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1" y="46"/>
                  </a:cubicBezTo>
                  <a:close/>
                  <a:moveTo>
                    <a:pt x="52" y="18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lose/>
                  <a:moveTo>
                    <a:pt x="54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4" y="22"/>
                    <a:pt x="54" y="22"/>
                  </a:cubicBezTo>
                  <a:close/>
                  <a:moveTo>
                    <a:pt x="56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52" y="26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2" y="26"/>
                    <a:pt x="52" y="26"/>
                  </a:cubicBezTo>
                  <a:close/>
                  <a:moveTo>
                    <a:pt x="55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57" y="28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6" y="30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57" y="3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0" y="33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48" y="38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49" y="37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7"/>
                    <a:pt x="49" y="37"/>
                  </a:cubicBezTo>
                  <a:close/>
                  <a:moveTo>
                    <a:pt x="51" y="37"/>
                  </a:moveTo>
                  <a:cubicBezTo>
                    <a:pt x="51" y="37"/>
                    <a:pt x="52" y="37"/>
                    <a:pt x="52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51" y="39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9"/>
                    <a:pt x="51" y="39"/>
                  </a:cubicBezTo>
                  <a:close/>
                  <a:moveTo>
                    <a:pt x="49" y="41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50" y="39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52" y="39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lose/>
                  <a:moveTo>
                    <a:pt x="52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8"/>
                  </a:cubicBezTo>
                  <a:close/>
                  <a:moveTo>
                    <a:pt x="54" y="37"/>
                  </a:move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lose/>
                  <a:moveTo>
                    <a:pt x="54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7" y="33"/>
                  </a:move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9" y="41"/>
                    <a:pt x="59" y="41"/>
                    <a:pt x="59" y="41"/>
                  </a:cubicBezTo>
                  <a:close/>
                  <a:moveTo>
                    <a:pt x="61" y="40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64" y="40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2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  <a:moveTo>
                    <a:pt x="64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66" y="28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lose/>
                  <a:moveTo>
                    <a:pt x="68" y="26"/>
                  </a:move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2" y="28"/>
                  </a:move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8"/>
                    <a:pt x="72" y="28"/>
                    <a:pt x="72" y="28"/>
                  </a:cubicBezTo>
                  <a:close/>
                  <a:moveTo>
                    <a:pt x="453" y="50"/>
                  </a:move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3" y="50"/>
                    <a:pt x="453" y="50"/>
                    <a:pt x="453" y="50"/>
                  </a:cubicBezTo>
                  <a:close/>
                  <a:moveTo>
                    <a:pt x="449" y="50"/>
                  </a:moveTo>
                  <a:cubicBezTo>
                    <a:pt x="450" y="50"/>
                    <a:pt x="450" y="50"/>
                    <a:pt x="450" y="50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50"/>
                    <a:pt x="449" y="50"/>
                    <a:pt x="449" y="50"/>
                  </a:cubicBezTo>
                  <a:close/>
                  <a:moveTo>
                    <a:pt x="446" y="51"/>
                  </a:moveTo>
                  <a:cubicBezTo>
                    <a:pt x="446" y="51"/>
                    <a:pt x="446" y="51"/>
                    <a:pt x="446" y="51"/>
                  </a:cubicBezTo>
                  <a:cubicBezTo>
                    <a:pt x="446" y="51"/>
                    <a:pt x="446" y="51"/>
                    <a:pt x="446" y="51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46" y="51"/>
                    <a:pt x="446" y="51"/>
                    <a:pt x="446" y="51"/>
                  </a:cubicBezTo>
                  <a:close/>
                  <a:moveTo>
                    <a:pt x="523" y="136"/>
                  </a:moveTo>
                  <a:cubicBezTo>
                    <a:pt x="522" y="136"/>
                    <a:pt x="522" y="136"/>
                    <a:pt x="522" y="136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lose/>
                  <a:moveTo>
                    <a:pt x="522" y="134"/>
                  </a:moveTo>
                  <a:cubicBezTo>
                    <a:pt x="522" y="135"/>
                    <a:pt x="522" y="135"/>
                    <a:pt x="522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lose/>
                  <a:moveTo>
                    <a:pt x="83" y="86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6"/>
                    <a:pt x="83" y="86"/>
                    <a:pt x="83" y="86"/>
                  </a:cubicBezTo>
                  <a:close/>
                  <a:moveTo>
                    <a:pt x="77" y="111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2"/>
                    <a:pt x="77" y="111"/>
                  </a:cubicBezTo>
                  <a:close/>
                  <a:moveTo>
                    <a:pt x="81" y="133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1" y="133"/>
                    <a:pt x="81" y="133"/>
                    <a:pt x="81" y="133"/>
                  </a:cubicBezTo>
                  <a:close/>
                  <a:moveTo>
                    <a:pt x="97" y="133"/>
                  </a:moveTo>
                  <a:cubicBezTo>
                    <a:pt x="96" y="132"/>
                    <a:pt x="96" y="132"/>
                    <a:pt x="96" y="13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3"/>
                    <a:pt x="97" y="133"/>
                    <a:pt x="97" y="133"/>
                  </a:cubicBezTo>
                  <a:close/>
                  <a:moveTo>
                    <a:pt x="31" y="183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3"/>
                    <a:pt x="31" y="183"/>
                    <a:pt x="31" y="183"/>
                  </a:cubicBezTo>
                  <a:close/>
                  <a:moveTo>
                    <a:pt x="54" y="170"/>
                  </a:moveTo>
                  <a:cubicBezTo>
                    <a:pt x="54" y="170"/>
                    <a:pt x="54" y="170"/>
                    <a:pt x="54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4" y="170"/>
                    <a:pt x="54" y="170"/>
                    <a:pt x="54" y="170"/>
                  </a:cubicBezTo>
                  <a:close/>
                  <a:moveTo>
                    <a:pt x="71" y="153"/>
                  </a:moveTo>
                  <a:cubicBezTo>
                    <a:pt x="72" y="153"/>
                    <a:pt x="72" y="153"/>
                    <a:pt x="72" y="153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1" y="153"/>
                    <a:pt x="71" y="153"/>
                    <a:pt x="71" y="153"/>
                  </a:cubicBezTo>
                  <a:close/>
                  <a:moveTo>
                    <a:pt x="79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lose/>
                  <a:moveTo>
                    <a:pt x="92" y="154"/>
                  </a:moveTo>
                  <a:cubicBezTo>
                    <a:pt x="92" y="154"/>
                    <a:pt x="92" y="154"/>
                    <a:pt x="92" y="154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2" y="154"/>
                    <a:pt x="92" y="154"/>
                    <a:pt x="92" y="154"/>
                  </a:cubicBezTo>
                  <a:close/>
                  <a:moveTo>
                    <a:pt x="90" y="154"/>
                  </a:move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4"/>
                    <a:pt x="90" y="154"/>
                    <a:pt x="90" y="154"/>
                  </a:cubicBezTo>
                  <a:close/>
                  <a:moveTo>
                    <a:pt x="101" y="150"/>
                  </a:moveTo>
                  <a:cubicBezTo>
                    <a:pt x="101" y="150"/>
                    <a:pt x="101" y="150"/>
                    <a:pt x="101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1" y="150"/>
                    <a:pt x="101" y="150"/>
                    <a:pt x="101" y="150"/>
                  </a:cubicBezTo>
                  <a:close/>
                  <a:moveTo>
                    <a:pt x="97" y="149"/>
                  </a:moveTo>
                  <a:cubicBezTo>
                    <a:pt x="97" y="150"/>
                    <a:pt x="97" y="150"/>
                    <a:pt x="97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49"/>
                    <a:pt x="97" y="149"/>
                    <a:pt x="97" y="149"/>
                  </a:cubicBezTo>
                  <a:close/>
                  <a:moveTo>
                    <a:pt x="94" y="149"/>
                  </a:moveTo>
                  <a:cubicBezTo>
                    <a:pt x="95" y="149"/>
                    <a:pt x="95" y="149"/>
                    <a:pt x="95" y="149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4" y="149"/>
                    <a:pt x="94" y="149"/>
                    <a:pt x="94" y="149"/>
                  </a:cubicBezTo>
                  <a:close/>
                  <a:moveTo>
                    <a:pt x="93" y="149"/>
                  </a:move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lose/>
                  <a:moveTo>
                    <a:pt x="188" y="123"/>
                  </a:move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lose/>
                  <a:moveTo>
                    <a:pt x="186" y="121"/>
                  </a:moveTo>
                  <a:cubicBezTo>
                    <a:pt x="186" y="122"/>
                    <a:pt x="186" y="122"/>
                    <a:pt x="186" y="122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lose/>
                  <a:moveTo>
                    <a:pt x="185" y="119"/>
                  </a:move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119"/>
                    <a:pt x="185" y="119"/>
                    <a:pt x="185" y="119"/>
                  </a:cubicBezTo>
                  <a:close/>
                  <a:moveTo>
                    <a:pt x="104" y="143"/>
                  </a:move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3"/>
                    <a:pt x="104" y="143"/>
                    <a:pt x="104" y="143"/>
                  </a:cubicBezTo>
                  <a:close/>
                  <a:moveTo>
                    <a:pt x="108" y="146"/>
                  </a:moveTo>
                  <a:cubicBezTo>
                    <a:pt x="108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6"/>
                    <a:pt x="108" y="146"/>
                    <a:pt x="108" y="146"/>
                  </a:cubicBezTo>
                  <a:close/>
                  <a:moveTo>
                    <a:pt x="107" y="145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7" y="145"/>
                    <a:pt x="107" y="145"/>
                    <a:pt x="107" y="145"/>
                  </a:cubicBezTo>
                  <a:close/>
                  <a:moveTo>
                    <a:pt x="110" y="141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10" y="141"/>
                    <a:pt x="110" y="141"/>
                    <a:pt x="110" y="141"/>
                  </a:cubicBezTo>
                  <a:close/>
                  <a:moveTo>
                    <a:pt x="131" y="107"/>
                  </a:moveTo>
                  <a:cubicBezTo>
                    <a:pt x="131" y="107"/>
                    <a:pt x="131" y="107"/>
                    <a:pt x="131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1" y="107"/>
                    <a:pt x="131" y="107"/>
                    <a:pt x="131" y="107"/>
                  </a:cubicBezTo>
                  <a:close/>
                  <a:moveTo>
                    <a:pt x="133" y="141"/>
                  </a:moveTo>
                  <a:cubicBezTo>
                    <a:pt x="133" y="141"/>
                    <a:pt x="134" y="141"/>
                    <a:pt x="134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50" y="160"/>
                  </a:moveTo>
                  <a:cubicBezTo>
                    <a:pt x="150" y="161"/>
                    <a:pt x="150" y="161"/>
                    <a:pt x="150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0" y="160"/>
                    <a:pt x="150" y="160"/>
                    <a:pt x="150" y="160"/>
                  </a:cubicBezTo>
                  <a:close/>
                  <a:moveTo>
                    <a:pt x="147" y="107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7" y="107"/>
                    <a:pt x="147" y="107"/>
                    <a:pt x="147" y="107"/>
                  </a:cubicBezTo>
                  <a:close/>
                  <a:moveTo>
                    <a:pt x="146" y="101"/>
                  </a:moveTo>
                  <a:cubicBezTo>
                    <a:pt x="146" y="100"/>
                    <a:pt x="146" y="100"/>
                    <a:pt x="146" y="100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1"/>
                    <a:pt x="146" y="101"/>
                    <a:pt x="146" y="101"/>
                  </a:cubicBezTo>
                  <a:close/>
                  <a:moveTo>
                    <a:pt x="149" y="102"/>
                  </a:move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lose/>
                  <a:moveTo>
                    <a:pt x="158" y="108"/>
                  </a:moveTo>
                  <a:cubicBezTo>
                    <a:pt x="158" y="109"/>
                    <a:pt x="158" y="109"/>
                    <a:pt x="158" y="109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158" y="108"/>
                    <a:pt x="158" y="108"/>
                    <a:pt x="158" y="108"/>
                  </a:cubicBezTo>
                  <a:close/>
                  <a:moveTo>
                    <a:pt x="161" y="100"/>
                  </a:moveTo>
                  <a:cubicBezTo>
                    <a:pt x="160" y="101"/>
                    <a:pt x="160" y="101"/>
                    <a:pt x="160" y="101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1" y="100"/>
                    <a:pt x="161" y="100"/>
                    <a:pt x="161" y="100"/>
                  </a:cubicBezTo>
                  <a:close/>
                  <a:moveTo>
                    <a:pt x="155" y="87"/>
                  </a:moveTo>
                  <a:cubicBezTo>
                    <a:pt x="155" y="86"/>
                    <a:pt x="155" y="86"/>
                    <a:pt x="155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5" y="87"/>
                    <a:pt x="155" y="87"/>
                    <a:pt x="155" y="8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7"/>
                    <a:pt x="157" y="77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56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2"/>
                    <a:pt x="156" y="72"/>
                    <a:pt x="156" y="72"/>
                  </a:cubicBezTo>
                  <a:close/>
                  <a:moveTo>
                    <a:pt x="156" y="71"/>
                  </a:moveTo>
                  <a:cubicBezTo>
                    <a:pt x="156" y="71"/>
                    <a:pt x="157" y="72"/>
                    <a:pt x="157" y="72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lose/>
                  <a:moveTo>
                    <a:pt x="167" y="91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7" y="91"/>
                    <a:pt x="167" y="91"/>
                    <a:pt x="167" y="91"/>
                  </a:cubicBezTo>
                  <a:close/>
                  <a:moveTo>
                    <a:pt x="169" y="90"/>
                  </a:moveTo>
                  <a:cubicBezTo>
                    <a:pt x="170" y="90"/>
                    <a:pt x="170" y="90"/>
                    <a:pt x="170" y="90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9" y="90"/>
                    <a:pt x="169" y="90"/>
                    <a:pt x="169" y="90"/>
                  </a:cubicBezTo>
                  <a:close/>
                  <a:moveTo>
                    <a:pt x="173" y="91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3" y="91"/>
                    <a:pt x="173" y="91"/>
                    <a:pt x="173" y="91"/>
                  </a:cubicBezTo>
                  <a:close/>
                  <a:moveTo>
                    <a:pt x="179" y="89"/>
                  </a:moveTo>
                  <a:cubicBezTo>
                    <a:pt x="180" y="90"/>
                    <a:pt x="180" y="9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9" y="89"/>
                  </a:cubicBezTo>
                  <a:close/>
                  <a:moveTo>
                    <a:pt x="176" y="88"/>
                  </a:move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lose/>
                  <a:moveTo>
                    <a:pt x="173" y="85"/>
                  </a:moveTo>
                  <a:cubicBezTo>
                    <a:pt x="173" y="84"/>
                    <a:pt x="173" y="84"/>
                    <a:pt x="173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lose/>
                  <a:moveTo>
                    <a:pt x="175" y="84"/>
                  </a:moveTo>
                  <a:cubicBezTo>
                    <a:pt x="175" y="84"/>
                    <a:pt x="175" y="84"/>
                    <a:pt x="175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4"/>
                    <a:pt x="175" y="84"/>
                    <a:pt x="175" y="84"/>
                  </a:cubicBezTo>
                  <a:close/>
                  <a:moveTo>
                    <a:pt x="176" y="85"/>
                  </a:move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5"/>
                    <a:pt x="176" y="85"/>
                    <a:pt x="176" y="85"/>
                  </a:cubicBezTo>
                  <a:close/>
                  <a:moveTo>
                    <a:pt x="173" y="82"/>
                  </a:moveTo>
                  <a:cubicBezTo>
                    <a:pt x="174" y="81"/>
                    <a:pt x="174" y="81"/>
                    <a:pt x="174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lose/>
                  <a:moveTo>
                    <a:pt x="177" y="80"/>
                  </a:move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7" y="80"/>
                    <a:pt x="177" y="80"/>
                    <a:pt x="177" y="80"/>
                  </a:cubicBezTo>
                  <a:close/>
                  <a:moveTo>
                    <a:pt x="174" y="46"/>
                  </a:moveTo>
                  <a:cubicBezTo>
                    <a:pt x="174" y="46"/>
                    <a:pt x="174" y="46"/>
                    <a:pt x="174" y="46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4" y="46"/>
                    <a:pt x="174" y="46"/>
                    <a:pt x="174" y="46"/>
                  </a:cubicBezTo>
                  <a:close/>
                  <a:moveTo>
                    <a:pt x="169" y="53"/>
                  </a:moveTo>
                  <a:cubicBezTo>
                    <a:pt x="169" y="53"/>
                    <a:pt x="169" y="53"/>
                    <a:pt x="169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3"/>
                    <a:pt x="169" y="53"/>
                    <a:pt x="169" y="53"/>
                  </a:cubicBezTo>
                  <a:close/>
                  <a:moveTo>
                    <a:pt x="189" y="51"/>
                  </a:moveTo>
                  <a:cubicBezTo>
                    <a:pt x="189" y="51"/>
                    <a:pt x="189" y="51"/>
                    <a:pt x="189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lose/>
                  <a:moveTo>
                    <a:pt x="197" y="52"/>
                  </a:moveTo>
                  <a:cubicBezTo>
                    <a:pt x="198" y="52"/>
                    <a:pt x="198" y="52"/>
                    <a:pt x="198" y="52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lose/>
                  <a:moveTo>
                    <a:pt x="199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lose/>
                  <a:moveTo>
                    <a:pt x="191" y="56"/>
                  </a:move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1" y="56"/>
                    <a:pt x="191" y="56"/>
                    <a:pt x="191" y="56"/>
                  </a:cubicBezTo>
                  <a:close/>
                  <a:moveTo>
                    <a:pt x="195" y="56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6"/>
                    <a:pt x="195" y="56"/>
                    <a:pt x="195" y="56"/>
                  </a:cubicBezTo>
                  <a:close/>
                  <a:moveTo>
                    <a:pt x="196" y="60"/>
                  </a:moveTo>
                  <a:cubicBezTo>
                    <a:pt x="196" y="60"/>
                    <a:pt x="196" y="60"/>
                    <a:pt x="196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60"/>
                    <a:pt x="196" y="60"/>
                    <a:pt x="196" y="60"/>
                  </a:cubicBezTo>
                  <a:close/>
                  <a:moveTo>
                    <a:pt x="116" y="36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114" y="19"/>
                  </a:moveTo>
                  <a:cubicBezTo>
                    <a:pt x="114" y="19"/>
                    <a:pt x="114" y="19"/>
                    <a:pt x="114" y="19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4" y="19"/>
                    <a:pt x="114" y="19"/>
                  </a:cubicBezTo>
                  <a:close/>
                  <a:moveTo>
                    <a:pt x="142" y="6"/>
                  </a:moveTo>
                  <a:cubicBezTo>
                    <a:pt x="142" y="5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6"/>
                    <a:pt x="142" y="6"/>
                    <a:pt x="142" y="6"/>
                  </a:cubicBezTo>
                  <a:close/>
                  <a:moveTo>
                    <a:pt x="161" y="18"/>
                  </a:moveTo>
                  <a:cubicBezTo>
                    <a:pt x="163" y="17"/>
                    <a:pt x="163" y="17"/>
                    <a:pt x="163" y="17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8"/>
                    <a:pt x="161" y="18"/>
                    <a:pt x="161" y="18"/>
                  </a:cubicBezTo>
                  <a:close/>
                  <a:moveTo>
                    <a:pt x="157" y="23"/>
                  </a:moveTo>
                  <a:cubicBezTo>
                    <a:pt x="157" y="23"/>
                    <a:pt x="157" y="23"/>
                    <a:pt x="157" y="23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lose/>
                  <a:moveTo>
                    <a:pt x="187" y="26"/>
                  </a:moveTo>
                  <a:cubicBezTo>
                    <a:pt x="187" y="26"/>
                    <a:pt x="187" y="26"/>
                    <a:pt x="187" y="26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7" y="26"/>
                    <a:pt x="187" y="26"/>
                    <a:pt x="187" y="26"/>
                  </a:cubicBezTo>
                  <a:close/>
                  <a:moveTo>
                    <a:pt x="350" y="3"/>
                  </a:moveTo>
                  <a:cubicBezTo>
                    <a:pt x="350" y="2"/>
                    <a:pt x="350" y="2"/>
                    <a:pt x="350" y="2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0" y="3"/>
                    <a:pt x="350" y="3"/>
                    <a:pt x="350" y="3"/>
                  </a:cubicBezTo>
                  <a:close/>
                  <a:moveTo>
                    <a:pt x="359" y="17"/>
                  </a:moveTo>
                  <a:cubicBezTo>
                    <a:pt x="359" y="18"/>
                    <a:pt x="359" y="18"/>
                    <a:pt x="359" y="18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21"/>
                    <a:pt x="361" y="21"/>
                    <a:pt x="361" y="21"/>
                  </a:cubicBezTo>
                  <a:cubicBezTo>
                    <a:pt x="364" y="22"/>
                    <a:pt x="364" y="22"/>
                    <a:pt x="364" y="22"/>
                  </a:cubicBezTo>
                  <a:cubicBezTo>
                    <a:pt x="367" y="22"/>
                    <a:pt x="367" y="22"/>
                    <a:pt x="367" y="22"/>
                  </a:cubicBezTo>
                  <a:cubicBezTo>
                    <a:pt x="368" y="23"/>
                    <a:pt x="368" y="23"/>
                    <a:pt x="368" y="23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75" y="22"/>
                    <a:pt x="375" y="22"/>
                    <a:pt x="375" y="22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0"/>
                    <a:pt x="376" y="20"/>
                    <a:pt x="376" y="20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1" y="18"/>
                    <a:pt x="361" y="18"/>
                    <a:pt x="361" y="18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59" y="17"/>
                    <a:pt x="359" y="17"/>
                    <a:pt x="359" y="17"/>
                  </a:cubicBezTo>
                  <a:close/>
                  <a:moveTo>
                    <a:pt x="325" y="31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21" y="27"/>
                    <a:pt x="321" y="27"/>
                    <a:pt x="321" y="27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42" y="32"/>
                  </a:moveTo>
                  <a:cubicBezTo>
                    <a:pt x="342" y="32"/>
                    <a:pt x="342" y="32"/>
                    <a:pt x="342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2" y="31"/>
                    <a:pt x="342" y="31"/>
                    <a:pt x="342" y="31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3" y="32"/>
                    <a:pt x="343" y="32"/>
                    <a:pt x="343" y="32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4" y="33"/>
                    <a:pt x="344" y="33"/>
                    <a:pt x="344" y="33"/>
                  </a:cubicBezTo>
                  <a:cubicBezTo>
                    <a:pt x="345" y="32"/>
                    <a:pt x="345" y="32"/>
                    <a:pt x="345" y="32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0" y="28"/>
                    <a:pt x="350" y="28"/>
                    <a:pt x="350" y="28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2"/>
                    <a:pt x="343" y="22"/>
                    <a:pt x="343" y="22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2" y="20"/>
                    <a:pt x="342" y="20"/>
                    <a:pt x="342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8"/>
                    <a:pt x="338" y="18"/>
                    <a:pt x="338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6" y="19"/>
                    <a:pt x="336" y="19"/>
                    <a:pt x="336" y="19"/>
                  </a:cubicBezTo>
                  <a:cubicBezTo>
                    <a:pt x="336" y="20"/>
                    <a:pt x="336" y="20"/>
                    <a:pt x="336" y="20"/>
                  </a:cubicBezTo>
                  <a:cubicBezTo>
                    <a:pt x="336" y="21"/>
                    <a:pt x="336" y="21"/>
                    <a:pt x="336" y="21"/>
                  </a:cubicBezTo>
                  <a:cubicBezTo>
                    <a:pt x="338" y="22"/>
                    <a:pt x="338" y="22"/>
                    <a:pt x="338" y="22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7" y="23"/>
                    <a:pt x="337" y="23"/>
                    <a:pt x="337" y="23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5" y="21"/>
                    <a:pt x="335" y="21"/>
                    <a:pt x="335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0"/>
                    <a:pt x="332" y="20"/>
                    <a:pt x="332" y="20"/>
                  </a:cubicBez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9" y="18"/>
                    <a:pt x="329" y="18"/>
                    <a:pt x="329" y="18"/>
                  </a:cubicBezTo>
                  <a:cubicBezTo>
                    <a:pt x="328" y="18"/>
                    <a:pt x="328" y="18"/>
                    <a:pt x="328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7" y="18"/>
                    <a:pt x="327" y="18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5" y="24"/>
                    <a:pt x="325" y="24"/>
                    <a:pt x="325" y="24"/>
                  </a:cubicBezTo>
                  <a:cubicBezTo>
                    <a:pt x="326" y="24"/>
                    <a:pt x="326" y="24"/>
                    <a:pt x="326" y="24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8" y="28"/>
                    <a:pt x="328" y="28"/>
                    <a:pt x="328" y="28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1"/>
                    <a:pt x="329" y="31"/>
                    <a:pt x="329" y="31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4" y="33"/>
                    <a:pt x="334" y="33"/>
                    <a:pt x="334" y="33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36" y="34"/>
                    <a:pt x="336" y="34"/>
                    <a:pt x="336" y="34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41" y="35"/>
                    <a:pt x="341" y="35"/>
                    <a:pt x="341" y="35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43" y="35"/>
                    <a:pt x="343" y="35"/>
                    <a:pt x="343" y="35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43" y="17"/>
                  </a:moveTo>
                  <a:cubicBezTo>
                    <a:pt x="344" y="17"/>
                    <a:pt x="344" y="17"/>
                    <a:pt x="344" y="17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3" y="20"/>
                    <a:pt x="353" y="20"/>
                    <a:pt x="353" y="20"/>
                  </a:cubicBezTo>
                  <a:cubicBezTo>
                    <a:pt x="353" y="21"/>
                    <a:pt x="353" y="21"/>
                    <a:pt x="353" y="21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2"/>
                    <a:pt x="355" y="22"/>
                    <a:pt x="355" y="22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6"/>
                    <a:pt x="354" y="26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8"/>
                    <a:pt x="344" y="18"/>
                    <a:pt x="34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195" y="38"/>
                  </a:moveTo>
                  <a:cubicBezTo>
                    <a:pt x="195" y="38"/>
                    <a:pt x="196" y="37"/>
                    <a:pt x="196" y="37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8"/>
                    <a:pt x="195" y="38"/>
                    <a:pt x="195" y="38"/>
                  </a:cubicBezTo>
                  <a:close/>
                  <a:moveTo>
                    <a:pt x="212" y="29"/>
                  </a:move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lose/>
                  <a:moveTo>
                    <a:pt x="213" y="29"/>
                  </a:move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13" y="29"/>
                    <a:pt x="213" y="29"/>
                  </a:cubicBezTo>
                  <a:close/>
                  <a:moveTo>
                    <a:pt x="222" y="36"/>
                  </a:moveTo>
                  <a:cubicBezTo>
                    <a:pt x="222" y="37"/>
                    <a:pt x="222" y="37"/>
                    <a:pt x="222" y="37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2" y="36"/>
                    <a:pt x="222" y="36"/>
                    <a:pt x="222" y="36"/>
                  </a:cubicBezTo>
                  <a:close/>
                  <a:moveTo>
                    <a:pt x="305" y="61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4" y="59"/>
                    <a:pt x="304" y="59"/>
                    <a:pt x="304" y="59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05" y="61"/>
                    <a:pt x="305" y="61"/>
                    <a:pt x="305" y="61"/>
                  </a:cubicBezTo>
                  <a:close/>
                  <a:moveTo>
                    <a:pt x="294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2"/>
                    <a:pt x="294" y="72"/>
                  </a:cubicBezTo>
                  <a:close/>
                  <a:moveTo>
                    <a:pt x="263" y="67"/>
                  </a:moveTo>
                  <a:cubicBezTo>
                    <a:pt x="264" y="67"/>
                    <a:pt x="264" y="67"/>
                    <a:pt x="264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3" y="67"/>
                    <a:pt x="263" y="67"/>
                    <a:pt x="263" y="67"/>
                  </a:cubicBezTo>
                  <a:close/>
                  <a:moveTo>
                    <a:pt x="353" y="42"/>
                  </a:moveTo>
                  <a:cubicBezTo>
                    <a:pt x="354" y="42"/>
                    <a:pt x="354" y="42"/>
                    <a:pt x="354" y="42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1" y="38"/>
                    <a:pt x="351" y="38"/>
                    <a:pt x="351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3" y="42"/>
                    <a:pt x="353" y="42"/>
                    <a:pt x="353" y="42"/>
                  </a:cubicBezTo>
                  <a:close/>
                  <a:moveTo>
                    <a:pt x="356" y="48"/>
                  </a:moveTo>
                  <a:cubicBezTo>
                    <a:pt x="357" y="48"/>
                    <a:pt x="357" y="48"/>
                    <a:pt x="357" y="48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3" y="47"/>
                    <a:pt x="363" y="47"/>
                    <a:pt x="363" y="47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7" y="46"/>
                    <a:pt x="367" y="46"/>
                    <a:pt x="367" y="4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64" y="42"/>
                    <a:pt x="364" y="42"/>
                    <a:pt x="364" y="42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8" y="40"/>
                    <a:pt x="358" y="40"/>
                    <a:pt x="358" y="40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5"/>
                    <a:pt x="357" y="45"/>
                    <a:pt x="357" y="45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6" y="48"/>
                    <a:pt x="356" y="48"/>
                    <a:pt x="356" y="48"/>
                  </a:cubicBezTo>
                  <a:close/>
                  <a:moveTo>
                    <a:pt x="335" y="44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5" y="44"/>
                    <a:pt x="335" y="44"/>
                    <a:pt x="335" y="44"/>
                  </a:cubicBezTo>
                  <a:cubicBezTo>
                    <a:pt x="335" y="44"/>
                    <a:pt x="335" y="44"/>
                    <a:pt x="335" y="44"/>
                  </a:cubicBezTo>
                  <a:close/>
                  <a:moveTo>
                    <a:pt x="363" y="70"/>
                  </a:moveTo>
                  <a:cubicBezTo>
                    <a:pt x="364" y="71"/>
                    <a:pt x="364" y="71"/>
                    <a:pt x="364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363" y="70"/>
                    <a:pt x="363" y="70"/>
                  </a:cubicBezTo>
                  <a:close/>
                  <a:moveTo>
                    <a:pt x="462" y="63"/>
                  </a:moveTo>
                  <a:cubicBezTo>
                    <a:pt x="462" y="63"/>
                    <a:pt x="462" y="63"/>
                    <a:pt x="462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3"/>
                    <a:pt x="462" y="63"/>
                    <a:pt x="462" y="63"/>
                  </a:cubicBezTo>
                  <a:close/>
                  <a:moveTo>
                    <a:pt x="461" y="64"/>
                  </a:moveTo>
                  <a:cubicBezTo>
                    <a:pt x="462" y="64"/>
                    <a:pt x="462" y="64"/>
                    <a:pt x="462" y="64"/>
                  </a:cubicBezTo>
                  <a:cubicBezTo>
                    <a:pt x="462" y="63"/>
                    <a:pt x="462" y="63"/>
                    <a:pt x="462" y="63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61" y="64"/>
                  </a:moveTo>
                  <a:cubicBezTo>
                    <a:pt x="461" y="65"/>
                    <a:pt x="461" y="65"/>
                    <a:pt x="461" y="65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2" y="65"/>
                    <a:pt x="462" y="65"/>
                    <a:pt x="462" y="65"/>
                  </a:cubicBezTo>
                  <a:cubicBezTo>
                    <a:pt x="462" y="64"/>
                    <a:pt x="462" y="64"/>
                    <a:pt x="462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58" y="63"/>
                  </a:moveTo>
                  <a:cubicBezTo>
                    <a:pt x="459" y="64"/>
                    <a:pt x="459" y="64"/>
                    <a:pt x="459" y="64"/>
                  </a:cubicBezTo>
                  <a:cubicBezTo>
                    <a:pt x="460" y="65"/>
                    <a:pt x="460" y="65"/>
                    <a:pt x="460" y="65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8" y="63"/>
                    <a:pt x="458" y="63"/>
                    <a:pt x="458" y="63"/>
                  </a:cubicBezTo>
                  <a:close/>
                  <a:moveTo>
                    <a:pt x="483" y="54"/>
                  </a:moveTo>
                  <a:cubicBezTo>
                    <a:pt x="484" y="55"/>
                    <a:pt x="484" y="55"/>
                    <a:pt x="484" y="55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6" y="54"/>
                    <a:pt x="486" y="54"/>
                    <a:pt x="486" y="54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1"/>
                    <a:pt x="485" y="51"/>
                    <a:pt x="485" y="51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1"/>
                    <a:pt x="484" y="51"/>
                    <a:pt x="484" y="51"/>
                  </a:cubicBezTo>
                  <a:cubicBezTo>
                    <a:pt x="483" y="51"/>
                    <a:pt x="483" y="51"/>
                    <a:pt x="483" y="51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0" y="52"/>
                    <a:pt x="480" y="52"/>
                    <a:pt x="480" y="52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4"/>
                    <a:pt x="483" y="54"/>
                    <a:pt x="483" y="54"/>
                  </a:cubicBezTo>
                  <a:close/>
                  <a:moveTo>
                    <a:pt x="489" y="52"/>
                  </a:moveTo>
                  <a:cubicBezTo>
                    <a:pt x="489" y="52"/>
                    <a:pt x="489" y="52"/>
                    <a:pt x="489" y="52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9" y="52"/>
                    <a:pt x="489" y="52"/>
                    <a:pt x="489" y="52"/>
                  </a:cubicBezTo>
                  <a:close/>
                  <a:moveTo>
                    <a:pt x="495" y="267"/>
                  </a:moveTo>
                  <a:cubicBezTo>
                    <a:pt x="495" y="267"/>
                    <a:pt x="495" y="267"/>
                    <a:pt x="495" y="267"/>
                  </a:cubicBezTo>
                  <a:cubicBezTo>
                    <a:pt x="495" y="266"/>
                    <a:pt x="495" y="266"/>
                    <a:pt x="495" y="266"/>
                  </a:cubicBezTo>
                  <a:cubicBezTo>
                    <a:pt x="494" y="265"/>
                    <a:pt x="494" y="265"/>
                    <a:pt x="494" y="265"/>
                  </a:cubicBezTo>
                  <a:cubicBezTo>
                    <a:pt x="494" y="264"/>
                    <a:pt x="494" y="264"/>
                    <a:pt x="494" y="264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5" y="262"/>
                    <a:pt x="495" y="262"/>
                    <a:pt x="495" y="262"/>
                  </a:cubicBezTo>
                  <a:cubicBezTo>
                    <a:pt x="496" y="262"/>
                    <a:pt x="496" y="262"/>
                    <a:pt x="496" y="262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4"/>
                    <a:pt x="498" y="264"/>
                    <a:pt x="498" y="264"/>
                  </a:cubicBezTo>
                  <a:cubicBezTo>
                    <a:pt x="499" y="265"/>
                    <a:pt x="499" y="265"/>
                    <a:pt x="499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6"/>
                    <a:pt x="500" y="266"/>
                    <a:pt x="500" y="266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4"/>
                    <a:pt x="500" y="264"/>
                    <a:pt x="500" y="264"/>
                  </a:cubicBezTo>
                  <a:cubicBezTo>
                    <a:pt x="500" y="263"/>
                    <a:pt x="500" y="263"/>
                    <a:pt x="500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8" y="261"/>
                    <a:pt x="498" y="261"/>
                    <a:pt x="498" y="261"/>
                  </a:cubicBezTo>
                  <a:cubicBezTo>
                    <a:pt x="497" y="261"/>
                    <a:pt x="497" y="261"/>
                    <a:pt x="497" y="261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6" y="259"/>
                    <a:pt x="496" y="259"/>
                    <a:pt x="496" y="259"/>
                  </a:cubicBezTo>
                  <a:cubicBezTo>
                    <a:pt x="495" y="258"/>
                    <a:pt x="495" y="258"/>
                    <a:pt x="495" y="258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93" y="255"/>
                    <a:pt x="493" y="255"/>
                    <a:pt x="493" y="255"/>
                  </a:cubicBezTo>
                  <a:cubicBezTo>
                    <a:pt x="492" y="254"/>
                    <a:pt x="492" y="254"/>
                    <a:pt x="492" y="254"/>
                  </a:cubicBezTo>
                  <a:cubicBezTo>
                    <a:pt x="492" y="253"/>
                    <a:pt x="492" y="253"/>
                    <a:pt x="492" y="253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1" y="250"/>
                    <a:pt x="491" y="250"/>
                    <a:pt x="491" y="250"/>
                  </a:cubicBezTo>
                  <a:cubicBezTo>
                    <a:pt x="491" y="249"/>
                    <a:pt x="491" y="249"/>
                    <a:pt x="491" y="249"/>
                  </a:cubicBezTo>
                  <a:cubicBezTo>
                    <a:pt x="491" y="248"/>
                    <a:pt x="491" y="248"/>
                    <a:pt x="491" y="248"/>
                  </a:cubicBezTo>
                  <a:cubicBezTo>
                    <a:pt x="491" y="247"/>
                    <a:pt x="491" y="247"/>
                    <a:pt x="491" y="247"/>
                  </a:cubicBezTo>
                  <a:cubicBezTo>
                    <a:pt x="490" y="246"/>
                    <a:pt x="490" y="246"/>
                    <a:pt x="490" y="246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5"/>
                    <a:pt x="493" y="245"/>
                    <a:pt x="493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5" y="246"/>
                    <a:pt x="495" y="246"/>
                    <a:pt x="495" y="246"/>
                  </a:cubicBezTo>
                  <a:cubicBezTo>
                    <a:pt x="496" y="247"/>
                    <a:pt x="496" y="247"/>
                    <a:pt x="496" y="247"/>
                  </a:cubicBezTo>
                  <a:cubicBezTo>
                    <a:pt x="497" y="247"/>
                    <a:pt x="497" y="247"/>
                    <a:pt x="497" y="247"/>
                  </a:cubicBezTo>
                  <a:cubicBezTo>
                    <a:pt x="498" y="248"/>
                    <a:pt x="498" y="248"/>
                    <a:pt x="498" y="248"/>
                  </a:cubicBezTo>
                  <a:cubicBezTo>
                    <a:pt x="499" y="248"/>
                    <a:pt x="499" y="248"/>
                    <a:pt x="499" y="248"/>
                  </a:cubicBezTo>
                  <a:cubicBezTo>
                    <a:pt x="498" y="247"/>
                    <a:pt x="498" y="247"/>
                    <a:pt x="498" y="247"/>
                  </a:cubicBezTo>
                  <a:cubicBezTo>
                    <a:pt x="497" y="246"/>
                    <a:pt x="497" y="246"/>
                    <a:pt x="497" y="246"/>
                  </a:cubicBezTo>
                  <a:cubicBezTo>
                    <a:pt x="496" y="246"/>
                    <a:pt x="496" y="246"/>
                    <a:pt x="496" y="246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3" y="241"/>
                    <a:pt x="493" y="241"/>
                    <a:pt x="493" y="241"/>
                  </a:cubicBezTo>
                  <a:cubicBezTo>
                    <a:pt x="493" y="240"/>
                    <a:pt x="493" y="240"/>
                    <a:pt x="493" y="240"/>
                  </a:cubicBezTo>
                  <a:cubicBezTo>
                    <a:pt x="492" y="240"/>
                    <a:pt x="492" y="240"/>
                    <a:pt x="492" y="240"/>
                  </a:cubicBezTo>
                  <a:cubicBezTo>
                    <a:pt x="492" y="239"/>
                    <a:pt x="492" y="239"/>
                    <a:pt x="492" y="239"/>
                  </a:cubicBezTo>
                  <a:cubicBezTo>
                    <a:pt x="491" y="238"/>
                    <a:pt x="491" y="238"/>
                    <a:pt x="491" y="238"/>
                  </a:cubicBezTo>
                  <a:cubicBezTo>
                    <a:pt x="489" y="236"/>
                    <a:pt x="489" y="236"/>
                    <a:pt x="489" y="236"/>
                  </a:cubicBezTo>
                  <a:cubicBezTo>
                    <a:pt x="489" y="235"/>
                    <a:pt x="489" y="235"/>
                    <a:pt x="489" y="235"/>
                  </a:cubicBezTo>
                  <a:cubicBezTo>
                    <a:pt x="488" y="233"/>
                    <a:pt x="488" y="233"/>
                    <a:pt x="488" y="233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86" y="231"/>
                    <a:pt x="486" y="231"/>
                    <a:pt x="486" y="231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4" y="229"/>
                    <a:pt x="484" y="229"/>
                    <a:pt x="484" y="229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3"/>
                    <a:pt x="482" y="223"/>
                    <a:pt x="482" y="223"/>
                  </a:cubicBezTo>
                  <a:cubicBezTo>
                    <a:pt x="482" y="221"/>
                    <a:pt x="482" y="221"/>
                    <a:pt x="482" y="221"/>
                  </a:cubicBezTo>
                  <a:cubicBezTo>
                    <a:pt x="481" y="220"/>
                    <a:pt x="481" y="220"/>
                    <a:pt x="481" y="220"/>
                  </a:cubicBezTo>
                  <a:cubicBezTo>
                    <a:pt x="480" y="220"/>
                    <a:pt x="480" y="220"/>
                    <a:pt x="480" y="220"/>
                  </a:cubicBezTo>
                  <a:cubicBezTo>
                    <a:pt x="480" y="219"/>
                    <a:pt x="480" y="219"/>
                    <a:pt x="480" y="219"/>
                  </a:cubicBezTo>
                  <a:cubicBezTo>
                    <a:pt x="479" y="219"/>
                    <a:pt x="479" y="219"/>
                    <a:pt x="479" y="219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81" y="219"/>
                    <a:pt x="481" y="219"/>
                    <a:pt x="481" y="219"/>
                  </a:cubicBezTo>
                  <a:cubicBezTo>
                    <a:pt x="481" y="218"/>
                    <a:pt x="481" y="218"/>
                    <a:pt x="481" y="218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5"/>
                    <a:pt x="478" y="215"/>
                    <a:pt x="478" y="215"/>
                  </a:cubicBezTo>
                  <a:cubicBezTo>
                    <a:pt x="476" y="214"/>
                    <a:pt x="476" y="214"/>
                    <a:pt x="476" y="214"/>
                  </a:cubicBezTo>
                  <a:cubicBezTo>
                    <a:pt x="476" y="213"/>
                    <a:pt x="476" y="213"/>
                    <a:pt x="476" y="213"/>
                  </a:cubicBezTo>
                  <a:cubicBezTo>
                    <a:pt x="476" y="212"/>
                    <a:pt x="476" y="212"/>
                    <a:pt x="476" y="212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09"/>
                    <a:pt x="473" y="209"/>
                    <a:pt x="473" y="209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1"/>
                    <a:pt x="473" y="211"/>
                    <a:pt x="473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1" y="211"/>
                    <a:pt x="471" y="211"/>
                    <a:pt x="471" y="211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4" y="212"/>
                    <a:pt x="474" y="212"/>
                    <a:pt x="474" y="212"/>
                  </a:cubicBezTo>
                  <a:cubicBezTo>
                    <a:pt x="474" y="213"/>
                    <a:pt x="474" y="213"/>
                    <a:pt x="474" y="213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4" y="216"/>
                    <a:pt x="474" y="216"/>
                    <a:pt x="474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3" y="218"/>
                    <a:pt x="473" y="218"/>
                    <a:pt x="473" y="218"/>
                  </a:cubicBezTo>
                  <a:cubicBezTo>
                    <a:pt x="473" y="219"/>
                    <a:pt x="473" y="219"/>
                    <a:pt x="473" y="219"/>
                  </a:cubicBezTo>
                  <a:cubicBezTo>
                    <a:pt x="474" y="220"/>
                    <a:pt x="474" y="220"/>
                    <a:pt x="474" y="220"/>
                  </a:cubicBezTo>
                  <a:cubicBezTo>
                    <a:pt x="475" y="221"/>
                    <a:pt x="475" y="221"/>
                    <a:pt x="475" y="221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6" y="225"/>
                    <a:pt x="476" y="225"/>
                    <a:pt x="476" y="225"/>
                  </a:cubicBezTo>
                  <a:cubicBezTo>
                    <a:pt x="476" y="227"/>
                    <a:pt x="476" y="227"/>
                    <a:pt x="476" y="227"/>
                  </a:cubicBezTo>
                  <a:cubicBezTo>
                    <a:pt x="477" y="228"/>
                    <a:pt x="477" y="228"/>
                    <a:pt x="477" y="228"/>
                  </a:cubicBezTo>
                  <a:cubicBezTo>
                    <a:pt x="478" y="228"/>
                    <a:pt x="478" y="228"/>
                    <a:pt x="478" y="228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1" y="232"/>
                    <a:pt x="481" y="232"/>
                    <a:pt x="481" y="232"/>
                  </a:cubicBezTo>
                  <a:cubicBezTo>
                    <a:pt x="482" y="234"/>
                    <a:pt x="482" y="234"/>
                    <a:pt x="482" y="234"/>
                  </a:cubicBezTo>
                  <a:cubicBezTo>
                    <a:pt x="482" y="235"/>
                    <a:pt x="482" y="235"/>
                    <a:pt x="482" y="235"/>
                  </a:cubicBezTo>
                  <a:cubicBezTo>
                    <a:pt x="482" y="236"/>
                    <a:pt x="482" y="236"/>
                    <a:pt x="482" y="236"/>
                  </a:cubicBezTo>
                  <a:cubicBezTo>
                    <a:pt x="482" y="237"/>
                    <a:pt x="482" y="237"/>
                    <a:pt x="482" y="237"/>
                  </a:cubicBezTo>
                  <a:cubicBezTo>
                    <a:pt x="483" y="237"/>
                    <a:pt x="483" y="237"/>
                    <a:pt x="483" y="237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9"/>
                    <a:pt x="484" y="239"/>
                    <a:pt x="484" y="239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5"/>
                    <a:pt x="486" y="245"/>
                    <a:pt x="486" y="245"/>
                  </a:cubicBezTo>
                  <a:cubicBezTo>
                    <a:pt x="486" y="246"/>
                    <a:pt x="486" y="246"/>
                    <a:pt x="486" y="246"/>
                  </a:cubicBezTo>
                  <a:cubicBezTo>
                    <a:pt x="487" y="248"/>
                    <a:pt x="487" y="248"/>
                    <a:pt x="487" y="248"/>
                  </a:cubicBezTo>
                  <a:cubicBezTo>
                    <a:pt x="486" y="248"/>
                    <a:pt x="486" y="248"/>
                    <a:pt x="486" y="248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9" y="252"/>
                    <a:pt x="489" y="252"/>
                    <a:pt x="489" y="252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0" y="254"/>
                    <a:pt x="490" y="254"/>
                    <a:pt x="490" y="254"/>
                  </a:cubicBezTo>
                  <a:cubicBezTo>
                    <a:pt x="490" y="256"/>
                    <a:pt x="490" y="256"/>
                    <a:pt x="490" y="256"/>
                  </a:cubicBezTo>
                  <a:cubicBezTo>
                    <a:pt x="490" y="257"/>
                    <a:pt x="490" y="257"/>
                    <a:pt x="490" y="257"/>
                  </a:cubicBezTo>
                  <a:cubicBezTo>
                    <a:pt x="491" y="258"/>
                    <a:pt x="491" y="258"/>
                    <a:pt x="491" y="258"/>
                  </a:cubicBezTo>
                  <a:cubicBezTo>
                    <a:pt x="491" y="259"/>
                    <a:pt x="491" y="259"/>
                    <a:pt x="491" y="259"/>
                  </a:cubicBezTo>
                  <a:cubicBezTo>
                    <a:pt x="492" y="260"/>
                    <a:pt x="492" y="260"/>
                    <a:pt x="492" y="260"/>
                  </a:cubicBezTo>
                  <a:cubicBezTo>
                    <a:pt x="492" y="261"/>
                    <a:pt x="492" y="261"/>
                    <a:pt x="492" y="261"/>
                  </a:cubicBezTo>
                  <a:cubicBezTo>
                    <a:pt x="492" y="262"/>
                    <a:pt x="492" y="262"/>
                    <a:pt x="492" y="262"/>
                  </a:cubicBezTo>
                  <a:cubicBezTo>
                    <a:pt x="492" y="264"/>
                    <a:pt x="492" y="264"/>
                    <a:pt x="492" y="264"/>
                  </a:cubicBezTo>
                  <a:cubicBezTo>
                    <a:pt x="492" y="265"/>
                    <a:pt x="492" y="265"/>
                    <a:pt x="492" y="265"/>
                  </a:cubicBezTo>
                  <a:cubicBezTo>
                    <a:pt x="493" y="266"/>
                    <a:pt x="493" y="266"/>
                    <a:pt x="493" y="266"/>
                  </a:cubicBezTo>
                  <a:cubicBezTo>
                    <a:pt x="494" y="267"/>
                    <a:pt x="494" y="267"/>
                    <a:pt x="494" y="267"/>
                  </a:cubicBezTo>
                  <a:cubicBezTo>
                    <a:pt x="495" y="267"/>
                    <a:pt x="495" y="267"/>
                    <a:pt x="495" y="267"/>
                  </a:cubicBezTo>
                  <a:close/>
                  <a:moveTo>
                    <a:pt x="450" y="211"/>
                  </a:moveTo>
                  <a:cubicBezTo>
                    <a:pt x="450" y="211"/>
                    <a:pt x="450" y="211"/>
                    <a:pt x="450" y="211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1" y="210"/>
                    <a:pt x="451" y="210"/>
                    <a:pt x="451" y="210"/>
                  </a:cubicBezTo>
                  <a:cubicBezTo>
                    <a:pt x="451" y="211"/>
                    <a:pt x="451" y="211"/>
                    <a:pt x="451" y="211"/>
                  </a:cubicBezTo>
                  <a:cubicBezTo>
                    <a:pt x="452" y="211"/>
                    <a:pt x="452" y="211"/>
                    <a:pt x="452" y="211"/>
                  </a:cubicBezTo>
                  <a:cubicBezTo>
                    <a:pt x="452" y="210"/>
                    <a:pt x="452" y="210"/>
                    <a:pt x="452" y="210"/>
                  </a:cubicBezTo>
                  <a:cubicBezTo>
                    <a:pt x="453" y="210"/>
                    <a:pt x="453" y="210"/>
                    <a:pt x="453" y="210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3" y="209"/>
                    <a:pt x="453" y="209"/>
                    <a:pt x="453" y="209"/>
                  </a:cubicBezTo>
                  <a:cubicBezTo>
                    <a:pt x="453" y="208"/>
                    <a:pt x="453" y="208"/>
                    <a:pt x="453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1" y="209"/>
                    <a:pt x="451" y="209"/>
                    <a:pt x="451" y="209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8"/>
                    <a:pt x="450" y="208"/>
                    <a:pt x="450" y="208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10"/>
                    <a:pt x="449" y="210"/>
                    <a:pt x="449" y="210"/>
                  </a:cubicBezTo>
                  <a:cubicBezTo>
                    <a:pt x="450" y="211"/>
                    <a:pt x="450" y="211"/>
                    <a:pt x="450" y="211"/>
                  </a:cubicBezTo>
                  <a:close/>
                  <a:moveTo>
                    <a:pt x="447" y="210"/>
                  </a:moveTo>
                  <a:cubicBezTo>
                    <a:pt x="447" y="210"/>
                    <a:pt x="447" y="210"/>
                    <a:pt x="447" y="210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6" y="209"/>
                    <a:pt x="446" y="209"/>
                    <a:pt x="446" y="209"/>
                  </a:cubicBezTo>
                  <a:cubicBezTo>
                    <a:pt x="446" y="210"/>
                    <a:pt x="446" y="210"/>
                    <a:pt x="446" y="210"/>
                  </a:cubicBezTo>
                  <a:cubicBezTo>
                    <a:pt x="447" y="210"/>
                    <a:pt x="447" y="210"/>
                    <a:pt x="447" y="210"/>
                  </a:cubicBezTo>
                  <a:close/>
                  <a:moveTo>
                    <a:pt x="453" y="213"/>
                  </a:moveTo>
                  <a:cubicBezTo>
                    <a:pt x="453" y="213"/>
                    <a:pt x="453" y="213"/>
                    <a:pt x="453" y="213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3"/>
                    <a:pt x="453" y="213"/>
                    <a:pt x="453" y="213"/>
                  </a:cubicBezTo>
                  <a:close/>
                  <a:moveTo>
                    <a:pt x="452" y="212"/>
                  </a:moveTo>
                  <a:cubicBezTo>
                    <a:pt x="452" y="212"/>
                    <a:pt x="452" y="212"/>
                    <a:pt x="452" y="212"/>
                  </a:cubicBezTo>
                  <a:cubicBezTo>
                    <a:pt x="452" y="213"/>
                    <a:pt x="452" y="213"/>
                    <a:pt x="452" y="213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lose/>
                  <a:moveTo>
                    <a:pt x="452" y="215"/>
                  </a:moveTo>
                  <a:cubicBezTo>
                    <a:pt x="452" y="215"/>
                    <a:pt x="452" y="215"/>
                    <a:pt x="452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2" y="214"/>
                    <a:pt x="452" y="214"/>
                    <a:pt x="452" y="214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51" y="215"/>
                    <a:pt x="451" y="215"/>
                    <a:pt x="451" y="215"/>
                  </a:cubicBezTo>
                  <a:cubicBezTo>
                    <a:pt x="452" y="215"/>
                    <a:pt x="452" y="215"/>
                    <a:pt x="452" y="215"/>
                  </a:cubicBezTo>
                  <a:close/>
                  <a:moveTo>
                    <a:pt x="486" y="169"/>
                  </a:moveTo>
                  <a:cubicBezTo>
                    <a:pt x="486" y="169"/>
                    <a:pt x="486" y="169"/>
                    <a:pt x="486" y="169"/>
                  </a:cubicBezTo>
                  <a:cubicBezTo>
                    <a:pt x="487" y="168"/>
                    <a:pt x="487" y="168"/>
                    <a:pt x="487" y="168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486" y="169"/>
                    <a:pt x="486" y="169"/>
                    <a:pt x="486" y="169"/>
                  </a:cubicBezTo>
                  <a:close/>
                  <a:moveTo>
                    <a:pt x="540" y="163"/>
                  </a:moveTo>
                  <a:cubicBezTo>
                    <a:pt x="540" y="164"/>
                    <a:pt x="540" y="164"/>
                    <a:pt x="540" y="164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0"/>
                    <a:pt x="541" y="160"/>
                    <a:pt x="541" y="160"/>
                  </a:cubicBezTo>
                  <a:cubicBezTo>
                    <a:pt x="541" y="159"/>
                    <a:pt x="541" y="159"/>
                    <a:pt x="541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8" y="159"/>
                    <a:pt x="538" y="159"/>
                    <a:pt x="538" y="159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39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9" y="162"/>
                    <a:pt x="539" y="162"/>
                    <a:pt x="539" y="162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40" y="163"/>
                    <a:pt x="540" y="163"/>
                    <a:pt x="540" y="163"/>
                  </a:cubicBezTo>
                  <a:close/>
                  <a:moveTo>
                    <a:pt x="572" y="189"/>
                  </a:moveTo>
                  <a:cubicBezTo>
                    <a:pt x="572" y="189"/>
                    <a:pt x="572" y="189"/>
                    <a:pt x="572" y="189"/>
                  </a:cubicBezTo>
                  <a:cubicBezTo>
                    <a:pt x="573" y="189"/>
                    <a:pt x="573" y="189"/>
                    <a:pt x="573" y="189"/>
                  </a:cubicBezTo>
                  <a:cubicBezTo>
                    <a:pt x="574" y="190"/>
                    <a:pt x="574" y="190"/>
                    <a:pt x="574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7" y="191"/>
                    <a:pt x="577" y="191"/>
                    <a:pt x="577" y="191"/>
                  </a:cubicBezTo>
                  <a:cubicBezTo>
                    <a:pt x="577" y="190"/>
                    <a:pt x="577" y="190"/>
                    <a:pt x="577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2" y="189"/>
                    <a:pt x="572" y="189"/>
                    <a:pt x="572" y="189"/>
                  </a:cubicBezTo>
                  <a:cubicBezTo>
                    <a:pt x="572" y="189"/>
                    <a:pt x="572" y="189"/>
                    <a:pt x="572" y="189"/>
                  </a:cubicBezTo>
                  <a:close/>
                  <a:moveTo>
                    <a:pt x="563" y="187"/>
                  </a:moveTo>
                  <a:cubicBezTo>
                    <a:pt x="564" y="187"/>
                    <a:pt x="564" y="187"/>
                    <a:pt x="564" y="187"/>
                  </a:cubicBezTo>
                  <a:cubicBezTo>
                    <a:pt x="564" y="187"/>
                    <a:pt x="564" y="187"/>
                    <a:pt x="564" y="187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8" y="190"/>
                    <a:pt x="568" y="190"/>
                    <a:pt x="568" y="190"/>
                  </a:cubicBezTo>
                  <a:cubicBezTo>
                    <a:pt x="569" y="190"/>
                    <a:pt x="569" y="190"/>
                    <a:pt x="569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69" y="189"/>
                    <a:pt x="569" y="189"/>
                    <a:pt x="569" y="189"/>
                  </a:cubicBezTo>
                  <a:cubicBezTo>
                    <a:pt x="568" y="189"/>
                    <a:pt x="568" y="189"/>
                    <a:pt x="568" y="189"/>
                  </a:cubicBezTo>
                  <a:cubicBezTo>
                    <a:pt x="567" y="188"/>
                    <a:pt x="567" y="188"/>
                    <a:pt x="567" y="188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6" y="186"/>
                    <a:pt x="566" y="186"/>
                    <a:pt x="566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7"/>
                    <a:pt x="563" y="187"/>
                    <a:pt x="563" y="187"/>
                  </a:cubicBezTo>
                  <a:close/>
                  <a:moveTo>
                    <a:pt x="541" y="228"/>
                  </a:moveTo>
                  <a:cubicBezTo>
                    <a:pt x="541" y="228"/>
                    <a:pt x="541" y="228"/>
                    <a:pt x="541" y="228"/>
                  </a:cubicBezTo>
                  <a:cubicBezTo>
                    <a:pt x="542" y="228"/>
                    <a:pt x="542" y="228"/>
                    <a:pt x="542" y="228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1" y="227"/>
                    <a:pt x="541" y="227"/>
                    <a:pt x="541" y="227"/>
                  </a:cubicBezTo>
                  <a:cubicBezTo>
                    <a:pt x="540" y="227"/>
                    <a:pt x="540" y="227"/>
                    <a:pt x="540" y="227"/>
                  </a:cubicBezTo>
                  <a:cubicBezTo>
                    <a:pt x="540" y="228"/>
                    <a:pt x="540" y="228"/>
                    <a:pt x="540" y="228"/>
                  </a:cubicBezTo>
                  <a:cubicBezTo>
                    <a:pt x="541" y="228"/>
                    <a:pt x="541" y="228"/>
                    <a:pt x="541" y="228"/>
                  </a:cubicBezTo>
                  <a:close/>
                  <a:moveTo>
                    <a:pt x="536" y="227"/>
                  </a:moveTo>
                  <a:cubicBezTo>
                    <a:pt x="536" y="228"/>
                    <a:pt x="536" y="228"/>
                    <a:pt x="536" y="228"/>
                  </a:cubicBezTo>
                  <a:cubicBezTo>
                    <a:pt x="537" y="228"/>
                    <a:pt x="537" y="228"/>
                    <a:pt x="537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7" y="227"/>
                    <a:pt x="537" y="227"/>
                    <a:pt x="537" y="227"/>
                  </a:cubicBezTo>
                  <a:cubicBezTo>
                    <a:pt x="536" y="227"/>
                    <a:pt x="536" y="227"/>
                    <a:pt x="536" y="227"/>
                  </a:cubicBezTo>
                  <a:close/>
                  <a:moveTo>
                    <a:pt x="539" y="234"/>
                  </a:moveTo>
                  <a:cubicBezTo>
                    <a:pt x="539" y="234"/>
                    <a:pt x="539" y="234"/>
                    <a:pt x="539" y="234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1"/>
                    <a:pt x="541" y="231"/>
                    <a:pt x="541" y="231"/>
                  </a:cubicBezTo>
                  <a:cubicBezTo>
                    <a:pt x="540" y="230"/>
                    <a:pt x="540" y="230"/>
                    <a:pt x="540" y="230"/>
                  </a:cubicBezTo>
                  <a:cubicBezTo>
                    <a:pt x="541" y="230"/>
                    <a:pt x="541" y="230"/>
                    <a:pt x="541" y="230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7" y="231"/>
                    <a:pt x="537" y="231"/>
                    <a:pt x="537" y="231"/>
                  </a:cubicBezTo>
                  <a:cubicBezTo>
                    <a:pt x="537" y="232"/>
                    <a:pt x="537" y="232"/>
                    <a:pt x="537" y="232"/>
                  </a:cubicBezTo>
                  <a:cubicBezTo>
                    <a:pt x="538" y="232"/>
                    <a:pt x="538" y="232"/>
                    <a:pt x="538" y="232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4"/>
                    <a:pt x="539" y="234"/>
                    <a:pt x="539" y="234"/>
                  </a:cubicBezTo>
                  <a:close/>
                  <a:moveTo>
                    <a:pt x="538" y="239"/>
                  </a:moveTo>
                  <a:cubicBezTo>
                    <a:pt x="538" y="239"/>
                    <a:pt x="538" y="238"/>
                    <a:pt x="538" y="238"/>
                  </a:cubicBezTo>
                  <a:cubicBezTo>
                    <a:pt x="538" y="238"/>
                    <a:pt x="538" y="238"/>
                    <a:pt x="538" y="238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7" y="238"/>
                    <a:pt x="537" y="238"/>
                    <a:pt x="537" y="238"/>
                  </a:cubicBezTo>
                  <a:cubicBezTo>
                    <a:pt x="538" y="239"/>
                    <a:pt x="538" y="239"/>
                    <a:pt x="538" y="239"/>
                  </a:cubicBezTo>
                  <a:close/>
                  <a:moveTo>
                    <a:pt x="538" y="240"/>
                  </a:moveTo>
                  <a:cubicBezTo>
                    <a:pt x="539" y="240"/>
                    <a:pt x="539" y="240"/>
                    <a:pt x="539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39"/>
                    <a:pt x="538" y="239"/>
                    <a:pt x="538" y="239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lose/>
                  <a:moveTo>
                    <a:pt x="537" y="241"/>
                  </a:moveTo>
                  <a:cubicBezTo>
                    <a:pt x="537" y="241"/>
                    <a:pt x="537" y="241"/>
                    <a:pt x="537" y="241"/>
                  </a:cubicBezTo>
                  <a:cubicBezTo>
                    <a:pt x="537" y="241"/>
                    <a:pt x="537" y="241"/>
                    <a:pt x="537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7" y="241"/>
                    <a:pt x="537" y="241"/>
                    <a:pt x="537" y="241"/>
                  </a:cubicBezTo>
                  <a:close/>
                  <a:moveTo>
                    <a:pt x="537" y="243"/>
                  </a:moveTo>
                  <a:cubicBezTo>
                    <a:pt x="538" y="243"/>
                    <a:pt x="538" y="243"/>
                    <a:pt x="538" y="243"/>
                  </a:cubicBezTo>
                  <a:cubicBezTo>
                    <a:pt x="538" y="243"/>
                    <a:pt x="538" y="243"/>
                    <a:pt x="538" y="243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7" y="242"/>
                    <a:pt x="537" y="242"/>
                    <a:pt x="537" y="242"/>
                  </a:cubicBezTo>
                  <a:cubicBezTo>
                    <a:pt x="537" y="243"/>
                    <a:pt x="537" y="243"/>
                    <a:pt x="537" y="243"/>
                  </a:cubicBezTo>
                  <a:close/>
                  <a:moveTo>
                    <a:pt x="536" y="248"/>
                  </a:move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lose/>
                  <a:moveTo>
                    <a:pt x="536" y="251"/>
                  </a:move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1"/>
                    <a:pt x="536" y="251"/>
                    <a:pt x="536" y="251"/>
                  </a:cubicBezTo>
                  <a:close/>
                  <a:moveTo>
                    <a:pt x="536" y="252"/>
                  </a:move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lose/>
                  <a:moveTo>
                    <a:pt x="535" y="253"/>
                  </a:move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lose/>
                  <a:moveTo>
                    <a:pt x="534" y="256"/>
                  </a:moveTo>
                  <a:cubicBezTo>
                    <a:pt x="534" y="256"/>
                    <a:pt x="534" y="256"/>
                    <a:pt x="534" y="256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6"/>
                    <a:pt x="534" y="256"/>
                    <a:pt x="534" y="256"/>
                  </a:cubicBezTo>
                  <a:cubicBezTo>
                    <a:pt x="534" y="256"/>
                    <a:pt x="534" y="256"/>
                    <a:pt x="534" y="256"/>
                  </a:cubicBezTo>
                  <a:close/>
                  <a:moveTo>
                    <a:pt x="526" y="266"/>
                  </a:moveTo>
                  <a:cubicBezTo>
                    <a:pt x="527" y="266"/>
                    <a:pt x="527" y="266"/>
                    <a:pt x="527" y="266"/>
                  </a:cubicBezTo>
                  <a:cubicBezTo>
                    <a:pt x="528" y="265"/>
                    <a:pt x="528" y="265"/>
                    <a:pt x="528" y="265"/>
                  </a:cubicBezTo>
                  <a:cubicBezTo>
                    <a:pt x="528" y="264"/>
                    <a:pt x="528" y="264"/>
                    <a:pt x="528" y="264"/>
                  </a:cubicBezTo>
                  <a:cubicBezTo>
                    <a:pt x="529" y="264"/>
                    <a:pt x="529" y="264"/>
                    <a:pt x="529" y="264"/>
                  </a:cubicBezTo>
                  <a:cubicBezTo>
                    <a:pt x="529" y="263"/>
                    <a:pt x="529" y="263"/>
                    <a:pt x="529" y="263"/>
                  </a:cubicBezTo>
                  <a:cubicBezTo>
                    <a:pt x="529" y="262"/>
                    <a:pt x="529" y="262"/>
                    <a:pt x="529" y="262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29" y="261"/>
                    <a:pt x="529" y="261"/>
                    <a:pt x="529" y="261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3"/>
                    <a:pt x="528" y="263"/>
                    <a:pt x="528" y="263"/>
                  </a:cubicBezTo>
                  <a:cubicBezTo>
                    <a:pt x="527" y="263"/>
                    <a:pt x="527" y="263"/>
                    <a:pt x="527" y="263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6" y="266"/>
                    <a:pt x="526" y="266"/>
                    <a:pt x="526" y="266"/>
                  </a:cubicBezTo>
                  <a:close/>
                  <a:moveTo>
                    <a:pt x="518" y="274"/>
                  </a:moveTo>
                  <a:cubicBezTo>
                    <a:pt x="519" y="274"/>
                    <a:pt x="519" y="274"/>
                    <a:pt x="519" y="274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2"/>
                    <a:pt x="519" y="272"/>
                    <a:pt x="519" y="272"/>
                  </a:cubicBezTo>
                  <a:cubicBezTo>
                    <a:pt x="520" y="272"/>
                    <a:pt x="520" y="272"/>
                    <a:pt x="520" y="272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1" y="271"/>
                    <a:pt x="521" y="271"/>
                    <a:pt x="521" y="271"/>
                  </a:cubicBezTo>
                  <a:cubicBezTo>
                    <a:pt x="521" y="270"/>
                    <a:pt x="521" y="270"/>
                    <a:pt x="521" y="270"/>
                  </a:cubicBezTo>
                  <a:cubicBezTo>
                    <a:pt x="522" y="269"/>
                    <a:pt x="522" y="269"/>
                    <a:pt x="522" y="269"/>
                  </a:cubicBezTo>
                  <a:cubicBezTo>
                    <a:pt x="523" y="268"/>
                    <a:pt x="523" y="268"/>
                    <a:pt x="523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524" y="266"/>
                    <a:pt x="524" y="266"/>
                    <a:pt x="524" y="266"/>
                  </a:cubicBezTo>
                  <a:cubicBezTo>
                    <a:pt x="523" y="266"/>
                    <a:pt x="523" y="266"/>
                    <a:pt x="523" y="266"/>
                  </a:cubicBezTo>
                  <a:cubicBezTo>
                    <a:pt x="523" y="267"/>
                    <a:pt x="523" y="267"/>
                    <a:pt x="523" y="267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4"/>
                    <a:pt x="518" y="274"/>
                    <a:pt x="518" y="274"/>
                  </a:cubicBezTo>
                  <a:cubicBezTo>
                    <a:pt x="518" y="274"/>
                    <a:pt x="518" y="274"/>
                    <a:pt x="518" y="274"/>
                  </a:cubicBezTo>
                  <a:close/>
                  <a:moveTo>
                    <a:pt x="514" y="280"/>
                  </a:moveTo>
                  <a:cubicBezTo>
                    <a:pt x="514" y="280"/>
                    <a:pt x="514" y="279"/>
                    <a:pt x="514" y="279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6" y="276"/>
                    <a:pt x="516" y="276"/>
                    <a:pt x="516" y="276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5" y="275"/>
                    <a:pt x="515" y="275"/>
                    <a:pt x="515" y="275"/>
                  </a:cubicBezTo>
                  <a:cubicBezTo>
                    <a:pt x="515" y="274"/>
                    <a:pt x="515" y="274"/>
                    <a:pt x="515" y="274"/>
                  </a:cubicBezTo>
                  <a:cubicBezTo>
                    <a:pt x="514" y="275"/>
                    <a:pt x="514" y="275"/>
                    <a:pt x="514" y="275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8"/>
                    <a:pt x="514" y="278"/>
                    <a:pt x="514" y="278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4" y="279"/>
                    <a:pt x="514" y="279"/>
                    <a:pt x="514" y="279"/>
                  </a:cubicBezTo>
                  <a:cubicBezTo>
                    <a:pt x="514" y="280"/>
                    <a:pt x="514" y="280"/>
                    <a:pt x="514" y="280"/>
                  </a:cubicBezTo>
                  <a:close/>
                  <a:moveTo>
                    <a:pt x="9" y="215"/>
                  </a:moveTo>
                  <a:cubicBezTo>
                    <a:pt x="9" y="215"/>
                    <a:pt x="8" y="216"/>
                    <a:pt x="8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10" y="216"/>
                    <a:pt x="10" y="216"/>
                    <a:pt x="10" y="216"/>
                  </a:cubicBezTo>
                  <a:lnTo>
                    <a:pt x="9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4426829" y="1014430"/>
              <a:ext cx="299785" cy="329377"/>
            </a:xfrm>
            <a:custGeom>
              <a:avLst/>
              <a:gdLst>
                <a:gd name="T0" fmla="*/ 60 w 63"/>
                <a:gd name="T1" fmla="*/ 6 h 69"/>
                <a:gd name="T2" fmla="*/ 26 w 63"/>
                <a:gd name="T3" fmla="*/ 0 h 69"/>
                <a:gd name="T4" fmla="*/ 21 w 63"/>
                <a:gd name="T5" fmla="*/ 7 h 69"/>
                <a:gd name="T6" fmla="*/ 28 w 63"/>
                <a:gd name="T7" fmla="*/ 13 h 69"/>
                <a:gd name="T8" fmla="*/ 28 w 63"/>
                <a:gd name="T9" fmla="*/ 13 h 69"/>
                <a:gd name="T10" fmla="*/ 25 w 63"/>
                <a:gd name="T11" fmla="*/ 14 h 69"/>
                <a:gd name="T12" fmla="*/ 33 w 63"/>
                <a:gd name="T13" fmla="*/ 17 h 69"/>
                <a:gd name="T14" fmla="*/ 39 w 63"/>
                <a:gd name="T15" fmla="*/ 17 h 69"/>
                <a:gd name="T16" fmla="*/ 45 w 63"/>
                <a:gd name="T17" fmla="*/ 12 h 69"/>
                <a:gd name="T18" fmla="*/ 44 w 63"/>
                <a:gd name="T19" fmla="*/ 7 h 69"/>
                <a:gd name="T20" fmla="*/ 38 w 63"/>
                <a:gd name="T21" fmla="*/ 5 h 69"/>
                <a:gd name="T22" fmla="*/ 35 w 63"/>
                <a:gd name="T23" fmla="*/ 7 h 69"/>
                <a:gd name="T24" fmla="*/ 33 w 63"/>
                <a:gd name="T25" fmla="*/ 3 h 69"/>
                <a:gd name="T26" fmla="*/ 33 w 63"/>
                <a:gd name="T27" fmla="*/ 10 h 69"/>
                <a:gd name="T28" fmla="*/ 28 w 63"/>
                <a:gd name="T29" fmla="*/ 7 h 69"/>
                <a:gd name="T30" fmla="*/ 25 w 63"/>
                <a:gd name="T31" fmla="*/ 3 h 69"/>
                <a:gd name="T32" fmla="*/ 24 w 63"/>
                <a:gd name="T33" fmla="*/ 8 h 69"/>
                <a:gd name="T34" fmla="*/ 21 w 63"/>
                <a:gd name="T35" fmla="*/ 10 h 69"/>
                <a:gd name="T36" fmla="*/ 51 w 63"/>
                <a:gd name="T37" fmla="*/ 22 h 69"/>
                <a:gd name="T38" fmla="*/ 52 w 63"/>
                <a:gd name="T39" fmla="*/ 22 h 69"/>
                <a:gd name="T40" fmla="*/ 49 w 63"/>
                <a:gd name="T41" fmla="*/ 24 h 69"/>
                <a:gd name="T42" fmla="*/ 39 w 63"/>
                <a:gd name="T43" fmla="*/ 30 h 69"/>
                <a:gd name="T44" fmla="*/ 44 w 63"/>
                <a:gd name="T45" fmla="*/ 34 h 69"/>
                <a:gd name="T46" fmla="*/ 38 w 63"/>
                <a:gd name="T47" fmla="*/ 39 h 69"/>
                <a:gd name="T48" fmla="*/ 33 w 63"/>
                <a:gd name="T49" fmla="*/ 39 h 69"/>
                <a:gd name="T50" fmla="*/ 33 w 63"/>
                <a:gd name="T51" fmla="*/ 32 h 69"/>
                <a:gd name="T52" fmla="*/ 29 w 63"/>
                <a:gd name="T53" fmla="*/ 27 h 69"/>
                <a:gd name="T54" fmla="*/ 35 w 63"/>
                <a:gd name="T55" fmla="*/ 29 h 69"/>
                <a:gd name="T56" fmla="*/ 33 w 63"/>
                <a:gd name="T57" fmla="*/ 25 h 69"/>
                <a:gd name="T58" fmla="*/ 3 w 63"/>
                <a:gd name="T59" fmla="*/ 28 h 69"/>
                <a:gd name="T60" fmla="*/ 3 w 63"/>
                <a:gd name="T61" fmla="*/ 27 h 69"/>
                <a:gd name="T62" fmla="*/ 21 w 63"/>
                <a:gd name="T63" fmla="*/ 48 h 69"/>
                <a:gd name="T64" fmla="*/ 19 w 63"/>
                <a:gd name="T65" fmla="*/ 44 h 69"/>
                <a:gd name="T66" fmla="*/ 14 w 63"/>
                <a:gd name="T67" fmla="*/ 42 h 69"/>
                <a:gd name="T68" fmla="*/ 12 w 63"/>
                <a:gd name="T69" fmla="*/ 39 h 69"/>
                <a:gd name="T70" fmla="*/ 16 w 63"/>
                <a:gd name="T71" fmla="*/ 38 h 69"/>
                <a:gd name="T72" fmla="*/ 19 w 63"/>
                <a:gd name="T73" fmla="*/ 35 h 69"/>
                <a:gd name="T74" fmla="*/ 17 w 63"/>
                <a:gd name="T75" fmla="*/ 34 h 69"/>
                <a:gd name="T76" fmla="*/ 11 w 63"/>
                <a:gd name="T77" fmla="*/ 35 h 69"/>
                <a:gd name="T78" fmla="*/ 14 w 63"/>
                <a:gd name="T79" fmla="*/ 31 h 69"/>
                <a:gd name="T80" fmla="*/ 19 w 63"/>
                <a:gd name="T81" fmla="*/ 28 h 69"/>
                <a:gd name="T82" fmla="*/ 15 w 63"/>
                <a:gd name="T83" fmla="*/ 28 h 69"/>
                <a:gd name="T84" fmla="*/ 14 w 63"/>
                <a:gd name="T85" fmla="*/ 26 h 69"/>
                <a:gd name="T86" fmla="*/ 13 w 63"/>
                <a:gd name="T87" fmla="*/ 29 h 69"/>
                <a:gd name="T88" fmla="*/ 7 w 63"/>
                <a:gd name="T89" fmla="*/ 29 h 69"/>
                <a:gd name="T90" fmla="*/ 4 w 63"/>
                <a:gd name="T91" fmla="*/ 25 h 69"/>
                <a:gd name="T92" fmla="*/ 5 w 63"/>
                <a:gd name="T93" fmla="*/ 24 h 69"/>
                <a:gd name="T94" fmla="*/ 4 w 63"/>
                <a:gd name="T95" fmla="*/ 19 h 69"/>
                <a:gd name="T96" fmla="*/ 0 w 63"/>
                <a:gd name="T97" fmla="*/ 17 h 69"/>
                <a:gd name="T98" fmla="*/ 5 w 63"/>
                <a:gd name="T99" fmla="*/ 15 h 69"/>
                <a:gd name="T100" fmla="*/ 9 w 63"/>
                <a:gd name="T101" fmla="*/ 14 h 69"/>
                <a:gd name="T102" fmla="*/ 9 w 63"/>
                <a:gd name="T103" fmla="*/ 15 h 69"/>
                <a:gd name="T104" fmla="*/ 10 w 63"/>
                <a:gd name="T105" fmla="*/ 19 h 69"/>
                <a:gd name="T106" fmla="*/ 13 w 63"/>
                <a:gd name="T107" fmla="*/ 17 h 69"/>
                <a:gd name="T108" fmla="*/ 17 w 63"/>
                <a:gd name="T109" fmla="*/ 23 h 69"/>
                <a:gd name="T110" fmla="*/ 15 w 63"/>
                <a:gd name="T111" fmla="*/ 12 h 69"/>
                <a:gd name="T112" fmla="*/ 21 w 63"/>
                <a:gd name="T113" fmla="*/ 13 h 69"/>
                <a:gd name="T114" fmla="*/ 23 w 63"/>
                <a:gd name="T115" fmla="*/ 15 h 69"/>
                <a:gd name="T116" fmla="*/ 32 w 63"/>
                <a:gd name="T117" fmla="*/ 23 h 69"/>
                <a:gd name="T118" fmla="*/ 27 w 63"/>
                <a:gd name="T119" fmla="*/ 27 h 69"/>
                <a:gd name="T120" fmla="*/ 26 w 63"/>
                <a:gd name="T121" fmla="*/ 34 h 69"/>
                <a:gd name="T122" fmla="*/ 23 w 63"/>
                <a:gd name="T123" fmla="*/ 41 h 69"/>
                <a:gd name="T124" fmla="*/ 32 w 63"/>
                <a:gd name="T1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69">
                  <a:moveTo>
                    <a:pt x="58" y="6"/>
                  </a:move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7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26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2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48" y="25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32" y="32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28" y="20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lose/>
                  <a:moveTo>
                    <a:pt x="29" y="2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5" y="31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21" y="49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lose/>
                  <a:moveTo>
                    <a:pt x="31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6884296" y="2097772"/>
              <a:ext cx="333238" cy="582844"/>
            </a:xfrm>
            <a:custGeom>
              <a:avLst/>
              <a:gdLst>
                <a:gd name="T0" fmla="*/ 108 w 259"/>
                <a:gd name="T1" fmla="*/ 219 h 453"/>
                <a:gd name="T2" fmla="*/ 11 w 259"/>
                <a:gd name="T3" fmla="*/ 449 h 453"/>
                <a:gd name="T4" fmla="*/ 60 w 259"/>
                <a:gd name="T5" fmla="*/ 412 h 453"/>
                <a:gd name="T6" fmla="*/ 60 w 259"/>
                <a:gd name="T7" fmla="*/ 412 h 453"/>
                <a:gd name="T8" fmla="*/ 74 w 259"/>
                <a:gd name="T9" fmla="*/ 375 h 453"/>
                <a:gd name="T10" fmla="*/ 78 w 259"/>
                <a:gd name="T11" fmla="*/ 378 h 453"/>
                <a:gd name="T12" fmla="*/ 182 w 259"/>
                <a:gd name="T13" fmla="*/ 93 h 453"/>
                <a:gd name="T14" fmla="*/ 174 w 259"/>
                <a:gd name="T15" fmla="*/ 63 h 453"/>
                <a:gd name="T16" fmla="*/ 185 w 259"/>
                <a:gd name="T17" fmla="*/ 56 h 453"/>
                <a:gd name="T18" fmla="*/ 185 w 259"/>
                <a:gd name="T19" fmla="*/ 33 h 453"/>
                <a:gd name="T20" fmla="*/ 185 w 259"/>
                <a:gd name="T21" fmla="*/ 0 h 453"/>
                <a:gd name="T22" fmla="*/ 230 w 259"/>
                <a:gd name="T23" fmla="*/ 33 h 453"/>
                <a:gd name="T24" fmla="*/ 245 w 259"/>
                <a:gd name="T25" fmla="*/ 33 h 453"/>
                <a:gd name="T26" fmla="*/ 256 w 259"/>
                <a:gd name="T27" fmla="*/ 48 h 453"/>
                <a:gd name="T28" fmla="*/ 230 w 259"/>
                <a:gd name="T29" fmla="*/ 67 h 453"/>
                <a:gd name="T30" fmla="*/ 200 w 259"/>
                <a:gd name="T31" fmla="*/ 67 h 453"/>
                <a:gd name="T32" fmla="*/ 189 w 259"/>
                <a:gd name="T33" fmla="*/ 78 h 453"/>
                <a:gd name="T34" fmla="*/ 185 w 259"/>
                <a:gd name="T35" fmla="*/ 96 h 453"/>
                <a:gd name="T36" fmla="*/ 182 w 259"/>
                <a:gd name="T37" fmla="*/ 171 h 453"/>
                <a:gd name="T38" fmla="*/ 60 w 259"/>
                <a:gd name="T39" fmla="*/ 278 h 453"/>
                <a:gd name="T40" fmla="*/ 52 w 259"/>
                <a:gd name="T41" fmla="*/ 286 h 453"/>
                <a:gd name="T42" fmla="*/ 52 w 259"/>
                <a:gd name="T43" fmla="*/ 293 h 453"/>
                <a:gd name="T44" fmla="*/ 74 w 259"/>
                <a:gd name="T45" fmla="*/ 300 h 453"/>
                <a:gd name="T46" fmla="*/ 71 w 259"/>
                <a:gd name="T47" fmla="*/ 289 h 453"/>
                <a:gd name="T48" fmla="*/ 130 w 259"/>
                <a:gd name="T49" fmla="*/ 252 h 453"/>
                <a:gd name="T50" fmla="*/ 122 w 259"/>
                <a:gd name="T51" fmla="*/ 282 h 453"/>
                <a:gd name="T52" fmla="*/ 145 w 259"/>
                <a:gd name="T53" fmla="*/ 260 h 453"/>
                <a:gd name="T54" fmla="*/ 115 w 259"/>
                <a:gd name="T55" fmla="*/ 263 h 453"/>
                <a:gd name="T56" fmla="*/ 115 w 259"/>
                <a:gd name="T57" fmla="*/ 282 h 453"/>
                <a:gd name="T58" fmla="*/ 97 w 259"/>
                <a:gd name="T59" fmla="*/ 330 h 453"/>
                <a:gd name="T60" fmla="*/ 93 w 259"/>
                <a:gd name="T61" fmla="*/ 312 h 453"/>
                <a:gd name="T62" fmla="*/ 100 w 259"/>
                <a:gd name="T63" fmla="*/ 282 h 453"/>
                <a:gd name="T64" fmla="*/ 89 w 259"/>
                <a:gd name="T65" fmla="*/ 271 h 453"/>
                <a:gd name="T66" fmla="*/ 104 w 259"/>
                <a:gd name="T67" fmla="*/ 252 h 453"/>
                <a:gd name="T68" fmla="*/ 134 w 259"/>
                <a:gd name="T69" fmla="*/ 249 h 453"/>
                <a:gd name="T70" fmla="*/ 148 w 259"/>
                <a:gd name="T71" fmla="*/ 260 h 453"/>
                <a:gd name="T72" fmla="*/ 171 w 259"/>
                <a:gd name="T73" fmla="*/ 252 h 453"/>
                <a:gd name="T74" fmla="*/ 171 w 259"/>
                <a:gd name="T75" fmla="*/ 241 h 453"/>
                <a:gd name="T76" fmla="*/ 185 w 259"/>
                <a:gd name="T77" fmla="*/ 241 h 453"/>
                <a:gd name="T78" fmla="*/ 208 w 259"/>
                <a:gd name="T79" fmla="*/ 237 h 453"/>
                <a:gd name="T80" fmla="*/ 219 w 259"/>
                <a:gd name="T81" fmla="*/ 226 h 453"/>
                <a:gd name="T82" fmla="*/ 226 w 259"/>
                <a:gd name="T83" fmla="*/ 211 h 453"/>
                <a:gd name="T84" fmla="*/ 230 w 259"/>
                <a:gd name="T85" fmla="*/ 163 h 453"/>
                <a:gd name="T86" fmla="*/ 226 w 259"/>
                <a:gd name="T87" fmla="*/ 137 h 453"/>
                <a:gd name="T88" fmla="*/ 204 w 259"/>
                <a:gd name="T89" fmla="*/ 93 h 453"/>
                <a:gd name="T90" fmla="*/ 204 w 259"/>
                <a:gd name="T91" fmla="*/ 100 h 453"/>
                <a:gd name="T92" fmla="*/ 189 w 259"/>
                <a:gd name="T93" fmla="*/ 100 h 453"/>
                <a:gd name="T94" fmla="*/ 185 w 259"/>
                <a:gd name="T95" fmla="*/ 126 h 453"/>
                <a:gd name="T96" fmla="*/ 185 w 259"/>
                <a:gd name="T97" fmla="*/ 178 h 453"/>
                <a:gd name="T98" fmla="*/ 163 w 259"/>
                <a:gd name="T99" fmla="*/ 189 h 453"/>
                <a:gd name="T100" fmla="*/ 152 w 259"/>
                <a:gd name="T101" fmla="*/ 211 h 453"/>
                <a:gd name="T102" fmla="*/ 145 w 259"/>
                <a:gd name="T103" fmla="*/ 226 h 453"/>
                <a:gd name="T104" fmla="*/ 111 w 259"/>
                <a:gd name="T105" fmla="*/ 230 h 453"/>
                <a:gd name="T106" fmla="*/ 78 w 259"/>
                <a:gd name="T107" fmla="*/ 256 h 453"/>
                <a:gd name="T108" fmla="*/ 63 w 259"/>
                <a:gd name="T109" fmla="*/ 278 h 453"/>
                <a:gd name="T110" fmla="*/ 67 w 259"/>
                <a:gd name="T111" fmla="*/ 289 h 453"/>
                <a:gd name="T112" fmla="*/ 71 w 259"/>
                <a:gd name="T113" fmla="*/ 282 h 453"/>
                <a:gd name="T114" fmla="*/ 78 w 259"/>
                <a:gd name="T115" fmla="*/ 308 h 453"/>
                <a:gd name="T116" fmla="*/ 89 w 259"/>
                <a:gd name="T117" fmla="*/ 30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453">
                  <a:moveTo>
                    <a:pt x="104" y="219"/>
                  </a:moveTo>
                  <a:lnTo>
                    <a:pt x="108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close/>
                  <a:moveTo>
                    <a:pt x="108" y="219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8" y="219"/>
                  </a:lnTo>
                  <a:lnTo>
                    <a:pt x="108" y="219"/>
                  </a:lnTo>
                  <a:close/>
                  <a:moveTo>
                    <a:pt x="4" y="453"/>
                  </a:moveTo>
                  <a:lnTo>
                    <a:pt x="4" y="449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4" y="453"/>
                  </a:lnTo>
                  <a:lnTo>
                    <a:pt x="4" y="453"/>
                  </a:lnTo>
                  <a:lnTo>
                    <a:pt x="4" y="453"/>
                  </a:lnTo>
                  <a:close/>
                  <a:moveTo>
                    <a:pt x="8" y="449"/>
                  </a:moveTo>
                  <a:lnTo>
                    <a:pt x="8" y="445"/>
                  </a:lnTo>
                  <a:lnTo>
                    <a:pt x="11" y="449"/>
                  </a:lnTo>
                  <a:lnTo>
                    <a:pt x="8" y="453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9"/>
                  </a:lnTo>
                  <a:close/>
                  <a:moveTo>
                    <a:pt x="22" y="438"/>
                  </a:moveTo>
                  <a:lnTo>
                    <a:pt x="22" y="441"/>
                  </a:lnTo>
                  <a:lnTo>
                    <a:pt x="22" y="441"/>
                  </a:lnTo>
                  <a:lnTo>
                    <a:pt x="26" y="441"/>
                  </a:lnTo>
                  <a:lnTo>
                    <a:pt x="26" y="441"/>
                  </a:lnTo>
                  <a:lnTo>
                    <a:pt x="22" y="438"/>
                  </a:lnTo>
                  <a:lnTo>
                    <a:pt x="22" y="438"/>
                  </a:lnTo>
                  <a:close/>
                  <a:moveTo>
                    <a:pt x="60" y="412"/>
                  </a:moveTo>
                  <a:lnTo>
                    <a:pt x="56" y="408"/>
                  </a:lnTo>
                  <a:lnTo>
                    <a:pt x="60" y="408"/>
                  </a:lnTo>
                  <a:lnTo>
                    <a:pt x="60" y="404"/>
                  </a:lnTo>
                  <a:lnTo>
                    <a:pt x="60" y="404"/>
                  </a:lnTo>
                  <a:lnTo>
                    <a:pt x="63" y="401"/>
                  </a:lnTo>
                  <a:lnTo>
                    <a:pt x="63" y="401"/>
                  </a:lnTo>
                  <a:lnTo>
                    <a:pt x="67" y="401"/>
                  </a:lnTo>
                  <a:lnTo>
                    <a:pt x="63" y="404"/>
                  </a:lnTo>
                  <a:lnTo>
                    <a:pt x="63" y="408"/>
                  </a:lnTo>
                  <a:lnTo>
                    <a:pt x="60" y="40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0" y="412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1" y="386"/>
                  </a:lnTo>
                  <a:lnTo>
                    <a:pt x="71" y="382"/>
                  </a:lnTo>
                  <a:lnTo>
                    <a:pt x="74" y="382"/>
                  </a:lnTo>
                  <a:lnTo>
                    <a:pt x="74" y="382"/>
                  </a:lnTo>
                  <a:close/>
                  <a:moveTo>
                    <a:pt x="78" y="378"/>
                  </a:moveTo>
                  <a:lnTo>
                    <a:pt x="78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8" y="371"/>
                  </a:lnTo>
                  <a:lnTo>
                    <a:pt x="78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78" y="378"/>
                  </a:lnTo>
                  <a:lnTo>
                    <a:pt x="78" y="378"/>
                  </a:lnTo>
                  <a:close/>
                  <a:moveTo>
                    <a:pt x="163" y="82"/>
                  </a:moveTo>
                  <a:lnTo>
                    <a:pt x="163" y="82"/>
                  </a:lnTo>
                  <a:lnTo>
                    <a:pt x="163" y="78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7" y="78"/>
                  </a:lnTo>
                  <a:lnTo>
                    <a:pt x="167" y="82"/>
                  </a:lnTo>
                  <a:lnTo>
                    <a:pt x="163" y="82"/>
                  </a:lnTo>
                  <a:lnTo>
                    <a:pt x="163" y="82"/>
                  </a:lnTo>
                  <a:close/>
                  <a:moveTo>
                    <a:pt x="185" y="96"/>
                  </a:moveTo>
                  <a:lnTo>
                    <a:pt x="182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85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1" y="78"/>
                  </a:lnTo>
                  <a:lnTo>
                    <a:pt x="171" y="74"/>
                  </a:lnTo>
                  <a:lnTo>
                    <a:pt x="171" y="71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5" y="56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5" y="19"/>
                  </a:lnTo>
                  <a:lnTo>
                    <a:pt x="178" y="11"/>
                  </a:lnTo>
                  <a:lnTo>
                    <a:pt x="178" y="7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5" y="4"/>
                  </a:lnTo>
                  <a:lnTo>
                    <a:pt x="189" y="7"/>
                  </a:lnTo>
                  <a:lnTo>
                    <a:pt x="197" y="7"/>
                  </a:lnTo>
                  <a:lnTo>
                    <a:pt x="197" y="11"/>
                  </a:lnTo>
                  <a:lnTo>
                    <a:pt x="204" y="19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1" y="22"/>
                  </a:lnTo>
                  <a:lnTo>
                    <a:pt x="215" y="26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30" y="33"/>
                  </a:lnTo>
                  <a:lnTo>
                    <a:pt x="230" y="3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41" y="30"/>
                  </a:lnTo>
                  <a:lnTo>
                    <a:pt x="245" y="26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6"/>
                  </a:lnTo>
                  <a:lnTo>
                    <a:pt x="245" y="30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8" y="37"/>
                  </a:lnTo>
                  <a:lnTo>
                    <a:pt x="252" y="41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6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8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2"/>
                  </a:lnTo>
                  <a:lnTo>
                    <a:pt x="237" y="56"/>
                  </a:lnTo>
                  <a:lnTo>
                    <a:pt x="230" y="59"/>
                  </a:lnTo>
                  <a:lnTo>
                    <a:pt x="230" y="67"/>
                  </a:lnTo>
                  <a:lnTo>
                    <a:pt x="230" y="71"/>
                  </a:lnTo>
                  <a:lnTo>
                    <a:pt x="230" y="74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6" y="78"/>
                  </a:lnTo>
                  <a:lnTo>
                    <a:pt x="226" y="74"/>
                  </a:lnTo>
                  <a:lnTo>
                    <a:pt x="219" y="74"/>
                  </a:lnTo>
                  <a:lnTo>
                    <a:pt x="215" y="71"/>
                  </a:lnTo>
                  <a:lnTo>
                    <a:pt x="211" y="67"/>
                  </a:lnTo>
                  <a:lnTo>
                    <a:pt x="208" y="67"/>
                  </a:lnTo>
                  <a:lnTo>
                    <a:pt x="204" y="67"/>
                  </a:lnTo>
                  <a:lnTo>
                    <a:pt x="200" y="67"/>
                  </a:lnTo>
                  <a:lnTo>
                    <a:pt x="200" y="63"/>
                  </a:lnTo>
                  <a:lnTo>
                    <a:pt x="197" y="63"/>
                  </a:lnTo>
                  <a:lnTo>
                    <a:pt x="193" y="67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5" y="67"/>
                  </a:lnTo>
                  <a:lnTo>
                    <a:pt x="182" y="67"/>
                  </a:lnTo>
                  <a:lnTo>
                    <a:pt x="182" y="71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5" y="78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7" y="82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197" y="85"/>
                  </a:lnTo>
                  <a:lnTo>
                    <a:pt x="197" y="89"/>
                  </a:lnTo>
                  <a:lnTo>
                    <a:pt x="197" y="85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9" y="93"/>
                  </a:lnTo>
                  <a:lnTo>
                    <a:pt x="185" y="96"/>
                  </a:lnTo>
                  <a:lnTo>
                    <a:pt x="185" y="96"/>
                  </a:lnTo>
                  <a:close/>
                  <a:moveTo>
                    <a:pt x="178" y="178"/>
                  </a:move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82" y="167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82" y="174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8" y="178"/>
                  </a:lnTo>
                  <a:lnTo>
                    <a:pt x="178" y="178"/>
                  </a:lnTo>
                  <a:close/>
                  <a:moveTo>
                    <a:pt x="60" y="278"/>
                  </a:moveTo>
                  <a:lnTo>
                    <a:pt x="60" y="28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close/>
                  <a:moveTo>
                    <a:pt x="56" y="282"/>
                  </a:moveTo>
                  <a:lnTo>
                    <a:pt x="60" y="282"/>
                  </a:lnTo>
                  <a:lnTo>
                    <a:pt x="60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6" y="282"/>
                  </a:move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2" y="286"/>
                  </a:moveTo>
                  <a:lnTo>
                    <a:pt x="52" y="286"/>
                  </a:lnTo>
                  <a:lnTo>
                    <a:pt x="56" y="286"/>
                  </a:lnTo>
                  <a:lnTo>
                    <a:pt x="52" y="286"/>
                  </a:lnTo>
                  <a:lnTo>
                    <a:pt x="52" y="286"/>
                  </a:lnTo>
                  <a:close/>
                  <a:moveTo>
                    <a:pt x="52" y="293"/>
                  </a:moveTo>
                  <a:lnTo>
                    <a:pt x="48" y="289"/>
                  </a:lnTo>
                  <a:lnTo>
                    <a:pt x="48" y="286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2" y="289"/>
                  </a:lnTo>
                  <a:lnTo>
                    <a:pt x="56" y="289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3"/>
                  </a:lnTo>
                  <a:close/>
                  <a:moveTo>
                    <a:pt x="74" y="293"/>
                  </a:moveTo>
                  <a:lnTo>
                    <a:pt x="74" y="293"/>
                  </a:lnTo>
                  <a:lnTo>
                    <a:pt x="78" y="289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4" y="293"/>
                  </a:lnTo>
                  <a:lnTo>
                    <a:pt x="74" y="293"/>
                  </a:lnTo>
                  <a:close/>
                  <a:moveTo>
                    <a:pt x="74" y="297"/>
                  </a:moveTo>
                  <a:lnTo>
                    <a:pt x="74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4" y="297"/>
                  </a:lnTo>
                  <a:lnTo>
                    <a:pt x="74" y="297"/>
                  </a:lnTo>
                  <a:close/>
                  <a:moveTo>
                    <a:pt x="71" y="289"/>
                  </a:moveTo>
                  <a:lnTo>
                    <a:pt x="71" y="293"/>
                  </a:lnTo>
                  <a:lnTo>
                    <a:pt x="71" y="293"/>
                  </a:lnTo>
                  <a:lnTo>
                    <a:pt x="71" y="297"/>
                  </a:lnTo>
                  <a:lnTo>
                    <a:pt x="74" y="297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89"/>
                  </a:lnTo>
                  <a:lnTo>
                    <a:pt x="71" y="289"/>
                  </a:lnTo>
                  <a:lnTo>
                    <a:pt x="71" y="289"/>
                  </a:lnTo>
                  <a:close/>
                  <a:moveTo>
                    <a:pt x="141" y="256"/>
                  </a:moveTo>
                  <a:lnTo>
                    <a:pt x="141" y="252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6"/>
                  </a:lnTo>
                  <a:lnTo>
                    <a:pt x="141" y="256"/>
                  </a:lnTo>
                  <a:lnTo>
                    <a:pt x="141" y="256"/>
                  </a:lnTo>
                  <a:close/>
                  <a:moveTo>
                    <a:pt x="130" y="252"/>
                  </a:moveTo>
                  <a:lnTo>
                    <a:pt x="134" y="249"/>
                  </a:lnTo>
                  <a:lnTo>
                    <a:pt x="137" y="249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0" y="252"/>
                  </a:lnTo>
                  <a:lnTo>
                    <a:pt x="130" y="252"/>
                  </a:lnTo>
                  <a:close/>
                  <a:moveTo>
                    <a:pt x="115" y="282"/>
                  </a:move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9" y="278"/>
                  </a:lnTo>
                  <a:lnTo>
                    <a:pt x="119" y="275"/>
                  </a:lnTo>
                  <a:lnTo>
                    <a:pt x="122" y="271"/>
                  </a:lnTo>
                  <a:lnTo>
                    <a:pt x="126" y="271"/>
                  </a:lnTo>
                  <a:lnTo>
                    <a:pt x="126" y="267"/>
                  </a:lnTo>
                  <a:lnTo>
                    <a:pt x="130" y="267"/>
                  </a:lnTo>
                  <a:lnTo>
                    <a:pt x="134" y="271"/>
                  </a:lnTo>
                  <a:lnTo>
                    <a:pt x="137" y="271"/>
                  </a:lnTo>
                  <a:lnTo>
                    <a:pt x="137" y="271"/>
                  </a:lnTo>
                  <a:lnTo>
                    <a:pt x="141" y="267"/>
                  </a:lnTo>
                  <a:lnTo>
                    <a:pt x="145" y="263"/>
                  </a:lnTo>
                  <a:lnTo>
                    <a:pt x="145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4" y="256"/>
                  </a:lnTo>
                  <a:lnTo>
                    <a:pt x="130" y="252"/>
                  </a:lnTo>
                  <a:lnTo>
                    <a:pt x="126" y="256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115" y="263"/>
                  </a:lnTo>
                  <a:lnTo>
                    <a:pt x="115" y="260"/>
                  </a:lnTo>
                  <a:lnTo>
                    <a:pt x="111" y="260"/>
                  </a:lnTo>
                  <a:lnTo>
                    <a:pt x="108" y="263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4" y="271"/>
                  </a:lnTo>
                  <a:lnTo>
                    <a:pt x="111" y="271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1" y="278"/>
                  </a:lnTo>
                  <a:lnTo>
                    <a:pt x="111" y="282"/>
                  </a:lnTo>
                  <a:lnTo>
                    <a:pt x="115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93" y="334"/>
                  </a:moveTo>
                  <a:lnTo>
                    <a:pt x="93" y="330"/>
                  </a:lnTo>
                  <a:lnTo>
                    <a:pt x="89" y="330"/>
                  </a:lnTo>
                  <a:lnTo>
                    <a:pt x="89" y="334"/>
                  </a:lnTo>
                  <a:lnTo>
                    <a:pt x="93" y="338"/>
                  </a:lnTo>
                  <a:lnTo>
                    <a:pt x="93" y="338"/>
                  </a:lnTo>
                  <a:lnTo>
                    <a:pt x="97" y="334"/>
                  </a:lnTo>
                  <a:lnTo>
                    <a:pt x="93" y="334"/>
                  </a:lnTo>
                  <a:lnTo>
                    <a:pt x="93" y="334"/>
                  </a:lnTo>
                  <a:close/>
                  <a:moveTo>
                    <a:pt x="97" y="330"/>
                  </a:moveTo>
                  <a:lnTo>
                    <a:pt x="97" y="326"/>
                  </a:lnTo>
                  <a:lnTo>
                    <a:pt x="97" y="323"/>
                  </a:lnTo>
                  <a:lnTo>
                    <a:pt x="100" y="326"/>
                  </a:lnTo>
                  <a:lnTo>
                    <a:pt x="100" y="326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7" y="330"/>
                  </a:lnTo>
                  <a:close/>
                  <a:moveTo>
                    <a:pt x="93" y="323"/>
                  </a:moveTo>
                  <a:lnTo>
                    <a:pt x="93" y="319"/>
                  </a:lnTo>
                  <a:lnTo>
                    <a:pt x="97" y="315"/>
                  </a:lnTo>
                  <a:lnTo>
                    <a:pt x="97" y="312"/>
                  </a:lnTo>
                  <a:lnTo>
                    <a:pt x="93" y="312"/>
                  </a:lnTo>
                  <a:lnTo>
                    <a:pt x="97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293"/>
                  </a:lnTo>
                  <a:lnTo>
                    <a:pt x="100" y="289"/>
                  </a:lnTo>
                  <a:lnTo>
                    <a:pt x="100" y="286"/>
                  </a:lnTo>
                  <a:lnTo>
                    <a:pt x="104" y="286"/>
                  </a:lnTo>
                  <a:lnTo>
                    <a:pt x="104" y="282"/>
                  </a:lnTo>
                  <a:lnTo>
                    <a:pt x="100" y="282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7" y="278"/>
                  </a:lnTo>
                  <a:lnTo>
                    <a:pt x="93" y="275"/>
                  </a:lnTo>
                  <a:lnTo>
                    <a:pt x="97" y="275"/>
                  </a:lnTo>
                  <a:lnTo>
                    <a:pt x="97" y="271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89" y="271"/>
                  </a:lnTo>
                  <a:lnTo>
                    <a:pt x="89" y="271"/>
                  </a:lnTo>
                  <a:lnTo>
                    <a:pt x="85" y="267"/>
                  </a:lnTo>
                  <a:lnTo>
                    <a:pt x="85" y="263"/>
                  </a:lnTo>
                  <a:lnTo>
                    <a:pt x="89" y="263"/>
                  </a:lnTo>
                  <a:lnTo>
                    <a:pt x="93" y="260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4" y="263"/>
                  </a:lnTo>
                  <a:lnTo>
                    <a:pt x="104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11" y="252"/>
                  </a:lnTo>
                  <a:lnTo>
                    <a:pt x="115" y="252"/>
                  </a:lnTo>
                  <a:lnTo>
                    <a:pt x="122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2"/>
                  </a:lnTo>
                  <a:lnTo>
                    <a:pt x="130" y="249"/>
                  </a:lnTo>
                  <a:lnTo>
                    <a:pt x="134" y="249"/>
                  </a:lnTo>
                  <a:lnTo>
                    <a:pt x="134" y="249"/>
                  </a:lnTo>
                  <a:lnTo>
                    <a:pt x="137" y="245"/>
                  </a:lnTo>
                  <a:lnTo>
                    <a:pt x="141" y="241"/>
                  </a:lnTo>
                  <a:lnTo>
                    <a:pt x="145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9"/>
                  </a:lnTo>
                  <a:lnTo>
                    <a:pt x="145" y="252"/>
                  </a:lnTo>
                  <a:lnTo>
                    <a:pt x="148" y="252"/>
                  </a:lnTo>
                  <a:lnTo>
                    <a:pt x="148" y="256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48" y="263"/>
                  </a:lnTo>
                  <a:lnTo>
                    <a:pt x="152" y="263"/>
                  </a:lnTo>
                  <a:lnTo>
                    <a:pt x="156" y="267"/>
                  </a:lnTo>
                  <a:lnTo>
                    <a:pt x="159" y="267"/>
                  </a:lnTo>
                  <a:lnTo>
                    <a:pt x="163" y="267"/>
                  </a:lnTo>
                  <a:lnTo>
                    <a:pt x="163" y="263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56"/>
                  </a:lnTo>
                  <a:lnTo>
                    <a:pt x="171" y="252"/>
                  </a:lnTo>
                  <a:lnTo>
                    <a:pt x="171" y="252"/>
                  </a:lnTo>
                  <a:lnTo>
                    <a:pt x="174" y="252"/>
                  </a:lnTo>
                  <a:lnTo>
                    <a:pt x="174" y="252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67" y="245"/>
                  </a:lnTo>
                  <a:lnTo>
                    <a:pt x="167" y="241"/>
                  </a:lnTo>
                  <a:lnTo>
                    <a:pt x="167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41"/>
                  </a:lnTo>
                  <a:lnTo>
                    <a:pt x="171" y="241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1"/>
                  </a:lnTo>
                  <a:lnTo>
                    <a:pt x="193" y="241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7" y="237"/>
                  </a:lnTo>
                  <a:lnTo>
                    <a:pt x="197" y="234"/>
                  </a:lnTo>
                  <a:lnTo>
                    <a:pt x="200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41"/>
                  </a:lnTo>
                  <a:lnTo>
                    <a:pt x="204" y="241"/>
                  </a:lnTo>
                  <a:lnTo>
                    <a:pt x="208" y="241"/>
                  </a:lnTo>
                  <a:lnTo>
                    <a:pt x="208" y="237"/>
                  </a:lnTo>
                  <a:lnTo>
                    <a:pt x="208" y="234"/>
                  </a:lnTo>
                  <a:lnTo>
                    <a:pt x="208" y="230"/>
                  </a:lnTo>
                  <a:lnTo>
                    <a:pt x="211" y="226"/>
                  </a:lnTo>
                  <a:lnTo>
                    <a:pt x="215" y="226"/>
                  </a:lnTo>
                  <a:lnTo>
                    <a:pt x="215" y="226"/>
                  </a:lnTo>
                  <a:lnTo>
                    <a:pt x="211" y="223"/>
                  </a:lnTo>
                  <a:lnTo>
                    <a:pt x="215" y="219"/>
                  </a:lnTo>
                  <a:lnTo>
                    <a:pt x="215" y="219"/>
                  </a:lnTo>
                  <a:lnTo>
                    <a:pt x="219" y="219"/>
                  </a:lnTo>
                  <a:lnTo>
                    <a:pt x="219" y="223"/>
                  </a:lnTo>
                  <a:lnTo>
                    <a:pt x="219" y="223"/>
                  </a:lnTo>
                  <a:lnTo>
                    <a:pt x="219" y="226"/>
                  </a:lnTo>
                  <a:lnTo>
                    <a:pt x="219" y="237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6" y="234"/>
                  </a:lnTo>
                  <a:lnTo>
                    <a:pt x="230" y="230"/>
                  </a:lnTo>
                  <a:lnTo>
                    <a:pt x="230" y="226"/>
                  </a:lnTo>
                  <a:lnTo>
                    <a:pt x="230" y="223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30" y="215"/>
                  </a:lnTo>
                  <a:lnTo>
                    <a:pt x="226" y="211"/>
                  </a:lnTo>
                  <a:lnTo>
                    <a:pt x="226" y="208"/>
                  </a:lnTo>
                  <a:lnTo>
                    <a:pt x="226" y="200"/>
                  </a:lnTo>
                  <a:lnTo>
                    <a:pt x="226" y="193"/>
                  </a:lnTo>
                  <a:lnTo>
                    <a:pt x="226" y="186"/>
                  </a:lnTo>
                  <a:lnTo>
                    <a:pt x="222" y="178"/>
                  </a:lnTo>
                  <a:lnTo>
                    <a:pt x="219" y="171"/>
                  </a:lnTo>
                  <a:lnTo>
                    <a:pt x="219" y="167"/>
                  </a:lnTo>
                  <a:lnTo>
                    <a:pt x="219" y="163"/>
                  </a:lnTo>
                  <a:lnTo>
                    <a:pt x="226" y="160"/>
                  </a:lnTo>
                  <a:lnTo>
                    <a:pt x="226" y="160"/>
                  </a:lnTo>
                  <a:lnTo>
                    <a:pt x="230" y="163"/>
                  </a:lnTo>
                  <a:lnTo>
                    <a:pt x="230" y="163"/>
                  </a:lnTo>
                  <a:lnTo>
                    <a:pt x="230" y="160"/>
                  </a:lnTo>
                  <a:lnTo>
                    <a:pt x="230" y="156"/>
                  </a:lnTo>
                  <a:lnTo>
                    <a:pt x="226" y="156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6" y="141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4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19" y="122"/>
                  </a:lnTo>
                  <a:lnTo>
                    <a:pt x="219" y="115"/>
                  </a:lnTo>
                  <a:lnTo>
                    <a:pt x="215" y="115"/>
                  </a:lnTo>
                  <a:lnTo>
                    <a:pt x="208" y="108"/>
                  </a:lnTo>
                  <a:lnTo>
                    <a:pt x="208" y="104"/>
                  </a:lnTo>
                  <a:lnTo>
                    <a:pt x="204" y="100"/>
                  </a:lnTo>
                  <a:lnTo>
                    <a:pt x="204" y="96"/>
                  </a:lnTo>
                  <a:lnTo>
                    <a:pt x="204" y="93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6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200" y="100"/>
                  </a:lnTo>
                  <a:lnTo>
                    <a:pt x="204" y="96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7" y="104"/>
                  </a:lnTo>
                  <a:lnTo>
                    <a:pt x="200" y="108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100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4"/>
                  </a:lnTo>
                  <a:lnTo>
                    <a:pt x="189" y="108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9" y="119"/>
                  </a:lnTo>
                  <a:lnTo>
                    <a:pt x="193" y="122"/>
                  </a:lnTo>
                  <a:lnTo>
                    <a:pt x="189" y="126"/>
                  </a:lnTo>
                  <a:lnTo>
                    <a:pt x="189" y="126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5" y="130"/>
                  </a:lnTo>
                  <a:lnTo>
                    <a:pt x="189" y="130"/>
                  </a:lnTo>
                  <a:lnTo>
                    <a:pt x="193" y="126"/>
                  </a:lnTo>
                  <a:lnTo>
                    <a:pt x="197" y="134"/>
                  </a:lnTo>
                  <a:lnTo>
                    <a:pt x="197" y="141"/>
                  </a:lnTo>
                  <a:lnTo>
                    <a:pt x="197" y="145"/>
                  </a:lnTo>
                  <a:lnTo>
                    <a:pt x="197" y="152"/>
                  </a:lnTo>
                  <a:lnTo>
                    <a:pt x="193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89" y="174"/>
                  </a:lnTo>
                  <a:lnTo>
                    <a:pt x="185" y="178"/>
                  </a:lnTo>
                  <a:lnTo>
                    <a:pt x="185" y="182"/>
                  </a:lnTo>
                  <a:lnTo>
                    <a:pt x="185" y="186"/>
                  </a:lnTo>
                  <a:lnTo>
                    <a:pt x="185" y="189"/>
                  </a:lnTo>
                  <a:lnTo>
                    <a:pt x="182" y="193"/>
                  </a:lnTo>
                  <a:lnTo>
                    <a:pt x="171" y="197"/>
                  </a:lnTo>
                  <a:lnTo>
                    <a:pt x="171" y="197"/>
                  </a:lnTo>
                  <a:lnTo>
                    <a:pt x="167" y="200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2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6" y="189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52" y="208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48" y="223"/>
                  </a:lnTo>
                  <a:lnTo>
                    <a:pt x="152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45" y="226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30"/>
                  </a:lnTo>
                  <a:lnTo>
                    <a:pt x="119" y="230"/>
                  </a:lnTo>
                  <a:lnTo>
                    <a:pt x="115" y="230"/>
                  </a:lnTo>
                  <a:lnTo>
                    <a:pt x="111" y="230"/>
                  </a:lnTo>
                  <a:lnTo>
                    <a:pt x="108" y="230"/>
                  </a:lnTo>
                  <a:lnTo>
                    <a:pt x="104" y="234"/>
                  </a:lnTo>
                  <a:lnTo>
                    <a:pt x="100" y="237"/>
                  </a:lnTo>
                  <a:lnTo>
                    <a:pt x="100" y="237"/>
                  </a:lnTo>
                  <a:lnTo>
                    <a:pt x="100" y="241"/>
                  </a:lnTo>
                  <a:lnTo>
                    <a:pt x="93" y="245"/>
                  </a:lnTo>
                  <a:lnTo>
                    <a:pt x="93" y="245"/>
                  </a:lnTo>
                  <a:lnTo>
                    <a:pt x="89" y="249"/>
                  </a:lnTo>
                  <a:lnTo>
                    <a:pt x="89" y="252"/>
                  </a:lnTo>
                  <a:lnTo>
                    <a:pt x="85" y="252"/>
                  </a:lnTo>
                  <a:lnTo>
                    <a:pt x="82" y="252"/>
                  </a:lnTo>
                  <a:lnTo>
                    <a:pt x="78" y="256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82" y="263"/>
                  </a:lnTo>
                  <a:lnTo>
                    <a:pt x="82" y="263"/>
                  </a:lnTo>
                  <a:lnTo>
                    <a:pt x="78" y="263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lnTo>
                    <a:pt x="71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7" y="278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3" y="282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86"/>
                  </a:lnTo>
                  <a:lnTo>
                    <a:pt x="74" y="289"/>
                  </a:lnTo>
                  <a:lnTo>
                    <a:pt x="74" y="289"/>
                  </a:lnTo>
                  <a:lnTo>
                    <a:pt x="78" y="289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1" y="286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2" y="289"/>
                  </a:lnTo>
                  <a:lnTo>
                    <a:pt x="82" y="293"/>
                  </a:lnTo>
                  <a:lnTo>
                    <a:pt x="78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8" y="304"/>
                  </a:lnTo>
                  <a:lnTo>
                    <a:pt x="78" y="308"/>
                  </a:lnTo>
                  <a:lnTo>
                    <a:pt x="82" y="312"/>
                  </a:lnTo>
                  <a:lnTo>
                    <a:pt x="82" y="315"/>
                  </a:lnTo>
                  <a:lnTo>
                    <a:pt x="82" y="315"/>
                  </a:lnTo>
                  <a:lnTo>
                    <a:pt x="82" y="319"/>
                  </a:lnTo>
                  <a:lnTo>
                    <a:pt x="85" y="319"/>
                  </a:lnTo>
                  <a:lnTo>
                    <a:pt x="89" y="319"/>
                  </a:lnTo>
                  <a:lnTo>
                    <a:pt x="89" y="319"/>
                  </a:lnTo>
                  <a:lnTo>
                    <a:pt x="89" y="315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12"/>
                  </a:lnTo>
                  <a:lnTo>
                    <a:pt x="89" y="312"/>
                  </a:lnTo>
                  <a:lnTo>
                    <a:pt x="93" y="319"/>
                  </a:lnTo>
                  <a:lnTo>
                    <a:pt x="93" y="319"/>
                  </a:lnTo>
                  <a:lnTo>
                    <a:pt x="93" y="3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6861137" y="2317785"/>
              <a:ext cx="95211" cy="137670"/>
            </a:xfrm>
            <a:custGeom>
              <a:avLst/>
              <a:gdLst>
                <a:gd name="T0" fmla="*/ 48 w 74"/>
                <a:gd name="T1" fmla="*/ 78 h 107"/>
                <a:gd name="T2" fmla="*/ 44 w 74"/>
                <a:gd name="T3" fmla="*/ 78 h 107"/>
                <a:gd name="T4" fmla="*/ 44 w 74"/>
                <a:gd name="T5" fmla="*/ 78 h 107"/>
                <a:gd name="T6" fmla="*/ 18 w 74"/>
                <a:gd name="T7" fmla="*/ 85 h 107"/>
                <a:gd name="T8" fmla="*/ 22 w 74"/>
                <a:gd name="T9" fmla="*/ 85 h 107"/>
                <a:gd name="T10" fmla="*/ 22 w 74"/>
                <a:gd name="T11" fmla="*/ 85 h 107"/>
                <a:gd name="T12" fmla="*/ 22 w 74"/>
                <a:gd name="T13" fmla="*/ 89 h 107"/>
                <a:gd name="T14" fmla="*/ 22 w 74"/>
                <a:gd name="T15" fmla="*/ 89 h 107"/>
                <a:gd name="T16" fmla="*/ 55 w 74"/>
                <a:gd name="T17" fmla="*/ 74 h 107"/>
                <a:gd name="T18" fmla="*/ 59 w 74"/>
                <a:gd name="T19" fmla="*/ 78 h 107"/>
                <a:gd name="T20" fmla="*/ 59 w 74"/>
                <a:gd name="T21" fmla="*/ 78 h 107"/>
                <a:gd name="T22" fmla="*/ 59 w 74"/>
                <a:gd name="T23" fmla="*/ 74 h 107"/>
                <a:gd name="T24" fmla="*/ 70 w 74"/>
                <a:gd name="T25" fmla="*/ 92 h 107"/>
                <a:gd name="T26" fmla="*/ 70 w 74"/>
                <a:gd name="T27" fmla="*/ 89 h 107"/>
                <a:gd name="T28" fmla="*/ 74 w 74"/>
                <a:gd name="T29" fmla="*/ 92 h 107"/>
                <a:gd name="T30" fmla="*/ 70 w 74"/>
                <a:gd name="T31" fmla="*/ 92 h 107"/>
                <a:gd name="T32" fmla="*/ 74 w 74"/>
                <a:gd name="T33" fmla="*/ 85 h 107"/>
                <a:gd name="T34" fmla="*/ 70 w 74"/>
                <a:gd name="T35" fmla="*/ 85 h 107"/>
                <a:gd name="T36" fmla="*/ 70 w 74"/>
                <a:gd name="T37" fmla="*/ 81 h 107"/>
                <a:gd name="T38" fmla="*/ 74 w 74"/>
                <a:gd name="T39" fmla="*/ 81 h 107"/>
                <a:gd name="T40" fmla="*/ 74 w 74"/>
                <a:gd name="T41" fmla="*/ 85 h 107"/>
                <a:gd name="T42" fmla="*/ 26 w 74"/>
                <a:gd name="T43" fmla="*/ 107 h 107"/>
                <a:gd name="T44" fmla="*/ 26 w 74"/>
                <a:gd name="T45" fmla="*/ 104 h 107"/>
                <a:gd name="T46" fmla="*/ 37 w 74"/>
                <a:gd name="T47" fmla="*/ 104 h 107"/>
                <a:gd name="T48" fmla="*/ 33 w 74"/>
                <a:gd name="T49" fmla="*/ 107 h 107"/>
                <a:gd name="T50" fmla="*/ 26 w 74"/>
                <a:gd name="T51" fmla="*/ 107 h 107"/>
                <a:gd name="T52" fmla="*/ 0 w 74"/>
                <a:gd name="T53" fmla="*/ 18 h 107"/>
                <a:gd name="T54" fmla="*/ 3 w 74"/>
                <a:gd name="T55" fmla="*/ 18 h 107"/>
                <a:gd name="T56" fmla="*/ 3 w 74"/>
                <a:gd name="T57" fmla="*/ 18 h 107"/>
                <a:gd name="T58" fmla="*/ 15 w 74"/>
                <a:gd name="T59" fmla="*/ 29 h 107"/>
                <a:gd name="T60" fmla="*/ 18 w 74"/>
                <a:gd name="T61" fmla="*/ 33 h 107"/>
                <a:gd name="T62" fmla="*/ 22 w 74"/>
                <a:gd name="T63" fmla="*/ 37 h 107"/>
                <a:gd name="T64" fmla="*/ 15 w 74"/>
                <a:gd name="T65" fmla="*/ 33 h 107"/>
                <a:gd name="T66" fmla="*/ 11 w 74"/>
                <a:gd name="T67" fmla="*/ 37 h 107"/>
                <a:gd name="T68" fmla="*/ 15 w 74"/>
                <a:gd name="T69" fmla="*/ 44 h 107"/>
                <a:gd name="T70" fmla="*/ 18 w 74"/>
                <a:gd name="T71" fmla="*/ 44 h 107"/>
                <a:gd name="T72" fmla="*/ 18 w 74"/>
                <a:gd name="T73" fmla="*/ 52 h 107"/>
                <a:gd name="T74" fmla="*/ 22 w 74"/>
                <a:gd name="T75" fmla="*/ 59 h 107"/>
                <a:gd name="T76" fmla="*/ 18 w 74"/>
                <a:gd name="T77" fmla="*/ 63 h 107"/>
                <a:gd name="T78" fmla="*/ 22 w 74"/>
                <a:gd name="T79" fmla="*/ 66 h 107"/>
                <a:gd name="T80" fmla="*/ 18 w 74"/>
                <a:gd name="T81" fmla="*/ 70 h 107"/>
                <a:gd name="T82" fmla="*/ 18 w 74"/>
                <a:gd name="T83" fmla="*/ 74 h 107"/>
                <a:gd name="T84" fmla="*/ 26 w 74"/>
                <a:gd name="T85" fmla="*/ 81 h 107"/>
                <a:gd name="T86" fmla="*/ 26 w 74"/>
                <a:gd name="T87" fmla="*/ 85 h 107"/>
                <a:gd name="T88" fmla="*/ 29 w 74"/>
                <a:gd name="T89" fmla="*/ 85 h 107"/>
                <a:gd name="T90" fmla="*/ 29 w 74"/>
                <a:gd name="T91" fmla="*/ 85 h 107"/>
                <a:gd name="T92" fmla="*/ 40 w 74"/>
                <a:gd name="T93" fmla="*/ 74 h 107"/>
                <a:gd name="T94" fmla="*/ 44 w 74"/>
                <a:gd name="T95" fmla="*/ 78 h 107"/>
                <a:gd name="T96" fmla="*/ 48 w 74"/>
                <a:gd name="T97" fmla="*/ 74 h 107"/>
                <a:gd name="T98" fmla="*/ 52 w 74"/>
                <a:gd name="T99" fmla="*/ 74 h 107"/>
                <a:gd name="T100" fmla="*/ 55 w 74"/>
                <a:gd name="T101" fmla="*/ 74 h 107"/>
                <a:gd name="T102" fmla="*/ 59 w 74"/>
                <a:gd name="T103" fmla="*/ 70 h 107"/>
                <a:gd name="T104" fmla="*/ 66 w 74"/>
                <a:gd name="T105" fmla="*/ 66 h 107"/>
                <a:gd name="T106" fmla="*/ 66 w 74"/>
                <a:gd name="T107" fmla="*/ 63 h 107"/>
                <a:gd name="T108" fmla="*/ 66 w 74"/>
                <a:gd name="T109" fmla="*/ 52 h 107"/>
                <a:gd name="T110" fmla="*/ 63 w 74"/>
                <a:gd name="T111" fmla="*/ 48 h 107"/>
                <a:gd name="T112" fmla="*/ 59 w 74"/>
                <a:gd name="T113" fmla="*/ 37 h 107"/>
                <a:gd name="T114" fmla="*/ 48 w 74"/>
                <a:gd name="T115" fmla="*/ 18 h 107"/>
                <a:gd name="T116" fmla="*/ 33 w 74"/>
                <a:gd name="T117" fmla="*/ 0 h 107"/>
                <a:gd name="T118" fmla="*/ 18 w 74"/>
                <a:gd name="T119" fmla="*/ 3 h 107"/>
                <a:gd name="T120" fmla="*/ 3 w 74"/>
                <a:gd name="T121" fmla="*/ 11 h 107"/>
                <a:gd name="T122" fmla="*/ 0 w 74"/>
                <a:gd name="T123" fmla="*/ 1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107">
                  <a:moveTo>
                    <a:pt x="44" y="78"/>
                  </a:moveTo>
                  <a:lnTo>
                    <a:pt x="48" y="78"/>
                  </a:lnTo>
                  <a:lnTo>
                    <a:pt x="4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close/>
                  <a:moveTo>
                    <a:pt x="22" y="89"/>
                  </a:moveTo>
                  <a:lnTo>
                    <a:pt x="18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close/>
                  <a:moveTo>
                    <a:pt x="59" y="74"/>
                  </a:moveTo>
                  <a:lnTo>
                    <a:pt x="55" y="74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9" y="74"/>
                  </a:lnTo>
                  <a:close/>
                  <a:moveTo>
                    <a:pt x="70" y="92"/>
                  </a:moveTo>
                  <a:lnTo>
                    <a:pt x="70" y="89"/>
                  </a:lnTo>
                  <a:lnTo>
                    <a:pt x="70" y="89"/>
                  </a:lnTo>
                  <a:lnTo>
                    <a:pt x="74" y="89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close/>
                  <a:moveTo>
                    <a:pt x="74" y="85"/>
                  </a:moveTo>
                  <a:lnTo>
                    <a:pt x="70" y="89"/>
                  </a:lnTo>
                  <a:lnTo>
                    <a:pt x="70" y="85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5"/>
                  </a:lnTo>
                  <a:lnTo>
                    <a:pt x="74" y="85"/>
                  </a:lnTo>
                  <a:close/>
                  <a:moveTo>
                    <a:pt x="26" y="107"/>
                  </a:moveTo>
                  <a:lnTo>
                    <a:pt x="26" y="107"/>
                  </a:lnTo>
                  <a:lnTo>
                    <a:pt x="26" y="104"/>
                  </a:lnTo>
                  <a:lnTo>
                    <a:pt x="33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3" y="107"/>
                  </a:lnTo>
                  <a:lnTo>
                    <a:pt x="29" y="107"/>
                  </a:lnTo>
                  <a:lnTo>
                    <a:pt x="26" y="107"/>
                  </a:lnTo>
                  <a:lnTo>
                    <a:pt x="26" y="107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2" y="37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0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22" y="81"/>
                  </a:lnTo>
                  <a:lnTo>
                    <a:pt x="26" y="81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9"/>
                  </a:lnTo>
                  <a:lnTo>
                    <a:pt x="29" y="85"/>
                  </a:lnTo>
                  <a:lnTo>
                    <a:pt x="29" y="81"/>
                  </a:lnTo>
                  <a:lnTo>
                    <a:pt x="29" y="85"/>
                  </a:lnTo>
                  <a:lnTo>
                    <a:pt x="33" y="81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52" y="74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9" y="70"/>
                  </a:lnTo>
                  <a:lnTo>
                    <a:pt x="63" y="70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9" y="29"/>
                  </a:lnTo>
                  <a:lnTo>
                    <a:pt x="48" y="18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29" y="3"/>
                  </a:lnTo>
                  <a:lnTo>
                    <a:pt x="18" y="3"/>
                  </a:lnTo>
                  <a:lnTo>
                    <a:pt x="11" y="11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6817391" y="2189123"/>
              <a:ext cx="100357" cy="156969"/>
            </a:xfrm>
            <a:custGeom>
              <a:avLst/>
              <a:gdLst>
                <a:gd name="T0" fmla="*/ 0 w 78"/>
                <a:gd name="T1" fmla="*/ 70 h 122"/>
                <a:gd name="T2" fmla="*/ 4 w 78"/>
                <a:gd name="T3" fmla="*/ 63 h 122"/>
                <a:gd name="T4" fmla="*/ 12 w 78"/>
                <a:gd name="T5" fmla="*/ 55 h 122"/>
                <a:gd name="T6" fmla="*/ 15 w 78"/>
                <a:gd name="T7" fmla="*/ 51 h 122"/>
                <a:gd name="T8" fmla="*/ 19 w 78"/>
                <a:gd name="T9" fmla="*/ 40 h 122"/>
                <a:gd name="T10" fmla="*/ 19 w 78"/>
                <a:gd name="T11" fmla="*/ 33 h 122"/>
                <a:gd name="T12" fmla="*/ 26 w 78"/>
                <a:gd name="T13" fmla="*/ 37 h 122"/>
                <a:gd name="T14" fmla="*/ 30 w 78"/>
                <a:gd name="T15" fmla="*/ 37 h 122"/>
                <a:gd name="T16" fmla="*/ 37 w 78"/>
                <a:gd name="T17" fmla="*/ 40 h 122"/>
                <a:gd name="T18" fmla="*/ 49 w 78"/>
                <a:gd name="T19" fmla="*/ 40 h 122"/>
                <a:gd name="T20" fmla="*/ 49 w 78"/>
                <a:gd name="T21" fmla="*/ 33 h 122"/>
                <a:gd name="T22" fmla="*/ 45 w 78"/>
                <a:gd name="T23" fmla="*/ 25 h 122"/>
                <a:gd name="T24" fmla="*/ 49 w 78"/>
                <a:gd name="T25" fmla="*/ 25 h 122"/>
                <a:gd name="T26" fmla="*/ 56 w 78"/>
                <a:gd name="T27" fmla="*/ 18 h 122"/>
                <a:gd name="T28" fmla="*/ 63 w 78"/>
                <a:gd name="T29" fmla="*/ 14 h 122"/>
                <a:gd name="T30" fmla="*/ 63 w 78"/>
                <a:gd name="T31" fmla="*/ 7 h 122"/>
                <a:gd name="T32" fmla="*/ 63 w 78"/>
                <a:gd name="T33" fmla="*/ 3 h 122"/>
                <a:gd name="T34" fmla="*/ 67 w 78"/>
                <a:gd name="T35" fmla="*/ 3 h 122"/>
                <a:gd name="T36" fmla="*/ 67 w 78"/>
                <a:gd name="T37" fmla="*/ 7 h 122"/>
                <a:gd name="T38" fmla="*/ 78 w 78"/>
                <a:gd name="T39" fmla="*/ 14 h 122"/>
                <a:gd name="T40" fmla="*/ 71 w 78"/>
                <a:gd name="T41" fmla="*/ 18 h 122"/>
                <a:gd name="T42" fmla="*/ 71 w 78"/>
                <a:gd name="T43" fmla="*/ 22 h 122"/>
                <a:gd name="T44" fmla="*/ 67 w 78"/>
                <a:gd name="T45" fmla="*/ 33 h 122"/>
                <a:gd name="T46" fmla="*/ 71 w 78"/>
                <a:gd name="T47" fmla="*/ 44 h 122"/>
                <a:gd name="T48" fmla="*/ 71 w 78"/>
                <a:gd name="T49" fmla="*/ 48 h 122"/>
                <a:gd name="T50" fmla="*/ 71 w 78"/>
                <a:gd name="T51" fmla="*/ 55 h 122"/>
                <a:gd name="T52" fmla="*/ 63 w 78"/>
                <a:gd name="T53" fmla="*/ 63 h 122"/>
                <a:gd name="T54" fmla="*/ 60 w 78"/>
                <a:gd name="T55" fmla="*/ 66 h 122"/>
                <a:gd name="T56" fmla="*/ 52 w 78"/>
                <a:gd name="T57" fmla="*/ 70 h 122"/>
                <a:gd name="T58" fmla="*/ 45 w 78"/>
                <a:gd name="T59" fmla="*/ 74 h 122"/>
                <a:gd name="T60" fmla="*/ 49 w 78"/>
                <a:gd name="T61" fmla="*/ 81 h 122"/>
                <a:gd name="T62" fmla="*/ 49 w 78"/>
                <a:gd name="T63" fmla="*/ 89 h 122"/>
                <a:gd name="T64" fmla="*/ 56 w 78"/>
                <a:gd name="T65" fmla="*/ 92 h 122"/>
                <a:gd name="T66" fmla="*/ 67 w 78"/>
                <a:gd name="T67" fmla="*/ 100 h 122"/>
                <a:gd name="T68" fmla="*/ 52 w 78"/>
                <a:gd name="T69" fmla="*/ 103 h 122"/>
                <a:gd name="T70" fmla="*/ 37 w 78"/>
                <a:gd name="T71" fmla="*/ 111 h 122"/>
                <a:gd name="T72" fmla="*/ 34 w 78"/>
                <a:gd name="T73" fmla="*/ 118 h 122"/>
                <a:gd name="T74" fmla="*/ 26 w 78"/>
                <a:gd name="T75" fmla="*/ 118 h 122"/>
                <a:gd name="T76" fmla="*/ 26 w 78"/>
                <a:gd name="T77" fmla="*/ 122 h 122"/>
                <a:gd name="T78" fmla="*/ 19 w 78"/>
                <a:gd name="T79" fmla="*/ 122 h 122"/>
                <a:gd name="T80" fmla="*/ 23 w 78"/>
                <a:gd name="T81" fmla="*/ 118 h 122"/>
                <a:gd name="T82" fmla="*/ 15 w 78"/>
                <a:gd name="T83" fmla="*/ 118 h 122"/>
                <a:gd name="T84" fmla="*/ 15 w 78"/>
                <a:gd name="T85" fmla="*/ 115 h 122"/>
                <a:gd name="T86" fmla="*/ 19 w 78"/>
                <a:gd name="T87" fmla="*/ 103 h 122"/>
                <a:gd name="T88" fmla="*/ 26 w 78"/>
                <a:gd name="T89" fmla="*/ 100 h 122"/>
                <a:gd name="T90" fmla="*/ 15 w 78"/>
                <a:gd name="T91" fmla="*/ 103 h 122"/>
                <a:gd name="T92" fmla="*/ 15 w 78"/>
                <a:gd name="T93" fmla="*/ 92 h 122"/>
                <a:gd name="T94" fmla="*/ 15 w 78"/>
                <a:gd name="T95" fmla="*/ 85 h 122"/>
                <a:gd name="T96" fmla="*/ 19 w 78"/>
                <a:gd name="T97" fmla="*/ 81 h 122"/>
                <a:gd name="T98" fmla="*/ 15 w 78"/>
                <a:gd name="T99" fmla="*/ 81 h 122"/>
                <a:gd name="T100" fmla="*/ 8 w 78"/>
                <a:gd name="T101" fmla="*/ 81 h 122"/>
                <a:gd name="T102" fmla="*/ 4 w 78"/>
                <a:gd name="T103" fmla="*/ 81 h 122"/>
                <a:gd name="T104" fmla="*/ 0 w 78"/>
                <a:gd name="T105" fmla="*/ 77 h 122"/>
                <a:gd name="T106" fmla="*/ 0 w 78"/>
                <a:gd name="T107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22">
                  <a:moveTo>
                    <a:pt x="0" y="77"/>
                  </a:moveTo>
                  <a:lnTo>
                    <a:pt x="0" y="70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3" y="29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40"/>
                  </a:lnTo>
                  <a:lnTo>
                    <a:pt x="45" y="37"/>
                  </a:lnTo>
                  <a:lnTo>
                    <a:pt x="49" y="4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9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22"/>
                  </a:lnTo>
                  <a:lnTo>
                    <a:pt x="67" y="29"/>
                  </a:lnTo>
                  <a:lnTo>
                    <a:pt x="67" y="33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1"/>
                  </a:lnTo>
                  <a:lnTo>
                    <a:pt x="71" y="55"/>
                  </a:lnTo>
                  <a:lnTo>
                    <a:pt x="60" y="63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9" y="81"/>
                  </a:lnTo>
                  <a:lnTo>
                    <a:pt x="45" y="85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6" y="92"/>
                  </a:lnTo>
                  <a:lnTo>
                    <a:pt x="67" y="96"/>
                  </a:lnTo>
                  <a:lnTo>
                    <a:pt x="67" y="100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5" y="111"/>
                  </a:lnTo>
                  <a:lnTo>
                    <a:pt x="37" y="111"/>
                  </a:lnTo>
                  <a:lnTo>
                    <a:pt x="34" y="115"/>
                  </a:lnTo>
                  <a:lnTo>
                    <a:pt x="34" y="118"/>
                  </a:lnTo>
                  <a:lnTo>
                    <a:pt x="30" y="115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26" y="122"/>
                  </a:lnTo>
                  <a:lnTo>
                    <a:pt x="23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23" y="118"/>
                  </a:lnTo>
                  <a:lnTo>
                    <a:pt x="19" y="115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23" y="103"/>
                  </a:lnTo>
                  <a:lnTo>
                    <a:pt x="26" y="100"/>
                  </a:lnTo>
                  <a:lnTo>
                    <a:pt x="23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5" y="92"/>
                  </a:lnTo>
                  <a:lnTo>
                    <a:pt x="19" y="89"/>
                  </a:lnTo>
                  <a:lnTo>
                    <a:pt x="15" y="85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2" y="85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6002952" y="1988409"/>
              <a:ext cx="653609" cy="276626"/>
            </a:xfrm>
            <a:custGeom>
              <a:avLst/>
              <a:gdLst>
                <a:gd name="T0" fmla="*/ 19 w 508"/>
                <a:gd name="T1" fmla="*/ 66 h 215"/>
                <a:gd name="T2" fmla="*/ 30 w 508"/>
                <a:gd name="T3" fmla="*/ 52 h 215"/>
                <a:gd name="T4" fmla="*/ 37 w 508"/>
                <a:gd name="T5" fmla="*/ 44 h 215"/>
                <a:gd name="T6" fmla="*/ 60 w 508"/>
                <a:gd name="T7" fmla="*/ 37 h 215"/>
                <a:gd name="T8" fmla="*/ 71 w 508"/>
                <a:gd name="T9" fmla="*/ 41 h 215"/>
                <a:gd name="T10" fmla="*/ 89 w 508"/>
                <a:gd name="T11" fmla="*/ 41 h 215"/>
                <a:gd name="T12" fmla="*/ 108 w 508"/>
                <a:gd name="T13" fmla="*/ 55 h 215"/>
                <a:gd name="T14" fmla="*/ 126 w 508"/>
                <a:gd name="T15" fmla="*/ 52 h 215"/>
                <a:gd name="T16" fmla="*/ 145 w 508"/>
                <a:gd name="T17" fmla="*/ 52 h 215"/>
                <a:gd name="T18" fmla="*/ 148 w 508"/>
                <a:gd name="T19" fmla="*/ 33 h 215"/>
                <a:gd name="T20" fmla="*/ 137 w 508"/>
                <a:gd name="T21" fmla="*/ 18 h 215"/>
                <a:gd name="T22" fmla="*/ 148 w 508"/>
                <a:gd name="T23" fmla="*/ 7 h 215"/>
                <a:gd name="T24" fmla="*/ 159 w 508"/>
                <a:gd name="T25" fmla="*/ 3 h 215"/>
                <a:gd name="T26" fmla="*/ 182 w 508"/>
                <a:gd name="T27" fmla="*/ 7 h 215"/>
                <a:gd name="T28" fmla="*/ 200 w 508"/>
                <a:gd name="T29" fmla="*/ 11 h 215"/>
                <a:gd name="T30" fmla="*/ 208 w 508"/>
                <a:gd name="T31" fmla="*/ 26 h 215"/>
                <a:gd name="T32" fmla="*/ 219 w 508"/>
                <a:gd name="T33" fmla="*/ 33 h 215"/>
                <a:gd name="T34" fmla="*/ 237 w 508"/>
                <a:gd name="T35" fmla="*/ 37 h 215"/>
                <a:gd name="T36" fmla="*/ 259 w 508"/>
                <a:gd name="T37" fmla="*/ 29 h 215"/>
                <a:gd name="T38" fmla="*/ 285 w 508"/>
                <a:gd name="T39" fmla="*/ 33 h 215"/>
                <a:gd name="T40" fmla="*/ 308 w 508"/>
                <a:gd name="T41" fmla="*/ 44 h 215"/>
                <a:gd name="T42" fmla="*/ 330 w 508"/>
                <a:gd name="T43" fmla="*/ 48 h 215"/>
                <a:gd name="T44" fmla="*/ 356 w 508"/>
                <a:gd name="T45" fmla="*/ 48 h 215"/>
                <a:gd name="T46" fmla="*/ 378 w 508"/>
                <a:gd name="T47" fmla="*/ 37 h 215"/>
                <a:gd name="T48" fmla="*/ 393 w 508"/>
                <a:gd name="T49" fmla="*/ 26 h 215"/>
                <a:gd name="T50" fmla="*/ 408 w 508"/>
                <a:gd name="T51" fmla="*/ 18 h 215"/>
                <a:gd name="T52" fmla="*/ 422 w 508"/>
                <a:gd name="T53" fmla="*/ 26 h 215"/>
                <a:gd name="T54" fmla="*/ 437 w 508"/>
                <a:gd name="T55" fmla="*/ 48 h 215"/>
                <a:gd name="T56" fmla="*/ 445 w 508"/>
                <a:gd name="T57" fmla="*/ 74 h 215"/>
                <a:gd name="T58" fmla="*/ 471 w 508"/>
                <a:gd name="T59" fmla="*/ 66 h 215"/>
                <a:gd name="T60" fmla="*/ 496 w 508"/>
                <a:gd name="T61" fmla="*/ 70 h 215"/>
                <a:gd name="T62" fmla="*/ 504 w 508"/>
                <a:gd name="T63" fmla="*/ 89 h 215"/>
                <a:gd name="T64" fmla="*/ 496 w 508"/>
                <a:gd name="T65" fmla="*/ 92 h 215"/>
                <a:gd name="T66" fmla="*/ 474 w 508"/>
                <a:gd name="T67" fmla="*/ 100 h 215"/>
                <a:gd name="T68" fmla="*/ 467 w 508"/>
                <a:gd name="T69" fmla="*/ 104 h 215"/>
                <a:gd name="T70" fmla="*/ 452 w 508"/>
                <a:gd name="T71" fmla="*/ 126 h 215"/>
                <a:gd name="T72" fmla="*/ 430 w 508"/>
                <a:gd name="T73" fmla="*/ 133 h 215"/>
                <a:gd name="T74" fmla="*/ 415 w 508"/>
                <a:gd name="T75" fmla="*/ 137 h 215"/>
                <a:gd name="T76" fmla="*/ 393 w 508"/>
                <a:gd name="T77" fmla="*/ 148 h 215"/>
                <a:gd name="T78" fmla="*/ 404 w 508"/>
                <a:gd name="T79" fmla="*/ 163 h 215"/>
                <a:gd name="T80" fmla="*/ 382 w 508"/>
                <a:gd name="T81" fmla="*/ 189 h 215"/>
                <a:gd name="T82" fmla="*/ 352 w 508"/>
                <a:gd name="T83" fmla="*/ 196 h 215"/>
                <a:gd name="T84" fmla="*/ 311 w 508"/>
                <a:gd name="T85" fmla="*/ 215 h 215"/>
                <a:gd name="T86" fmla="*/ 289 w 508"/>
                <a:gd name="T87" fmla="*/ 215 h 215"/>
                <a:gd name="T88" fmla="*/ 248 w 508"/>
                <a:gd name="T89" fmla="*/ 196 h 215"/>
                <a:gd name="T90" fmla="*/ 215 w 508"/>
                <a:gd name="T91" fmla="*/ 200 h 215"/>
                <a:gd name="T92" fmla="*/ 167 w 508"/>
                <a:gd name="T93" fmla="*/ 200 h 215"/>
                <a:gd name="T94" fmla="*/ 152 w 508"/>
                <a:gd name="T95" fmla="*/ 178 h 215"/>
                <a:gd name="T96" fmla="*/ 145 w 508"/>
                <a:gd name="T97" fmla="*/ 170 h 215"/>
                <a:gd name="T98" fmla="*/ 122 w 508"/>
                <a:gd name="T99" fmla="*/ 163 h 215"/>
                <a:gd name="T100" fmla="*/ 100 w 508"/>
                <a:gd name="T101" fmla="*/ 156 h 215"/>
                <a:gd name="T102" fmla="*/ 63 w 508"/>
                <a:gd name="T103" fmla="*/ 148 h 215"/>
                <a:gd name="T104" fmla="*/ 67 w 508"/>
                <a:gd name="T105" fmla="*/ 133 h 215"/>
                <a:gd name="T106" fmla="*/ 60 w 508"/>
                <a:gd name="T107" fmla="*/ 118 h 215"/>
                <a:gd name="T108" fmla="*/ 52 w 508"/>
                <a:gd name="T109" fmla="*/ 107 h 215"/>
                <a:gd name="T110" fmla="*/ 37 w 508"/>
                <a:gd name="T111" fmla="*/ 104 h 215"/>
                <a:gd name="T112" fmla="*/ 26 w 508"/>
                <a:gd name="T113" fmla="*/ 100 h 215"/>
                <a:gd name="T114" fmla="*/ 19 w 508"/>
                <a:gd name="T115" fmla="*/ 96 h 215"/>
                <a:gd name="T116" fmla="*/ 4 w 508"/>
                <a:gd name="T117" fmla="*/ 85 h 215"/>
                <a:gd name="T118" fmla="*/ 0 w 508"/>
                <a:gd name="T119" fmla="*/ 8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8" h="215">
                  <a:moveTo>
                    <a:pt x="0" y="78"/>
                  </a:moveTo>
                  <a:lnTo>
                    <a:pt x="4" y="70"/>
                  </a:lnTo>
                  <a:lnTo>
                    <a:pt x="8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9" y="66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8" y="37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71" y="37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7" y="52"/>
                  </a:lnTo>
                  <a:lnTo>
                    <a:pt x="100" y="52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11" y="52"/>
                  </a:lnTo>
                  <a:lnTo>
                    <a:pt x="115" y="52"/>
                  </a:lnTo>
                  <a:lnTo>
                    <a:pt x="119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5" y="52"/>
                  </a:lnTo>
                  <a:lnTo>
                    <a:pt x="148" y="52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37" y="29"/>
                  </a:lnTo>
                  <a:lnTo>
                    <a:pt x="137" y="26"/>
                  </a:lnTo>
                  <a:lnTo>
                    <a:pt x="137" y="18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7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9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182" y="11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11"/>
                  </a:lnTo>
                  <a:lnTo>
                    <a:pt x="197" y="11"/>
                  </a:lnTo>
                  <a:lnTo>
                    <a:pt x="200" y="11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8" y="26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11" y="29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9" y="33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30" y="37"/>
                  </a:lnTo>
                  <a:lnTo>
                    <a:pt x="234" y="37"/>
                  </a:lnTo>
                  <a:lnTo>
                    <a:pt x="234" y="37"/>
                  </a:lnTo>
                  <a:lnTo>
                    <a:pt x="237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5" y="33"/>
                  </a:lnTo>
                  <a:lnTo>
                    <a:pt x="248" y="29"/>
                  </a:lnTo>
                  <a:lnTo>
                    <a:pt x="256" y="29"/>
                  </a:lnTo>
                  <a:lnTo>
                    <a:pt x="259" y="29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1" y="29"/>
                  </a:lnTo>
                  <a:lnTo>
                    <a:pt x="278" y="29"/>
                  </a:lnTo>
                  <a:lnTo>
                    <a:pt x="282" y="29"/>
                  </a:lnTo>
                  <a:lnTo>
                    <a:pt x="285" y="33"/>
                  </a:lnTo>
                  <a:lnTo>
                    <a:pt x="293" y="37"/>
                  </a:lnTo>
                  <a:lnTo>
                    <a:pt x="296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4" y="41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11" y="44"/>
                  </a:lnTo>
                  <a:lnTo>
                    <a:pt x="315" y="48"/>
                  </a:lnTo>
                  <a:lnTo>
                    <a:pt x="315" y="48"/>
                  </a:lnTo>
                  <a:lnTo>
                    <a:pt x="322" y="48"/>
                  </a:lnTo>
                  <a:lnTo>
                    <a:pt x="330" y="48"/>
                  </a:lnTo>
                  <a:lnTo>
                    <a:pt x="341" y="48"/>
                  </a:lnTo>
                  <a:lnTo>
                    <a:pt x="345" y="48"/>
                  </a:lnTo>
                  <a:lnTo>
                    <a:pt x="345" y="48"/>
                  </a:lnTo>
                  <a:lnTo>
                    <a:pt x="348" y="48"/>
                  </a:lnTo>
                  <a:lnTo>
                    <a:pt x="352" y="48"/>
                  </a:lnTo>
                  <a:lnTo>
                    <a:pt x="356" y="48"/>
                  </a:lnTo>
                  <a:lnTo>
                    <a:pt x="356" y="44"/>
                  </a:lnTo>
                  <a:lnTo>
                    <a:pt x="363" y="41"/>
                  </a:lnTo>
                  <a:lnTo>
                    <a:pt x="367" y="41"/>
                  </a:lnTo>
                  <a:lnTo>
                    <a:pt x="371" y="41"/>
                  </a:lnTo>
                  <a:lnTo>
                    <a:pt x="371" y="37"/>
                  </a:lnTo>
                  <a:lnTo>
                    <a:pt x="378" y="37"/>
                  </a:lnTo>
                  <a:lnTo>
                    <a:pt x="382" y="37"/>
                  </a:lnTo>
                  <a:lnTo>
                    <a:pt x="385" y="33"/>
                  </a:lnTo>
                  <a:lnTo>
                    <a:pt x="385" y="33"/>
                  </a:lnTo>
                  <a:lnTo>
                    <a:pt x="385" y="29"/>
                  </a:lnTo>
                  <a:lnTo>
                    <a:pt x="389" y="26"/>
                  </a:lnTo>
                  <a:lnTo>
                    <a:pt x="393" y="26"/>
                  </a:lnTo>
                  <a:lnTo>
                    <a:pt x="393" y="22"/>
                  </a:lnTo>
                  <a:lnTo>
                    <a:pt x="396" y="18"/>
                  </a:lnTo>
                  <a:lnTo>
                    <a:pt x="400" y="18"/>
                  </a:lnTo>
                  <a:lnTo>
                    <a:pt x="400" y="22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1" y="22"/>
                  </a:lnTo>
                  <a:lnTo>
                    <a:pt x="415" y="26"/>
                  </a:lnTo>
                  <a:lnTo>
                    <a:pt x="415" y="26"/>
                  </a:lnTo>
                  <a:lnTo>
                    <a:pt x="419" y="26"/>
                  </a:lnTo>
                  <a:lnTo>
                    <a:pt x="419" y="26"/>
                  </a:lnTo>
                  <a:lnTo>
                    <a:pt x="422" y="26"/>
                  </a:lnTo>
                  <a:lnTo>
                    <a:pt x="426" y="22"/>
                  </a:lnTo>
                  <a:lnTo>
                    <a:pt x="426" y="22"/>
                  </a:lnTo>
                  <a:lnTo>
                    <a:pt x="433" y="22"/>
                  </a:lnTo>
                  <a:lnTo>
                    <a:pt x="437" y="22"/>
                  </a:lnTo>
                  <a:lnTo>
                    <a:pt x="441" y="26"/>
                  </a:lnTo>
                  <a:lnTo>
                    <a:pt x="437" y="48"/>
                  </a:lnTo>
                  <a:lnTo>
                    <a:pt x="437" y="52"/>
                  </a:lnTo>
                  <a:lnTo>
                    <a:pt x="437" y="55"/>
                  </a:lnTo>
                  <a:lnTo>
                    <a:pt x="437" y="59"/>
                  </a:lnTo>
                  <a:lnTo>
                    <a:pt x="433" y="66"/>
                  </a:lnTo>
                  <a:lnTo>
                    <a:pt x="437" y="70"/>
                  </a:lnTo>
                  <a:lnTo>
                    <a:pt x="445" y="74"/>
                  </a:lnTo>
                  <a:lnTo>
                    <a:pt x="452" y="70"/>
                  </a:lnTo>
                  <a:lnTo>
                    <a:pt x="456" y="70"/>
                  </a:lnTo>
                  <a:lnTo>
                    <a:pt x="463" y="70"/>
                  </a:lnTo>
                  <a:lnTo>
                    <a:pt x="467" y="74"/>
                  </a:lnTo>
                  <a:lnTo>
                    <a:pt x="471" y="70"/>
                  </a:lnTo>
                  <a:lnTo>
                    <a:pt x="471" y="66"/>
                  </a:lnTo>
                  <a:lnTo>
                    <a:pt x="471" y="63"/>
                  </a:lnTo>
                  <a:lnTo>
                    <a:pt x="474" y="63"/>
                  </a:lnTo>
                  <a:lnTo>
                    <a:pt x="478" y="59"/>
                  </a:lnTo>
                  <a:lnTo>
                    <a:pt x="485" y="63"/>
                  </a:lnTo>
                  <a:lnTo>
                    <a:pt x="489" y="66"/>
                  </a:lnTo>
                  <a:lnTo>
                    <a:pt x="496" y="70"/>
                  </a:lnTo>
                  <a:lnTo>
                    <a:pt x="500" y="78"/>
                  </a:lnTo>
                  <a:lnTo>
                    <a:pt x="504" y="81"/>
                  </a:lnTo>
                  <a:lnTo>
                    <a:pt x="508" y="85"/>
                  </a:lnTo>
                  <a:lnTo>
                    <a:pt x="508" y="85"/>
                  </a:lnTo>
                  <a:lnTo>
                    <a:pt x="508" y="89"/>
                  </a:lnTo>
                  <a:lnTo>
                    <a:pt x="504" y="89"/>
                  </a:lnTo>
                  <a:lnTo>
                    <a:pt x="504" y="92"/>
                  </a:lnTo>
                  <a:lnTo>
                    <a:pt x="504" y="9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6" y="92"/>
                  </a:lnTo>
                  <a:lnTo>
                    <a:pt x="496" y="92"/>
                  </a:lnTo>
                  <a:lnTo>
                    <a:pt x="489" y="92"/>
                  </a:lnTo>
                  <a:lnTo>
                    <a:pt x="489" y="92"/>
                  </a:lnTo>
                  <a:lnTo>
                    <a:pt x="485" y="96"/>
                  </a:lnTo>
                  <a:lnTo>
                    <a:pt x="482" y="100"/>
                  </a:lnTo>
                  <a:lnTo>
                    <a:pt x="478" y="100"/>
                  </a:lnTo>
                  <a:lnTo>
                    <a:pt x="474" y="100"/>
                  </a:lnTo>
                  <a:lnTo>
                    <a:pt x="474" y="100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7" y="104"/>
                  </a:lnTo>
                  <a:lnTo>
                    <a:pt x="467" y="104"/>
                  </a:lnTo>
                  <a:lnTo>
                    <a:pt x="463" y="111"/>
                  </a:lnTo>
                  <a:lnTo>
                    <a:pt x="463" y="115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59" y="118"/>
                  </a:lnTo>
                  <a:lnTo>
                    <a:pt x="452" y="126"/>
                  </a:lnTo>
                  <a:lnTo>
                    <a:pt x="448" y="126"/>
                  </a:lnTo>
                  <a:lnTo>
                    <a:pt x="441" y="122"/>
                  </a:lnTo>
                  <a:lnTo>
                    <a:pt x="441" y="126"/>
                  </a:lnTo>
                  <a:lnTo>
                    <a:pt x="437" y="130"/>
                  </a:lnTo>
                  <a:lnTo>
                    <a:pt x="433" y="133"/>
                  </a:lnTo>
                  <a:lnTo>
                    <a:pt x="430" y="133"/>
                  </a:lnTo>
                  <a:lnTo>
                    <a:pt x="430" y="137"/>
                  </a:lnTo>
                  <a:lnTo>
                    <a:pt x="426" y="141"/>
                  </a:lnTo>
                  <a:lnTo>
                    <a:pt x="426" y="141"/>
                  </a:lnTo>
                  <a:lnTo>
                    <a:pt x="422" y="137"/>
                  </a:lnTo>
                  <a:lnTo>
                    <a:pt x="419" y="137"/>
                  </a:lnTo>
                  <a:lnTo>
                    <a:pt x="415" y="137"/>
                  </a:lnTo>
                  <a:lnTo>
                    <a:pt x="411" y="133"/>
                  </a:lnTo>
                  <a:lnTo>
                    <a:pt x="404" y="133"/>
                  </a:lnTo>
                  <a:lnTo>
                    <a:pt x="400" y="133"/>
                  </a:lnTo>
                  <a:lnTo>
                    <a:pt x="396" y="137"/>
                  </a:lnTo>
                  <a:lnTo>
                    <a:pt x="393" y="141"/>
                  </a:lnTo>
                  <a:lnTo>
                    <a:pt x="393" y="148"/>
                  </a:lnTo>
                  <a:lnTo>
                    <a:pt x="393" y="152"/>
                  </a:lnTo>
                  <a:lnTo>
                    <a:pt x="393" y="152"/>
                  </a:lnTo>
                  <a:lnTo>
                    <a:pt x="400" y="156"/>
                  </a:lnTo>
                  <a:lnTo>
                    <a:pt x="408" y="159"/>
                  </a:lnTo>
                  <a:lnTo>
                    <a:pt x="408" y="163"/>
                  </a:lnTo>
                  <a:lnTo>
                    <a:pt x="404" y="163"/>
                  </a:lnTo>
                  <a:lnTo>
                    <a:pt x="404" y="167"/>
                  </a:lnTo>
                  <a:lnTo>
                    <a:pt x="396" y="174"/>
                  </a:lnTo>
                  <a:lnTo>
                    <a:pt x="393" y="181"/>
                  </a:lnTo>
                  <a:lnTo>
                    <a:pt x="389" y="185"/>
                  </a:lnTo>
                  <a:lnTo>
                    <a:pt x="385" y="185"/>
                  </a:lnTo>
                  <a:lnTo>
                    <a:pt x="382" y="189"/>
                  </a:lnTo>
                  <a:lnTo>
                    <a:pt x="378" y="189"/>
                  </a:lnTo>
                  <a:lnTo>
                    <a:pt x="374" y="189"/>
                  </a:lnTo>
                  <a:lnTo>
                    <a:pt x="371" y="193"/>
                  </a:lnTo>
                  <a:lnTo>
                    <a:pt x="363" y="193"/>
                  </a:lnTo>
                  <a:lnTo>
                    <a:pt x="356" y="193"/>
                  </a:lnTo>
                  <a:lnTo>
                    <a:pt x="352" y="196"/>
                  </a:lnTo>
                  <a:lnTo>
                    <a:pt x="348" y="196"/>
                  </a:lnTo>
                  <a:lnTo>
                    <a:pt x="337" y="200"/>
                  </a:lnTo>
                  <a:lnTo>
                    <a:pt x="326" y="204"/>
                  </a:lnTo>
                  <a:lnTo>
                    <a:pt x="322" y="207"/>
                  </a:lnTo>
                  <a:lnTo>
                    <a:pt x="315" y="215"/>
                  </a:lnTo>
                  <a:lnTo>
                    <a:pt x="311" y="215"/>
                  </a:lnTo>
                  <a:lnTo>
                    <a:pt x="308" y="215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4" y="211"/>
                  </a:lnTo>
                  <a:lnTo>
                    <a:pt x="296" y="211"/>
                  </a:lnTo>
                  <a:lnTo>
                    <a:pt x="289" y="215"/>
                  </a:lnTo>
                  <a:lnTo>
                    <a:pt x="285" y="211"/>
                  </a:lnTo>
                  <a:lnTo>
                    <a:pt x="278" y="211"/>
                  </a:lnTo>
                  <a:lnTo>
                    <a:pt x="271" y="207"/>
                  </a:lnTo>
                  <a:lnTo>
                    <a:pt x="259" y="204"/>
                  </a:lnTo>
                  <a:lnTo>
                    <a:pt x="252" y="196"/>
                  </a:lnTo>
                  <a:lnTo>
                    <a:pt x="248" y="196"/>
                  </a:lnTo>
                  <a:lnTo>
                    <a:pt x="237" y="196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2" y="196"/>
                  </a:lnTo>
                  <a:lnTo>
                    <a:pt x="222" y="200"/>
                  </a:lnTo>
                  <a:lnTo>
                    <a:pt x="215" y="200"/>
                  </a:lnTo>
                  <a:lnTo>
                    <a:pt x="208" y="200"/>
                  </a:lnTo>
                  <a:lnTo>
                    <a:pt x="197" y="200"/>
                  </a:lnTo>
                  <a:lnTo>
                    <a:pt x="185" y="200"/>
                  </a:lnTo>
                  <a:lnTo>
                    <a:pt x="178" y="200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3" y="200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6" y="185"/>
                  </a:lnTo>
                  <a:lnTo>
                    <a:pt x="152" y="18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4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7" y="170"/>
                  </a:lnTo>
                  <a:lnTo>
                    <a:pt x="134" y="167"/>
                  </a:lnTo>
                  <a:lnTo>
                    <a:pt x="126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9" y="159"/>
                  </a:lnTo>
                  <a:lnTo>
                    <a:pt x="115" y="159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7" y="156"/>
                  </a:lnTo>
                  <a:lnTo>
                    <a:pt x="89" y="156"/>
                  </a:lnTo>
                  <a:lnTo>
                    <a:pt x="71" y="156"/>
                  </a:lnTo>
                  <a:lnTo>
                    <a:pt x="67" y="152"/>
                  </a:lnTo>
                  <a:lnTo>
                    <a:pt x="63" y="148"/>
                  </a:lnTo>
                  <a:lnTo>
                    <a:pt x="63" y="144"/>
                  </a:lnTo>
                  <a:lnTo>
                    <a:pt x="63" y="141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3" y="122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1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1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96"/>
                  </a:lnTo>
                  <a:lnTo>
                    <a:pt x="15" y="96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193663" y="1935656"/>
              <a:ext cx="800284" cy="382130"/>
            </a:xfrm>
            <a:custGeom>
              <a:avLst/>
              <a:gdLst>
                <a:gd name="T0" fmla="*/ 15 w 622"/>
                <a:gd name="T1" fmla="*/ 174 h 297"/>
                <a:gd name="T2" fmla="*/ 0 w 622"/>
                <a:gd name="T3" fmla="*/ 141 h 297"/>
                <a:gd name="T4" fmla="*/ 29 w 622"/>
                <a:gd name="T5" fmla="*/ 133 h 297"/>
                <a:gd name="T6" fmla="*/ 44 w 622"/>
                <a:gd name="T7" fmla="*/ 107 h 297"/>
                <a:gd name="T8" fmla="*/ 59 w 622"/>
                <a:gd name="T9" fmla="*/ 100 h 297"/>
                <a:gd name="T10" fmla="*/ 70 w 622"/>
                <a:gd name="T11" fmla="*/ 100 h 297"/>
                <a:gd name="T12" fmla="*/ 100 w 622"/>
                <a:gd name="T13" fmla="*/ 107 h 297"/>
                <a:gd name="T14" fmla="*/ 118 w 622"/>
                <a:gd name="T15" fmla="*/ 115 h 297"/>
                <a:gd name="T16" fmla="*/ 141 w 622"/>
                <a:gd name="T17" fmla="*/ 107 h 297"/>
                <a:gd name="T18" fmla="*/ 163 w 622"/>
                <a:gd name="T19" fmla="*/ 107 h 297"/>
                <a:gd name="T20" fmla="*/ 178 w 622"/>
                <a:gd name="T21" fmla="*/ 115 h 297"/>
                <a:gd name="T22" fmla="*/ 207 w 622"/>
                <a:gd name="T23" fmla="*/ 115 h 297"/>
                <a:gd name="T24" fmla="*/ 200 w 622"/>
                <a:gd name="T25" fmla="*/ 89 h 297"/>
                <a:gd name="T26" fmla="*/ 196 w 622"/>
                <a:gd name="T27" fmla="*/ 74 h 297"/>
                <a:gd name="T28" fmla="*/ 211 w 622"/>
                <a:gd name="T29" fmla="*/ 56 h 297"/>
                <a:gd name="T30" fmla="*/ 200 w 622"/>
                <a:gd name="T31" fmla="*/ 52 h 297"/>
                <a:gd name="T32" fmla="*/ 207 w 622"/>
                <a:gd name="T33" fmla="*/ 44 h 297"/>
                <a:gd name="T34" fmla="*/ 229 w 622"/>
                <a:gd name="T35" fmla="*/ 37 h 297"/>
                <a:gd name="T36" fmla="*/ 255 w 622"/>
                <a:gd name="T37" fmla="*/ 30 h 297"/>
                <a:gd name="T38" fmla="*/ 274 w 622"/>
                <a:gd name="T39" fmla="*/ 22 h 297"/>
                <a:gd name="T40" fmla="*/ 300 w 622"/>
                <a:gd name="T41" fmla="*/ 11 h 297"/>
                <a:gd name="T42" fmla="*/ 322 w 622"/>
                <a:gd name="T43" fmla="*/ 4 h 297"/>
                <a:gd name="T44" fmla="*/ 344 w 622"/>
                <a:gd name="T45" fmla="*/ 15 h 297"/>
                <a:gd name="T46" fmla="*/ 352 w 622"/>
                <a:gd name="T47" fmla="*/ 26 h 297"/>
                <a:gd name="T48" fmla="*/ 366 w 622"/>
                <a:gd name="T49" fmla="*/ 26 h 297"/>
                <a:gd name="T50" fmla="*/ 381 w 622"/>
                <a:gd name="T51" fmla="*/ 30 h 297"/>
                <a:gd name="T52" fmla="*/ 392 w 622"/>
                <a:gd name="T53" fmla="*/ 37 h 297"/>
                <a:gd name="T54" fmla="*/ 415 w 622"/>
                <a:gd name="T55" fmla="*/ 26 h 297"/>
                <a:gd name="T56" fmla="*/ 433 w 622"/>
                <a:gd name="T57" fmla="*/ 22 h 297"/>
                <a:gd name="T58" fmla="*/ 507 w 622"/>
                <a:gd name="T59" fmla="*/ 82 h 297"/>
                <a:gd name="T60" fmla="*/ 529 w 622"/>
                <a:gd name="T61" fmla="*/ 89 h 297"/>
                <a:gd name="T62" fmla="*/ 552 w 622"/>
                <a:gd name="T63" fmla="*/ 85 h 297"/>
                <a:gd name="T64" fmla="*/ 581 w 622"/>
                <a:gd name="T65" fmla="*/ 100 h 297"/>
                <a:gd name="T66" fmla="*/ 589 w 622"/>
                <a:gd name="T67" fmla="*/ 111 h 297"/>
                <a:gd name="T68" fmla="*/ 611 w 622"/>
                <a:gd name="T69" fmla="*/ 111 h 297"/>
                <a:gd name="T70" fmla="*/ 614 w 622"/>
                <a:gd name="T71" fmla="*/ 130 h 297"/>
                <a:gd name="T72" fmla="*/ 607 w 622"/>
                <a:gd name="T73" fmla="*/ 163 h 297"/>
                <a:gd name="T74" fmla="*/ 574 w 622"/>
                <a:gd name="T75" fmla="*/ 163 h 297"/>
                <a:gd name="T76" fmla="*/ 566 w 622"/>
                <a:gd name="T77" fmla="*/ 197 h 297"/>
                <a:gd name="T78" fmla="*/ 552 w 622"/>
                <a:gd name="T79" fmla="*/ 204 h 297"/>
                <a:gd name="T80" fmla="*/ 537 w 622"/>
                <a:gd name="T81" fmla="*/ 215 h 297"/>
                <a:gd name="T82" fmla="*/ 548 w 622"/>
                <a:gd name="T83" fmla="*/ 237 h 297"/>
                <a:gd name="T84" fmla="*/ 548 w 622"/>
                <a:gd name="T85" fmla="*/ 260 h 297"/>
                <a:gd name="T86" fmla="*/ 489 w 622"/>
                <a:gd name="T87" fmla="*/ 252 h 297"/>
                <a:gd name="T88" fmla="*/ 448 w 622"/>
                <a:gd name="T89" fmla="*/ 252 h 297"/>
                <a:gd name="T90" fmla="*/ 415 w 622"/>
                <a:gd name="T91" fmla="*/ 263 h 297"/>
                <a:gd name="T92" fmla="*/ 392 w 622"/>
                <a:gd name="T93" fmla="*/ 274 h 297"/>
                <a:gd name="T94" fmla="*/ 352 w 622"/>
                <a:gd name="T95" fmla="*/ 293 h 297"/>
                <a:gd name="T96" fmla="*/ 278 w 622"/>
                <a:gd name="T97" fmla="*/ 245 h 297"/>
                <a:gd name="T98" fmla="*/ 152 w 622"/>
                <a:gd name="T99" fmla="*/ 286 h 297"/>
                <a:gd name="T100" fmla="*/ 115 w 622"/>
                <a:gd name="T101" fmla="*/ 274 h 297"/>
                <a:gd name="T102" fmla="*/ 96 w 622"/>
                <a:gd name="T103" fmla="*/ 267 h 297"/>
                <a:gd name="T104" fmla="*/ 81 w 622"/>
                <a:gd name="T105" fmla="*/ 252 h 297"/>
                <a:gd name="T106" fmla="*/ 70 w 622"/>
                <a:gd name="T107" fmla="*/ 237 h 297"/>
                <a:gd name="T108" fmla="*/ 89 w 622"/>
                <a:gd name="T109" fmla="*/ 237 h 297"/>
                <a:gd name="T110" fmla="*/ 81 w 622"/>
                <a:gd name="T111" fmla="*/ 226 h 297"/>
                <a:gd name="T112" fmla="*/ 103 w 622"/>
                <a:gd name="T113" fmla="*/ 222 h 297"/>
                <a:gd name="T114" fmla="*/ 107 w 622"/>
                <a:gd name="T115" fmla="*/ 211 h 297"/>
                <a:gd name="T116" fmla="*/ 107 w 622"/>
                <a:gd name="T117" fmla="*/ 197 h 297"/>
                <a:gd name="T118" fmla="*/ 92 w 622"/>
                <a:gd name="T119" fmla="*/ 193 h 297"/>
                <a:gd name="T120" fmla="*/ 81 w 622"/>
                <a:gd name="T121" fmla="*/ 189 h 297"/>
                <a:gd name="T122" fmla="*/ 66 w 622"/>
                <a:gd name="T123" fmla="*/ 193 h 297"/>
                <a:gd name="T124" fmla="*/ 52 w 622"/>
                <a:gd name="T125" fmla="*/ 20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2" h="297">
                  <a:moveTo>
                    <a:pt x="48" y="200"/>
                  </a:moveTo>
                  <a:lnTo>
                    <a:pt x="44" y="197"/>
                  </a:lnTo>
                  <a:lnTo>
                    <a:pt x="37" y="200"/>
                  </a:lnTo>
                  <a:lnTo>
                    <a:pt x="33" y="197"/>
                  </a:lnTo>
                  <a:lnTo>
                    <a:pt x="33" y="193"/>
                  </a:lnTo>
                  <a:lnTo>
                    <a:pt x="41" y="193"/>
                  </a:lnTo>
                  <a:lnTo>
                    <a:pt x="33" y="182"/>
                  </a:lnTo>
                  <a:lnTo>
                    <a:pt x="26" y="178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67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4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4" y="137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11" y="126"/>
                  </a:lnTo>
                  <a:lnTo>
                    <a:pt x="18" y="133"/>
                  </a:lnTo>
                  <a:lnTo>
                    <a:pt x="18" y="137"/>
                  </a:lnTo>
                  <a:lnTo>
                    <a:pt x="26" y="141"/>
                  </a:lnTo>
                  <a:lnTo>
                    <a:pt x="29" y="137"/>
                  </a:lnTo>
                  <a:lnTo>
                    <a:pt x="29" y="133"/>
                  </a:lnTo>
                  <a:lnTo>
                    <a:pt x="29" y="133"/>
                  </a:lnTo>
                  <a:lnTo>
                    <a:pt x="26" y="122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5" y="100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7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0" y="100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78" y="100"/>
                  </a:lnTo>
                  <a:lnTo>
                    <a:pt x="81" y="104"/>
                  </a:lnTo>
                  <a:lnTo>
                    <a:pt x="89" y="100"/>
                  </a:lnTo>
                  <a:lnTo>
                    <a:pt x="92" y="100"/>
                  </a:lnTo>
                  <a:lnTo>
                    <a:pt x="92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3" y="107"/>
                  </a:lnTo>
                  <a:lnTo>
                    <a:pt x="103" y="111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5" y="115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18" y="115"/>
                  </a:lnTo>
                  <a:lnTo>
                    <a:pt x="122" y="111"/>
                  </a:lnTo>
                  <a:lnTo>
                    <a:pt x="122" y="115"/>
                  </a:lnTo>
                  <a:lnTo>
                    <a:pt x="129" y="115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7" y="111"/>
                  </a:lnTo>
                  <a:lnTo>
                    <a:pt x="141" y="111"/>
                  </a:lnTo>
                  <a:lnTo>
                    <a:pt x="141" y="107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8" y="107"/>
                  </a:lnTo>
                  <a:lnTo>
                    <a:pt x="152" y="107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63" y="111"/>
                  </a:lnTo>
                  <a:lnTo>
                    <a:pt x="159" y="107"/>
                  </a:lnTo>
                  <a:lnTo>
                    <a:pt x="163" y="107"/>
                  </a:lnTo>
                  <a:lnTo>
                    <a:pt x="166" y="107"/>
                  </a:lnTo>
                  <a:lnTo>
                    <a:pt x="170" y="104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74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15"/>
                  </a:lnTo>
                  <a:lnTo>
                    <a:pt x="185" y="115"/>
                  </a:lnTo>
                  <a:lnTo>
                    <a:pt x="192" y="119"/>
                  </a:lnTo>
                  <a:lnTo>
                    <a:pt x="196" y="119"/>
                  </a:lnTo>
                  <a:lnTo>
                    <a:pt x="196" y="115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3" y="115"/>
                  </a:lnTo>
                  <a:lnTo>
                    <a:pt x="207" y="115"/>
                  </a:lnTo>
                  <a:lnTo>
                    <a:pt x="215" y="111"/>
                  </a:lnTo>
                  <a:lnTo>
                    <a:pt x="215" y="111"/>
                  </a:lnTo>
                  <a:lnTo>
                    <a:pt x="215" y="96"/>
                  </a:lnTo>
                  <a:lnTo>
                    <a:pt x="215" y="96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3" y="93"/>
                  </a:lnTo>
                  <a:lnTo>
                    <a:pt x="200" y="93"/>
                  </a:lnTo>
                  <a:lnTo>
                    <a:pt x="200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2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0" y="82"/>
                  </a:lnTo>
                  <a:lnTo>
                    <a:pt x="200" y="78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6" y="70"/>
                  </a:lnTo>
                  <a:lnTo>
                    <a:pt x="200" y="67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7" y="59"/>
                  </a:lnTo>
                  <a:lnTo>
                    <a:pt x="203" y="56"/>
                  </a:lnTo>
                  <a:lnTo>
                    <a:pt x="200" y="56"/>
                  </a:lnTo>
                  <a:lnTo>
                    <a:pt x="196" y="56"/>
                  </a:lnTo>
                  <a:lnTo>
                    <a:pt x="200" y="56"/>
                  </a:lnTo>
                  <a:lnTo>
                    <a:pt x="203" y="56"/>
                  </a:lnTo>
                  <a:lnTo>
                    <a:pt x="203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0" y="44"/>
                  </a:lnTo>
                  <a:lnTo>
                    <a:pt x="200" y="41"/>
                  </a:lnTo>
                  <a:lnTo>
                    <a:pt x="203" y="41"/>
                  </a:lnTo>
                  <a:lnTo>
                    <a:pt x="203" y="44"/>
                  </a:lnTo>
                  <a:lnTo>
                    <a:pt x="207" y="44"/>
                  </a:lnTo>
                  <a:lnTo>
                    <a:pt x="211" y="44"/>
                  </a:lnTo>
                  <a:lnTo>
                    <a:pt x="215" y="44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22" y="44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40" y="37"/>
                  </a:lnTo>
                  <a:lnTo>
                    <a:pt x="240" y="33"/>
                  </a:lnTo>
                  <a:lnTo>
                    <a:pt x="244" y="33"/>
                  </a:lnTo>
                  <a:lnTo>
                    <a:pt x="248" y="30"/>
                  </a:lnTo>
                  <a:lnTo>
                    <a:pt x="252" y="30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59" y="30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3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70" y="22"/>
                  </a:lnTo>
                  <a:lnTo>
                    <a:pt x="274" y="22"/>
                  </a:lnTo>
                  <a:lnTo>
                    <a:pt x="278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9" y="15"/>
                  </a:lnTo>
                  <a:lnTo>
                    <a:pt x="292" y="15"/>
                  </a:lnTo>
                  <a:lnTo>
                    <a:pt x="292" y="11"/>
                  </a:lnTo>
                  <a:lnTo>
                    <a:pt x="296" y="11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7"/>
                  </a:lnTo>
                  <a:lnTo>
                    <a:pt x="300" y="7"/>
                  </a:lnTo>
                  <a:lnTo>
                    <a:pt x="303" y="7"/>
                  </a:lnTo>
                  <a:lnTo>
                    <a:pt x="303" y="4"/>
                  </a:lnTo>
                  <a:lnTo>
                    <a:pt x="307" y="0"/>
                  </a:lnTo>
                  <a:lnTo>
                    <a:pt x="311" y="4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4"/>
                  </a:lnTo>
                  <a:lnTo>
                    <a:pt x="329" y="4"/>
                  </a:lnTo>
                  <a:lnTo>
                    <a:pt x="333" y="4"/>
                  </a:lnTo>
                  <a:lnTo>
                    <a:pt x="337" y="4"/>
                  </a:lnTo>
                  <a:lnTo>
                    <a:pt x="337" y="7"/>
                  </a:lnTo>
                  <a:lnTo>
                    <a:pt x="337" y="7"/>
                  </a:lnTo>
                  <a:lnTo>
                    <a:pt x="340" y="11"/>
                  </a:lnTo>
                  <a:lnTo>
                    <a:pt x="340" y="15"/>
                  </a:lnTo>
                  <a:lnTo>
                    <a:pt x="344" y="15"/>
                  </a:lnTo>
                  <a:lnTo>
                    <a:pt x="344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2"/>
                  </a:lnTo>
                  <a:lnTo>
                    <a:pt x="340" y="22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8" y="26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55" y="26"/>
                  </a:lnTo>
                  <a:lnTo>
                    <a:pt x="355" y="22"/>
                  </a:lnTo>
                  <a:lnTo>
                    <a:pt x="355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66" y="26"/>
                  </a:lnTo>
                  <a:lnTo>
                    <a:pt x="366" y="30"/>
                  </a:lnTo>
                  <a:lnTo>
                    <a:pt x="366" y="33"/>
                  </a:lnTo>
                  <a:lnTo>
                    <a:pt x="370" y="33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0" y="26"/>
                  </a:lnTo>
                  <a:lnTo>
                    <a:pt x="374" y="26"/>
                  </a:lnTo>
                  <a:lnTo>
                    <a:pt x="377" y="30"/>
                  </a:lnTo>
                  <a:lnTo>
                    <a:pt x="381" y="30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5" y="33"/>
                  </a:lnTo>
                  <a:lnTo>
                    <a:pt x="381" y="33"/>
                  </a:lnTo>
                  <a:lnTo>
                    <a:pt x="381" y="37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89" y="37"/>
                  </a:lnTo>
                  <a:lnTo>
                    <a:pt x="392" y="37"/>
                  </a:lnTo>
                  <a:lnTo>
                    <a:pt x="400" y="37"/>
                  </a:lnTo>
                  <a:lnTo>
                    <a:pt x="400" y="41"/>
                  </a:lnTo>
                  <a:lnTo>
                    <a:pt x="403" y="37"/>
                  </a:lnTo>
                  <a:lnTo>
                    <a:pt x="400" y="33"/>
                  </a:lnTo>
                  <a:lnTo>
                    <a:pt x="403" y="33"/>
                  </a:lnTo>
                  <a:lnTo>
                    <a:pt x="411" y="33"/>
                  </a:lnTo>
                  <a:lnTo>
                    <a:pt x="411" y="30"/>
                  </a:lnTo>
                  <a:lnTo>
                    <a:pt x="415" y="30"/>
                  </a:lnTo>
                  <a:lnTo>
                    <a:pt x="415" y="26"/>
                  </a:lnTo>
                  <a:lnTo>
                    <a:pt x="418" y="26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6" y="18"/>
                  </a:lnTo>
                  <a:lnTo>
                    <a:pt x="429" y="18"/>
                  </a:lnTo>
                  <a:lnTo>
                    <a:pt x="433" y="15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22"/>
                  </a:lnTo>
                  <a:lnTo>
                    <a:pt x="429" y="22"/>
                  </a:lnTo>
                  <a:lnTo>
                    <a:pt x="429" y="26"/>
                  </a:lnTo>
                  <a:lnTo>
                    <a:pt x="459" y="44"/>
                  </a:lnTo>
                  <a:lnTo>
                    <a:pt x="500" y="89"/>
                  </a:lnTo>
                  <a:lnTo>
                    <a:pt x="503" y="89"/>
                  </a:lnTo>
                  <a:lnTo>
                    <a:pt x="507" y="89"/>
                  </a:lnTo>
                  <a:lnTo>
                    <a:pt x="507" y="85"/>
                  </a:lnTo>
                  <a:lnTo>
                    <a:pt x="507" y="85"/>
                  </a:lnTo>
                  <a:lnTo>
                    <a:pt x="507" y="82"/>
                  </a:lnTo>
                  <a:lnTo>
                    <a:pt x="511" y="82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4" y="89"/>
                  </a:lnTo>
                  <a:lnTo>
                    <a:pt x="518" y="89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526" y="89"/>
                  </a:lnTo>
                  <a:lnTo>
                    <a:pt x="529" y="89"/>
                  </a:lnTo>
                  <a:lnTo>
                    <a:pt x="533" y="93"/>
                  </a:lnTo>
                  <a:lnTo>
                    <a:pt x="537" y="89"/>
                  </a:lnTo>
                  <a:lnTo>
                    <a:pt x="537" y="89"/>
                  </a:lnTo>
                  <a:lnTo>
                    <a:pt x="540" y="89"/>
                  </a:lnTo>
                  <a:lnTo>
                    <a:pt x="544" y="89"/>
                  </a:lnTo>
                  <a:lnTo>
                    <a:pt x="540" y="85"/>
                  </a:lnTo>
                  <a:lnTo>
                    <a:pt x="540" y="85"/>
                  </a:lnTo>
                  <a:lnTo>
                    <a:pt x="548" y="85"/>
                  </a:lnTo>
                  <a:lnTo>
                    <a:pt x="552" y="85"/>
                  </a:lnTo>
                  <a:lnTo>
                    <a:pt x="559" y="85"/>
                  </a:lnTo>
                  <a:lnTo>
                    <a:pt x="563" y="89"/>
                  </a:lnTo>
                  <a:lnTo>
                    <a:pt x="566" y="93"/>
                  </a:lnTo>
                  <a:lnTo>
                    <a:pt x="566" y="96"/>
                  </a:lnTo>
                  <a:lnTo>
                    <a:pt x="570" y="96"/>
                  </a:lnTo>
                  <a:lnTo>
                    <a:pt x="574" y="96"/>
                  </a:lnTo>
                  <a:lnTo>
                    <a:pt x="577" y="100"/>
                  </a:lnTo>
                  <a:lnTo>
                    <a:pt x="577" y="100"/>
                  </a:lnTo>
                  <a:lnTo>
                    <a:pt x="581" y="100"/>
                  </a:lnTo>
                  <a:lnTo>
                    <a:pt x="581" y="104"/>
                  </a:lnTo>
                  <a:lnTo>
                    <a:pt x="581" y="104"/>
                  </a:lnTo>
                  <a:lnTo>
                    <a:pt x="581" y="107"/>
                  </a:lnTo>
                  <a:lnTo>
                    <a:pt x="581" y="107"/>
                  </a:lnTo>
                  <a:lnTo>
                    <a:pt x="581" y="111"/>
                  </a:lnTo>
                  <a:lnTo>
                    <a:pt x="581" y="111"/>
                  </a:lnTo>
                  <a:lnTo>
                    <a:pt x="585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92" y="111"/>
                  </a:lnTo>
                  <a:lnTo>
                    <a:pt x="592" y="111"/>
                  </a:lnTo>
                  <a:lnTo>
                    <a:pt x="600" y="107"/>
                  </a:lnTo>
                  <a:lnTo>
                    <a:pt x="603" y="107"/>
                  </a:lnTo>
                  <a:lnTo>
                    <a:pt x="607" y="107"/>
                  </a:lnTo>
                  <a:lnTo>
                    <a:pt x="611" y="104"/>
                  </a:lnTo>
                  <a:lnTo>
                    <a:pt x="611" y="104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4" y="111"/>
                  </a:lnTo>
                  <a:lnTo>
                    <a:pt x="618" y="115"/>
                  </a:lnTo>
                  <a:lnTo>
                    <a:pt x="622" y="115"/>
                  </a:lnTo>
                  <a:lnTo>
                    <a:pt x="622" y="119"/>
                  </a:lnTo>
                  <a:lnTo>
                    <a:pt x="622" y="119"/>
                  </a:lnTo>
                  <a:lnTo>
                    <a:pt x="618" y="122"/>
                  </a:lnTo>
                  <a:lnTo>
                    <a:pt x="614" y="126"/>
                  </a:lnTo>
                  <a:lnTo>
                    <a:pt x="614" y="130"/>
                  </a:lnTo>
                  <a:lnTo>
                    <a:pt x="614" y="130"/>
                  </a:lnTo>
                  <a:lnTo>
                    <a:pt x="611" y="133"/>
                  </a:lnTo>
                  <a:lnTo>
                    <a:pt x="607" y="133"/>
                  </a:lnTo>
                  <a:lnTo>
                    <a:pt x="603" y="137"/>
                  </a:lnTo>
                  <a:lnTo>
                    <a:pt x="603" y="141"/>
                  </a:lnTo>
                  <a:lnTo>
                    <a:pt x="603" y="145"/>
                  </a:lnTo>
                  <a:lnTo>
                    <a:pt x="607" y="152"/>
                  </a:lnTo>
                  <a:lnTo>
                    <a:pt x="611" y="156"/>
                  </a:lnTo>
                  <a:lnTo>
                    <a:pt x="611" y="159"/>
                  </a:lnTo>
                  <a:lnTo>
                    <a:pt x="607" y="163"/>
                  </a:lnTo>
                  <a:lnTo>
                    <a:pt x="603" y="163"/>
                  </a:lnTo>
                  <a:lnTo>
                    <a:pt x="600" y="167"/>
                  </a:lnTo>
                  <a:lnTo>
                    <a:pt x="596" y="167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2" y="163"/>
                  </a:lnTo>
                  <a:lnTo>
                    <a:pt x="585" y="167"/>
                  </a:lnTo>
                  <a:lnTo>
                    <a:pt x="581" y="167"/>
                  </a:lnTo>
                  <a:lnTo>
                    <a:pt x="574" y="163"/>
                  </a:lnTo>
                  <a:lnTo>
                    <a:pt x="570" y="163"/>
                  </a:lnTo>
                  <a:lnTo>
                    <a:pt x="570" y="163"/>
                  </a:lnTo>
                  <a:lnTo>
                    <a:pt x="566" y="171"/>
                  </a:lnTo>
                  <a:lnTo>
                    <a:pt x="566" y="174"/>
                  </a:lnTo>
                  <a:lnTo>
                    <a:pt x="566" y="178"/>
                  </a:lnTo>
                  <a:lnTo>
                    <a:pt x="563" y="185"/>
                  </a:lnTo>
                  <a:lnTo>
                    <a:pt x="563" y="193"/>
                  </a:lnTo>
                  <a:lnTo>
                    <a:pt x="563" y="197"/>
                  </a:lnTo>
                  <a:lnTo>
                    <a:pt x="566" y="197"/>
                  </a:lnTo>
                  <a:lnTo>
                    <a:pt x="570" y="197"/>
                  </a:lnTo>
                  <a:lnTo>
                    <a:pt x="566" y="200"/>
                  </a:lnTo>
                  <a:lnTo>
                    <a:pt x="566" y="204"/>
                  </a:lnTo>
                  <a:lnTo>
                    <a:pt x="566" y="204"/>
                  </a:lnTo>
                  <a:lnTo>
                    <a:pt x="563" y="204"/>
                  </a:lnTo>
                  <a:lnTo>
                    <a:pt x="559" y="204"/>
                  </a:lnTo>
                  <a:lnTo>
                    <a:pt x="559" y="204"/>
                  </a:lnTo>
                  <a:lnTo>
                    <a:pt x="555" y="204"/>
                  </a:lnTo>
                  <a:lnTo>
                    <a:pt x="552" y="204"/>
                  </a:lnTo>
                  <a:lnTo>
                    <a:pt x="544" y="208"/>
                  </a:lnTo>
                  <a:lnTo>
                    <a:pt x="540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3" y="208"/>
                  </a:lnTo>
                  <a:lnTo>
                    <a:pt x="529" y="211"/>
                  </a:lnTo>
                  <a:lnTo>
                    <a:pt x="529" y="211"/>
                  </a:lnTo>
                  <a:lnTo>
                    <a:pt x="533" y="215"/>
                  </a:lnTo>
                  <a:lnTo>
                    <a:pt x="537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9"/>
                  </a:lnTo>
                  <a:lnTo>
                    <a:pt x="540" y="222"/>
                  </a:lnTo>
                  <a:lnTo>
                    <a:pt x="540" y="226"/>
                  </a:lnTo>
                  <a:lnTo>
                    <a:pt x="544" y="226"/>
                  </a:lnTo>
                  <a:lnTo>
                    <a:pt x="544" y="230"/>
                  </a:lnTo>
                  <a:lnTo>
                    <a:pt x="548" y="234"/>
                  </a:lnTo>
                  <a:lnTo>
                    <a:pt x="548" y="237"/>
                  </a:lnTo>
                  <a:lnTo>
                    <a:pt x="552" y="237"/>
                  </a:lnTo>
                  <a:lnTo>
                    <a:pt x="552" y="245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52" y="252"/>
                  </a:lnTo>
                  <a:lnTo>
                    <a:pt x="548" y="252"/>
                  </a:lnTo>
                  <a:lnTo>
                    <a:pt x="548" y="256"/>
                  </a:lnTo>
                  <a:lnTo>
                    <a:pt x="548" y="256"/>
                  </a:lnTo>
                  <a:lnTo>
                    <a:pt x="548" y="260"/>
                  </a:lnTo>
                  <a:lnTo>
                    <a:pt x="544" y="263"/>
                  </a:lnTo>
                  <a:lnTo>
                    <a:pt x="537" y="260"/>
                  </a:lnTo>
                  <a:lnTo>
                    <a:pt x="529" y="252"/>
                  </a:lnTo>
                  <a:lnTo>
                    <a:pt x="526" y="252"/>
                  </a:lnTo>
                  <a:lnTo>
                    <a:pt x="518" y="252"/>
                  </a:lnTo>
                  <a:lnTo>
                    <a:pt x="511" y="252"/>
                  </a:lnTo>
                  <a:lnTo>
                    <a:pt x="503" y="252"/>
                  </a:lnTo>
                  <a:lnTo>
                    <a:pt x="496" y="252"/>
                  </a:lnTo>
                  <a:lnTo>
                    <a:pt x="489" y="252"/>
                  </a:lnTo>
                  <a:lnTo>
                    <a:pt x="485" y="252"/>
                  </a:lnTo>
                  <a:lnTo>
                    <a:pt x="481" y="252"/>
                  </a:lnTo>
                  <a:lnTo>
                    <a:pt x="477" y="252"/>
                  </a:lnTo>
                  <a:lnTo>
                    <a:pt x="474" y="256"/>
                  </a:lnTo>
                  <a:lnTo>
                    <a:pt x="466" y="252"/>
                  </a:lnTo>
                  <a:lnTo>
                    <a:pt x="459" y="252"/>
                  </a:lnTo>
                  <a:lnTo>
                    <a:pt x="455" y="252"/>
                  </a:lnTo>
                  <a:lnTo>
                    <a:pt x="452" y="252"/>
                  </a:lnTo>
                  <a:lnTo>
                    <a:pt x="448" y="252"/>
                  </a:lnTo>
                  <a:lnTo>
                    <a:pt x="444" y="252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0" y="256"/>
                  </a:lnTo>
                  <a:lnTo>
                    <a:pt x="440" y="260"/>
                  </a:lnTo>
                  <a:lnTo>
                    <a:pt x="440" y="263"/>
                  </a:lnTo>
                  <a:lnTo>
                    <a:pt x="437" y="263"/>
                  </a:lnTo>
                  <a:lnTo>
                    <a:pt x="426" y="263"/>
                  </a:lnTo>
                  <a:lnTo>
                    <a:pt x="415" y="263"/>
                  </a:lnTo>
                  <a:lnTo>
                    <a:pt x="411" y="260"/>
                  </a:lnTo>
                  <a:lnTo>
                    <a:pt x="403" y="260"/>
                  </a:lnTo>
                  <a:lnTo>
                    <a:pt x="403" y="263"/>
                  </a:lnTo>
                  <a:lnTo>
                    <a:pt x="403" y="263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6" y="267"/>
                  </a:lnTo>
                  <a:lnTo>
                    <a:pt x="396" y="271"/>
                  </a:lnTo>
                  <a:lnTo>
                    <a:pt x="392" y="274"/>
                  </a:lnTo>
                  <a:lnTo>
                    <a:pt x="385" y="278"/>
                  </a:lnTo>
                  <a:lnTo>
                    <a:pt x="381" y="286"/>
                  </a:lnTo>
                  <a:lnTo>
                    <a:pt x="381" y="286"/>
                  </a:lnTo>
                  <a:lnTo>
                    <a:pt x="377" y="293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63" y="293"/>
                  </a:lnTo>
                  <a:lnTo>
                    <a:pt x="355" y="293"/>
                  </a:lnTo>
                  <a:lnTo>
                    <a:pt x="352" y="293"/>
                  </a:lnTo>
                  <a:lnTo>
                    <a:pt x="344" y="297"/>
                  </a:lnTo>
                  <a:lnTo>
                    <a:pt x="340" y="297"/>
                  </a:lnTo>
                  <a:lnTo>
                    <a:pt x="333" y="278"/>
                  </a:lnTo>
                  <a:lnTo>
                    <a:pt x="322" y="278"/>
                  </a:lnTo>
                  <a:lnTo>
                    <a:pt x="322" y="256"/>
                  </a:lnTo>
                  <a:lnTo>
                    <a:pt x="315" y="260"/>
                  </a:lnTo>
                  <a:lnTo>
                    <a:pt x="311" y="248"/>
                  </a:lnTo>
                  <a:lnTo>
                    <a:pt x="303" y="245"/>
                  </a:lnTo>
                  <a:lnTo>
                    <a:pt x="278" y="245"/>
                  </a:lnTo>
                  <a:lnTo>
                    <a:pt x="252" y="245"/>
                  </a:lnTo>
                  <a:lnTo>
                    <a:pt x="237" y="237"/>
                  </a:lnTo>
                  <a:lnTo>
                    <a:pt x="229" y="234"/>
                  </a:lnTo>
                  <a:lnTo>
                    <a:pt x="203" y="219"/>
                  </a:lnTo>
                  <a:lnTo>
                    <a:pt x="159" y="226"/>
                  </a:lnTo>
                  <a:lnTo>
                    <a:pt x="174" y="297"/>
                  </a:lnTo>
                  <a:lnTo>
                    <a:pt x="170" y="297"/>
                  </a:lnTo>
                  <a:lnTo>
                    <a:pt x="163" y="297"/>
                  </a:lnTo>
                  <a:lnTo>
                    <a:pt x="152" y="286"/>
                  </a:lnTo>
                  <a:lnTo>
                    <a:pt x="141" y="282"/>
                  </a:lnTo>
                  <a:lnTo>
                    <a:pt x="129" y="278"/>
                  </a:lnTo>
                  <a:lnTo>
                    <a:pt x="122" y="282"/>
                  </a:lnTo>
                  <a:lnTo>
                    <a:pt x="111" y="289"/>
                  </a:lnTo>
                  <a:lnTo>
                    <a:pt x="111" y="286"/>
                  </a:lnTo>
                  <a:lnTo>
                    <a:pt x="111" y="282"/>
                  </a:lnTo>
                  <a:lnTo>
                    <a:pt x="111" y="278"/>
                  </a:lnTo>
                  <a:lnTo>
                    <a:pt x="115" y="274"/>
                  </a:lnTo>
                  <a:lnTo>
                    <a:pt x="115" y="274"/>
                  </a:lnTo>
                  <a:lnTo>
                    <a:pt x="115" y="271"/>
                  </a:lnTo>
                  <a:lnTo>
                    <a:pt x="111" y="271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3" y="271"/>
                  </a:lnTo>
                  <a:lnTo>
                    <a:pt x="100" y="271"/>
                  </a:lnTo>
                  <a:lnTo>
                    <a:pt x="100" y="271"/>
                  </a:lnTo>
                  <a:lnTo>
                    <a:pt x="100" y="267"/>
                  </a:lnTo>
                  <a:lnTo>
                    <a:pt x="96" y="267"/>
                  </a:lnTo>
                  <a:lnTo>
                    <a:pt x="96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5" y="252"/>
                  </a:lnTo>
                  <a:lnTo>
                    <a:pt x="81" y="252"/>
                  </a:lnTo>
                  <a:lnTo>
                    <a:pt x="81" y="252"/>
                  </a:lnTo>
                  <a:lnTo>
                    <a:pt x="81" y="248"/>
                  </a:lnTo>
                  <a:lnTo>
                    <a:pt x="78" y="248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1"/>
                  </a:lnTo>
                  <a:lnTo>
                    <a:pt x="70" y="241"/>
                  </a:lnTo>
                  <a:lnTo>
                    <a:pt x="70" y="237"/>
                  </a:lnTo>
                  <a:lnTo>
                    <a:pt x="74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41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5" y="234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5" y="222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6" y="222"/>
                  </a:lnTo>
                  <a:lnTo>
                    <a:pt x="100" y="219"/>
                  </a:lnTo>
                  <a:lnTo>
                    <a:pt x="100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7" y="222"/>
                  </a:lnTo>
                  <a:lnTo>
                    <a:pt x="111" y="222"/>
                  </a:lnTo>
                  <a:lnTo>
                    <a:pt x="115" y="222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7" y="219"/>
                  </a:lnTo>
                  <a:lnTo>
                    <a:pt x="107" y="215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11" y="211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4"/>
                  </a:lnTo>
                  <a:lnTo>
                    <a:pt x="111" y="200"/>
                  </a:lnTo>
                  <a:lnTo>
                    <a:pt x="107" y="200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7" y="193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89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2" y="189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398237" y="2217429"/>
              <a:ext cx="338384" cy="190421"/>
            </a:xfrm>
            <a:custGeom>
              <a:avLst/>
              <a:gdLst>
                <a:gd name="T0" fmla="*/ 211 w 263"/>
                <a:gd name="T1" fmla="*/ 137 h 148"/>
                <a:gd name="T2" fmla="*/ 215 w 263"/>
                <a:gd name="T3" fmla="*/ 130 h 148"/>
                <a:gd name="T4" fmla="*/ 211 w 263"/>
                <a:gd name="T5" fmla="*/ 126 h 148"/>
                <a:gd name="T6" fmla="*/ 211 w 263"/>
                <a:gd name="T7" fmla="*/ 118 h 148"/>
                <a:gd name="T8" fmla="*/ 207 w 263"/>
                <a:gd name="T9" fmla="*/ 115 h 148"/>
                <a:gd name="T10" fmla="*/ 200 w 263"/>
                <a:gd name="T11" fmla="*/ 111 h 148"/>
                <a:gd name="T12" fmla="*/ 204 w 263"/>
                <a:gd name="T13" fmla="*/ 104 h 148"/>
                <a:gd name="T14" fmla="*/ 211 w 263"/>
                <a:gd name="T15" fmla="*/ 104 h 148"/>
                <a:gd name="T16" fmla="*/ 218 w 263"/>
                <a:gd name="T17" fmla="*/ 96 h 148"/>
                <a:gd name="T18" fmla="*/ 215 w 263"/>
                <a:gd name="T19" fmla="*/ 93 h 148"/>
                <a:gd name="T20" fmla="*/ 230 w 263"/>
                <a:gd name="T21" fmla="*/ 89 h 148"/>
                <a:gd name="T22" fmla="*/ 226 w 263"/>
                <a:gd name="T23" fmla="*/ 85 h 148"/>
                <a:gd name="T24" fmla="*/ 230 w 263"/>
                <a:gd name="T25" fmla="*/ 81 h 148"/>
                <a:gd name="T26" fmla="*/ 237 w 263"/>
                <a:gd name="T27" fmla="*/ 78 h 148"/>
                <a:gd name="T28" fmla="*/ 244 w 263"/>
                <a:gd name="T29" fmla="*/ 78 h 148"/>
                <a:gd name="T30" fmla="*/ 256 w 263"/>
                <a:gd name="T31" fmla="*/ 78 h 148"/>
                <a:gd name="T32" fmla="*/ 263 w 263"/>
                <a:gd name="T33" fmla="*/ 74 h 148"/>
                <a:gd name="T34" fmla="*/ 256 w 263"/>
                <a:gd name="T35" fmla="*/ 63 h 148"/>
                <a:gd name="T36" fmla="*/ 252 w 263"/>
                <a:gd name="T37" fmla="*/ 67 h 148"/>
                <a:gd name="T38" fmla="*/ 248 w 263"/>
                <a:gd name="T39" fmla="*/ 70 h 148"/>
                <a:gd name="T40" fmla="*/ 237 w 263"/>
                <a:gd name="T41" fmla="*/ 67 h 148"/>
                <a:gd name="T42" fmla="*/ 237 w 263"/>
                <a:gd name="T43" fmla="*/ 59 h 148"/>
                <a:gd name="T44" fmla="*/ 241 w 263"/>
                <a:gd name="T45" fmla="*/ 48 h 148"/>
                <a:gd name="T46" fmla="*/ 237 w 263"/>
                <a:gd name="T47" fmla="*/ 52 h 148"/>
                <a:gd name="T48" fmla="*/ 226 w 263"/>
                <a:gd name="T49" fmla="*/ 59 h 148"/>
                <a:gd name="T50" fmla="*/ 222 w 263"/>
                <a:gd name="T51" fmla="*/ 67 h 148"/>
                <a:gd name="T52" fmla="*/ 211 w 263"/>
                <a:gd name="T53" fmla="*/ 78 h 148"/>
                <a:gd name="T54" fmla="*/ 204 w 263"/>
                <a:gd name="T55" fmla="*/ 74 h 148"/>
                <a:gd name="T56" fmla="*/ 193 w 263"/>
                <a:gd name="T57" fmla="*/ 74 h 148"/>
                <a:gd name="T58" fmla="*/ 181 w 263"/>
                <a:gd name="T59" fmla="*/ 78 h 148"/>
                <a:gd name="T60" fmla="*/ 163 w 263"/>
                <a:gd name="T61" fmla="*/ 59 h 148"/>
                <a:gd name="T62" fmla="*/ 156 w 263"/>
                <a:gd name="T63" fmla="*/ 41 h 148"/>
                <a:gd name="T64" fmla="*/ 144 w 263"/>
                <a:gd name="T65" fmla="*/ 26 h 148"/>
                <a:gd name="T66" fmla="*/ 93 w 263"/>
                <a:gd name="T67" fmla="*/ 26 h 148"/>
                <a:gd name="T68" fmla="*/ 70 w 263"/>
                <a:gd name="T69" fmla="*/ 15 h 148"/>
                <a:gd name="T70" fmla="*/ 0 w 263"/>
                <a:gd name="T71" fmla="*/ 7 h 148"/>
                <a:gd name="T72" fmla="*/ 22 w 263"/>
                <a:gd name="T73" fmla="*/ 78 h 148"/>
                <a:gd name="T74" fmla="*/ 30 w 263"/>
                <a:gd name="T75" fmla="*/ 74 h 148"/>
                <a:gd name="T76" fmla="*/ 26 w 263"/>
                <a:gd name="T77" fmla="*/ 67 h 148"/>
                <a:gd name="T78" fmla="*/ 33 w 263"/>
                <a:gd name="T79" fmla="*/ 59 h 148"/>
                <a:gd name="T80" fmla="*/ 41 w 263"/>
                <a:gd name="T81" fmla="*/ 55 h 148"/>
                <a:gd name="T82" fmla="*/ 44 w 263"/>
                <a:gd name="T83" fmla="*/ 55 h 148"/>
                <a:gd name="T84" fmla="*/ 52 w 263"/>
                <a:gd name="T85" fmla="*/ 52 h 148"/>
                <a:gd name="T86" fmla="*/ 70 w 263"/>
                <a:gd name="T87" fmla="*/ 63 h 148"/>
                <a:gd name="T88" fmla="*/ 85 w 263"/>
                <a:gd name="T89" fmla="*/ 70 h 148"/>
                <a:gd name="T90" fmla="*/ 96 w 263"/>
                <a:gd name="T91" fmla="*/ 74 h 148"/>
                <a:gd name="T92" fmla="*/ 107 w 263"/>
                <a:gd name="T93" fmla="*/ 78 h 148"/>
                <a:gd name="T94" fmla="*/ 115 w 263"/>
                <a:gd name="T95" fmla="*/ 89 h 148"/>
                <a:gd name="T96" fmla="*/ 119 w 263"/>
                <a:gd name="T97" fmla="*/ 100 h 148"/>
                <a:gd name="T98" fmla="*/ 133 w 263"/>
                <a:gd name="T99" fmla="*/ 107 h 148"/>
                <a:gd name="T100" fmla="*/ 159 w 263"/>
                <a:gd name="T101" fmla="*/ 122 h 148"/>
                <a:gd name="T102" fmla="*/ 178 w 263"/>
                <a:gd name="T103" fmla="*/ 130 h 148"/>
                <a:gd name="T104" fmla="*/ 181 w 263"/>
                <a:gd name="T105" fmla="*/ 130 h 148"/>
                <a:gd name="T106" fmla="*/ 189 w 263"/>
                <a:gd name="T107" fmla="*/ 137 h 148"/>
                <a:gd name="T108" fmla="*/ 193 w 263"/>
                <a:gd name="T109" fmla="*/ 144 h 148"/>
                <a:gd name="T110" fmla="*/ 200 w 263"/>
                <a:gd name="T111" fmla="*/ 148 h 148"/>
                <a:gd name="T112" fmla="*/ 204 w 263"/>
                <a:gd name="T113" fmla="*/ 144 h 148"/>
                <a:gd name="T114" fmla="*/ 207 w 263"/>
                <a:gd name="T1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3" h="148">
                  <a:moveTo>
                    <a:pt x="207" y="148"/>
                  </a:moveTo>
                  <a:lnTo>
                    <a:pt x="211" y="137"/>
                  </a:lnTo>
                  <a:lnTo>
                    <a:pt x="215" y="133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1" y="126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5"/>
                  </a:lnTo>
                  <a:lnTo>
                    <a:pt x="207" y="115"/>
                  </a:lnTo>
                  <a:lnTo>
                    <a:pt x="204" y="115"/>
                  </a:lnTo>
                  <a:lnTo>
                    <a:pt x="200" y="111"/>
                  </a:lnTo>
                  <a:lnTo>
                    <a:pt x="200" y="104"/>
                  </a:lnTo>
                  <a:lnTo>
                    <a:pt x="204" y="104"/>
                  </a:lnTo>
                  <a:lnTo>
                    <a:pt x="207" y="104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15" y="93"/>
                  </a:lnTo>
                  <a:lnTo>
                    <a:pt x="222" y="93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26" y="85"/>
                  </a:lnTo>
                  <a:lnTo>
                    <a:pt x="226" y="81"/>
                  </a:lnTo>
                  <a:lnTo>
                    <a:pt x="230" y="81"/>
                  </a:lnTo>
                  <a:lnTo>
                    <a:pt x="233" y="78"/>
                  </a:lnTo>
                  <a:lnTo>
                    <a:pt x="237" y="78"/>
                  </a:lnTo>
                  <a:lnTo>
                    <a:pt x="241" y="74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6" y="78"/>
                  </a:lnTo>
                  <a:lnTo>
                    <a:pt x="259" y="78"/>
                  </a:lnTo>
                  <a:lnTo>
                    <a:pt x="263" y="74"/>
                  </a:lnTo>
                  <a:lnTo>
                    <a:pt x="263" y="70"/>
                  </a:lnTo>
                  <a:lnTo>
                    <a:pt x="256" y="63"/>
                  </a:lnTo>
                  <a:lnTo>
                    <a:pt x="252" y="63"/>
                  </a:lnTo>
                  <a:lnTo>
                    <a:pt x="252" y="67"/>
                  </a:lnTo>
                  <a:lnTo>
                    <a:pt x="252" y="70"/>
                  </a:lnTo>
                  <a:lnTo>
                    <a:pt x="248" y="70"/>
                  </a:lnTo>
                  <a:lnTo>
                    <a:pt x="244" y="67"/>
                  </a:lnTo>
                  <a:lnTo>
                    <a:pt x="237" y="67"/>
                  </a:lnTo>
                  <a:lnTo>
                    <a:pt x="233" y="63"/>
                  </a:lnTo>
                  <a:lnTo>
                    <a:pt x="237" y="59"/>
                  </a:lnTo>
                  <a:lnTo>
                    <a:pt x="241" y="52"/>
                  </a:lnTo>
                  <a:lnTo>
                    <a:pt x="241" y="48"/>
                  </a:lnTo>
                  <a:lnTo>
                    <a:pt x="237" y="48"/>
                  </a:lnTo>
                  <a:lnTo>
                    <a:pt x="237" y="52"/>
                  </a:lnTo>
                  <a:lnTo>
                    <a:pt x="233" y="55"/>
                  </a:lnTo>
                  <a:lnTo>
                    <a:pt x="226" y="59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18" y="74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4" y="74"/>
                  </a:lnTo>
                  <a:lnTo>
                    <a:pt x="196" y="74"/>
                  </a:lnTo>
                  <a:lnTo>
                    <a:pt x="193" y="74"/>
                  </a:lnTo>
                  <a:lnTo>
                    <a:pt x="185" y="78"/>
                  </a:lnTo>
                  <a:lnTo>
                    <a:pt x="181" y="78"/>
                  </a:lnTo>
                  <a:lnTo>
                    <a:pt x="174" y="59"/>
                  </a:lnTo>
                  <a:lnTo>
                    <a:pt x="163" y="59"/>
                  </a:lnTo>
                  <a:lnTo>
                    <a:pt x="163" y="37"/>
                  </a:lnTo>
                  <a:lnTo>
                    <a:pt x="156" y="41"/>
                  </a:lnTo>
                  <a:lnTo>
                    <a:pt x="152" y="29"/>
                  </a:lnTo>
                  <a:lnTo>
                    <a:pt x="144" y="26"/>
                  </a:lnTo>
                  <a:lnTo>
                    <a:pt x="119" y="26"/>
                  </a:lnTo>
                  <a:lnTo>
                    <a:pt x="93" y="26"/>
                  </a:lnTo>
                  <a:lnTo>
                    <a:pt x="78" y="18"/>
                  </a:lnTo>
                  <a:lnTo>
                    <a:pt x="70" y="15"/>
                  </a:lnTo>
                  <a:lnTo>
                    <a:pt x="44" y="0"/>
                  </a:lnTo>
                  <a:lnTo>
                    <a:pt x="0" y="7"/>
                  </a:lnTo>
                  <a:lnTo>
                    <a:pt x="15" y="78"/>
                  </a:lnTo>
                  <a:lnTo>
                    <a:pt x="22" y="78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67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7" y="55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2"/>
                  </a:lnTo>
                  <a:lnTo>
                    <a:pt x="52" y="52"/>
                  </a:lnTo>
                  <a:lnTo>
                    <a:pt x="63" y="55"/>
                  </a:lnTo>
                  <a:lnTo>
                    <a:pt x="70" y="63"/>
                  </a:lnTo>
                  <a:lnTo>
                    <a:pt x="74" y="67"/>
                  </a:lnTo>
                  <a:lnTo>
                    <a:pt x="85" y="70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7" y="78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9" y="100"/>
                  </a:lnTo>
                  <a:lnTo>
                    <a:pt x="126" y="104"/>
                  </a:lnTo>
                  <a:lnTo>
                    <a:pt x="133" y="107"/>
                  </a:lnTo>
                  <a:lnTo>
                    <a:pt x="144" y="115"/>
                  </a:lnTo>
                  <a:lnTo>
                    <a:pt x="159" y="122"/>
                  </a:lnTo>
                  <a:lnTo>
                    <a:pt x="170" y="130"/>
                  </a:lnTo>
                  <a:lnTo>
                    <a:pt x="178" y="130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9" y="133"/>
                  </a:lnTo>
                  <a:lnTo>
                    <a:pt x="189" y="137"/>
                  </a:lnTo>
                  <a:lnTo>
                    <a:pt x="189" y="144"/>
                  </a:lnTo>
                  <a:lnTo>
                    <a:pt x="193" y="144"/>
                  </a:lnTo>
                  <a:lnTo>
                    <a:pt x="196" y="144"/>
                  </a:lnTo>
                  <a:lnTo>
                    <a:pt x="200" y="148"/>
                  </a:lnTo>
                  <a:lnTo>
                    <a:pt x="204" y="148"/>
                  </a:lnTo>
                  <a:lnTo>
                    <a:pt x="204" y="144"/>
                  </a:lnTo>
                  <a:lnTo>
                    <a:pt x="207" y="148"/>
                  </a:lnTo>
                  <a:lnTo>
                    <a:pt x="207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336477" y="2284334"/>
              <a:ext cx="304932" cy="171122"/>
            </a:xfrm>
            <a:custGeom>
              <a:avLst/>
              <a:gdLst>
                <a:gd name="T0" fmla="*/ 237 w 237"/>
                <a:gd name="T1" fmla="*/ 81 h 133"/>
                <a:gd name="T2" fmla="*/ 226 w 237"/>
                <a:gd name="T3" fmla="*/ 78 h 133"/>
                <a:gd name="T4" fmla="*/ 192 w 237"/>
                <a:gd name="T5" fmla="*/ 63 h 133"/>
                <a:gd name="T6" fmla="*/ 167 w 237"/>
                <a:gd name="T7" fmla="*/ 48 h 133"/>
                <a:gd name="T8" fmla="*/ 159 w 237"/>
                <a:gd name="T9" fmla="*/ 37 h 133"/>
                <a:gd name="T10" fmla="*/ 144 w 237"/>
                <a:gd name="T11" fmla="*/ 22 h 133"/>
                <a:gd name="T12" fmla="*/ 122 w 237"/>
                <a:gd name="T13" fmla="*/ 15 h 133"/>
                <a:gd name="T14" fmla="*/ 100 w 237"/>
                <a:gd name="T15" fmla="*/ 0 h 133"/>
                <a:gd name="T16" fmla="*/ 92 w 237"/>
                <a:gd name="T17" fmla="*/ 3 h 133"/>
                <a:gd name="T18" fmla="*/ 81 w 237"/>
                <a:gd name="T19" fmla="*/ 7 h 133"/>
                <a:gd name="T20" fmla="*/ 74 w 237"/>
                <a:gd name="T21" fmla="*/ 18 h 133"/>
                <a:gd name="T22" fmla="*/ 70 w 237"/>
                <a:gd name="T23" fmla="*/ 26 h 133"/>
                <a:gd name="T24" fmla="*/ 41 w 237"/>
                <a:gd name="T25" fmla="*/ 15 h 133"/>
                <a:gd name="T26" fmla="*/ 11 w 237"/>
                <a:gd name="T27" fmla="*/ 11 h 133"/>
                <a:gd name="T28" fmla="*/ 4 w 237"/>
                <a:gd name="T29" fmla="*/ 22 h 133"/>
                <a:gd name="T30" fmla="*/ 7 w 237"/>
                <a:gd name="T31" fmla="*/ 29 h 133"/>
                <a:gd name="T32" fmla="*/ 11 w 237"/>
                <a:gd name="T33" fmla="*/ 41 h 133"/>
                <a:gd name="T34" fmla="*/ 11 w 237"/>
                <a:gd name="T35" fmla="*/ 55 h 133"/>
                <a:gd name="T36" fmla="*/ 15 w 237"/>
                <a:gd name="T37" fmla="*/ 55 h 133"/>
                <a:gd name="T38" fmla="*/ 26 w 237"/>
                <a:gd name="T39" fmla="*/ 52 h 133"/>
                <a:gd name="T40" fmla="*/ 26 w 237"/>
                <a:gd name="T41" fmla="*/ 59 h 133"/>
                <a:gd name="T42" fmla="*/ 30 w 237"/>
                <a:gd name="T43" fmla="*/ 63 h 133"/>
                <a:gd name="T44" fmla="*/ 22 w 237"/>
                <a:gd name="T45" fmla="*/ 63 h 133"/>
                <a:gd name="T46" fmla="*/ 22 w 237"/>
                <a:gd name="T47" fmla="*/ 70 h 133"/>
                <a:gd name="T48" fmla="*/ 26 w 237"/>
                <a:gd name="T49" fmla="*/ 66 h 133"/>
                <a:gd name="T50" fmla="*/ 33 w 237"/>
                <a:gd name="T51" fmla="*/ 70 h 133"/>
                <a:gd name="T52" fmla="*/ 33 w 237"/>
                <a:gd name="T53" fmla="*/ 81 h 133"/>
                <a:gd name="T54" fmla="*/ 41 w 237"/>
                <a:gd name="T55" fmla="*/ 100 h 133"/>
                <a:gd name="T56" fmla="*/ 52 w 237"/>
                <a:gd name="T57" fmla="*/ 96 h 133"/>
                <a:gd name="T58" fmla="*/ 63 w 237"/>
                <a:gd name="T59" fmla="*/ 89 h 133"/>
                <a:gd name="T60" fmla="*/ 78 w 237"/>
                <a:gd name="T61" fmla="*/ 85 h 133"/>
                <a:gd name="T62" fmla="*/ 89 w 237"/>
                <a:gd name="T63" fmla="*/ 85 h 133"/>
                <a:gd name="T64" fmla="*/ 107 w 237"/>
                <a:gd name="T65" fmla="*/ 96 h 133"/>
                <a:gd name="T66" fmla="*/ 122 w 237"/>
                <a:gd name="T67" fmla="*/ 96 h 133"/>
                <a:gd name="T68" fmla="*/ 126 w 237"/>
                <a:gd name="T69" fmla="*/ 104 h 133"/>
                <a:gd name="T70" fmla="*/ 144 w 237"/>
                <a:gd name="T71" fmla="*/ 111 h 133"/>
                <a:gd name="T72" fmla="*/ 155 w 237"/>
                <a:gd name="T73" fmla="*/ 118 h 133"/>
                <a:gd name="T74" fmla="*/ 155 w 237"/>
                <a:gd name="T75" fmla="*/ 126 h 133"/>
                <a:gd name="T76" fmla="*/ 163 w 237"/>
                <a:gd name="T77" fmla="*/ 130 h 133"/>
                <a:gd name="T78" fmla="*/ 170 w 237"/>
                <a:gd name="T79" fmla="*/ 130 h 133"/>
                <a:gd name="T80" fmla="*/ 178 w 237"/>
                <a:gd name="T81" fmla="*/ 133 h 133"/>
                <a:gd name="T82" fmla="*/ 185 w 237"/>
                <a:gd name="T83" fmla="*/ 133 h 133"/>
                <a:gd name="T84" fmla="*/ 192 w 237"/>
                <a:gd name="T85" fmla="*/ 126 h 133"/>
                <a:gd name="T86" fmla="*/ 204 w 237"/>
                <a:gd name="T87" fmla="*/ 118 h 133"/>
                <a:gd name="T88" fmla="*/ 207 w 237"/>
                <a:gd name="T89" fmla="*/ 115 h 133"/>
                <a:gd name="T90" fmla="*/ 211 w 237"/>
                <a:gd name="T91" fmla="*/ 104 h 133"/>
                <a:gd name="T92" fmla="*/ 211 w 237"/>
                <a:gd name="T93" fmla="*/ 100 h 133"/>
                <a:gd name="T94" fmla="*/ 218 w 237"/>
                <a:gd name="T95" fmla="*/ 96 h 133"/>
                <a:gd name="T96" fmla="*/ 229 w 237"/>
                <a:gd name="T97" fmla="*/ 92 h 133"/>
                <a:gd name="T98" fmla="*/ 237 w 237"/>
                <a:gd name="T99" fmla="*/ 9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133">
                  <a:moveTo>
                    <a:pt x="237" y="92"/>
                  </a:moveTo>
                  <a:lnTo>
                    <a:pt x="237" y="85"/>
                  </a:lnTo>
                  <a:lnTo>
                    <a:pt x="237" y="81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6" y="78"/>
                  </a:lnTo>
                  <a:lnTo>
                    <a:pt x="218" y="78"/>
                  </a:lnTo>
                  <a:lnTo>
                    <a:pt x="207" y="70"/>
                  </a:lnTo>
                  <a:lnTo>
                    <a:pt x="192" y="63"/>
                  </a:lnTo>
                  <a:lnTo>
                    <a:pt x="181" y="55"/>
                  </a:lnTo>
                  <a:lnTo>
                    <a:pt x="174" y="52"/>
                  </a:lnTo>
                  <a:lnTo>
                    <a:pt x="167" y="48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59" y="37"/>
                  </a:lnTo>
                  <a:lnTo>
                    <a:pt x="155" y="26"/>
                  </a:lnTo>
                  <a:lnTo>
                    <a:pt x="148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33" y="18"/>
                  </a:lnTo>
                  <a:lnTo>
                    <a:pt x="122" y="15"/>
                  </a:lnTo>
                  <a:lnTo>
                    <a:pt x="118" y="11"/>
                  </a:lnTo>
                  <a:lnTo>
                    <a:pt x="111" y="3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4" y="15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59" y="26"/>
                  </a:lnTo>
                  <a:lnTo>
                    <a:pt x="52" y="26"/>
                  </a:lnTo>
                  <a:lnTo>
                    <a:pt x="41" y="15"/>
                  </a:lnTo>
                  <a:lnTo>
                    <a:pt x="30" y="11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11" y="3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8" y="59"/>
                  </a:lnTo>
                  <a:lnTo>
                    <a:pt x="18" y="55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63"/>
                  </a:lnTo>
                  <a:lnTo>
                    <a:pt x="18" y="63"/>
                  </a:lnTo>
                  <a:lnTo>
                    <a:pt x="18" y="6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0" y="70"/>
                  </a:lnTo>
                  <a:lnTo>
                    <a:pt x="33" y="70"/>
                  </a:lnTo>
                  <a:lnTo>
                    <a:pt x="33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9"/>
                  </a:lnTo>
                  <a:lnTo>
                    <a:pt x="37" y="92"/>
                  </a:lnTo>
                  <a:lnTo>
                    <a:pt x="41" y="100"/>
                  </a:lnTo>
                  <a:lnTo>
                    <a:pt x="44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63" y="89"/>
                  </a:lnTo>
                  <a:lnTo>
                    <a:pt x="70" y="85"/>
                  </a:lnTo>
                  <a:lnTo>
                    <a:pt x="78" y="89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2" y="89"/>
                  </a:lnTo>
                  <a:lnTo>
                    <a:pt x="100" y="89"/>
                  </a:lnTo>
                  <a:lnTo>
                    <a:pt x="107" y="96"/>
                  </a:lnTo>
                  <a:lnTo>
                    <a:pt x="111" y="96"/>
                  </a:lnTo>
                  <a:lnTo>
                    <a:pt x="115" y="92"/>
                  </a:lnTo>
                  <a:lnTo>
                    <a:pt x="122" y="96"/>
                  </a:lnTo>
                  <a:lnTo>
                    <a:pt x="126" y="96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0"/>
                  </a:lnTo>
                  <a:lnTo>
                    <a:pt x="137" y="104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3" y="130"/>
                  </a:lnTo>
                  <a:lnTo>
                    <a:pt x="167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2" y="126"/>
                  </a:lnTo>
                  <a:lnTo>
                    <a:pt x="189" y="122"/>
                  </a:lnTo>
                  <a:lnTo>
                    <a:pt x="196" y="122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4" y="115"/>
                  </a:lnTo>
                  <a:lnTo>
                    <a:pt x="207" y="115"/>
                  </a:lnTo>
                  <a:lnTo>
                    <a:pt x="207" y="111"/>
                  </a:lnTo>
                  <a:lnTo>
                    <a:pt x="207" y="107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96"/>
                  </a:lnTo>
                  <a:lnTo>
                    <a:pt x="215" y="96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26" y="92"/>
                  </a:lnTo>
                  <a:lnTo>
                    <a:pt x="229" y="92"/>
                  </a:lnTo>
                  <a:lnTo>
                    <a:pt x="233" y="92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7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6769785" y="2784834"/>
              <a:ext cx="209721" cy="286919"/>
            </a:xfrm>
            <a:custGeom>
              <a:avLst/>
              <a:gdLst>
                <a:gd name="T0" fmla="*/ 17 w 44"/>
                <a:gd name="T1" fmla="*/ 0 h 60"/>
                <a:gd name="T2" fmla="*/ 23 w 44"/>
                <a:gd name="T3" fmla="*/ 23 h 60"/>
                <a:gd name="T4" fmla="*/ 28 w 44"/>
                <a:gd name="T5" fmla="*/ 24 h 60"/>
                <a:gd name="T6" fmla="*/ 31 w 44"/>
                <a:gd name="T7" fmla="*/ 28 h 60"/>
                <a:gd name="T8" fmla="*/ 30 w 44"/>
                <a:gd name="T9" fmla="*/ 29 h 60"/>
                <a:gd name="T10" fmla="*/ 24 w 44"/>
                <a:gd name="T11" fmla="*/ 24 h 60"/>
                <a:gd name="T12" fmla="*/ 19 w 44"/>
                <a:gd name="T13" fmla="*/ 26 h 60"/>
                <a:gd name="T14" fmla="*/ 16 w 44"/>
                <a:gd name="T15" fmla="*/ 22 h 60"/>
                <a:gd name="T16" fmla="*/ 13 w 44"/>
                <a:gd name="T17" fmla="*/ 20 h 60"/>
                <a:gd name="T18" fmla="*/ 12 w 44"/>
                <a:gd name="T19" fmla="*/ 14 h 60"/>
                <a:gd name="T20" fmla="*/ 17 w 44"/>
                <a:gd name="T21" fmla="*/ 4 h 60"/>
                <a:gd name="T22" fmla="*/ 20 w 44"/>
                <a:gd name="T23" fmla="*/ 7 h 60"/>
                <a:gd name="T24" fmla="*/ 21 w 44"/>
                <a:gd name="T25" fmla="*/ 14 h 60"/>
                <a:gd name="T26" fmla="*/ 21 w 44"/>
                <a:gd name="T27" fmla="*/ 22 h 60"/>
                <a:gd name="T28" fmla="*/ 22 w 44"/>
                <a:gd name="T29" fmla="*/ 19 h 60"/>
                <a:gd name="T30" fmla="*/ 15 w 44"/>
                <a:gd name="T31" fmla="*/ 26 h 60"/>
                <a:gd name="T32" fmla="*/ 20 w 44"/>
                <a:gd name="T33" fmla="*/ 30 h 60"/>
                <a:gd name="T34" fmla="*/ 31 w 44"/>
                <a:gd name="T35" fmla="*/ 24 h 60"/>
                <a:gd name="T36" fmla="*/ 22 w 44"/>
                <a:gd name="T37" fmla="*/ 27 h 60"/>
                <a:gd name="T38" fmla="*/ 23 w 44"/>
                <a:gd name="T39" fmla="*/ 31 h 60"/>
                <a:gd name="T40" fmla="*/ 27 w 44"/>
                <a:gd name="T41" fmla="*/ 27 h 60"/>
                <a:gd name="T42" fmla="*/ 29 w 44"/>
                <a:gd name="T43" fmla="*/ 30 h 60"/>
                <a:gd name="T44" fmla="*/ 29 w 44"/>
                <a:gd name="T45" fmla="*/ 30 h 60"/>
                <a:gd name="T46" fmla="*/ 23 w 44"/>
                <a:gd name="T47" fmla="*/ 39 h 60"/>
                <a:gd name="T48" fmla="*/ 24 w 44"/>
                <a:gd name="T49" fmla="*/ 34 h 60"/>
                <a:gd name="T50" fmla="*/ 27 w 44"/>
                <a:gd name="T51" fmla="*/ 36 h 60"/>
                <a:gd name="T52" fmla="*/ 26 w 44"/>
                <a:gd name="T53" fmla="*/ 39 h 60"/>
                <a:gd name="T54" fmla="*/ 32 w 44"/>
                <a:gd name="T55" fmla="*/ 39 h 60"/>
                <a:gd name="T56" fmla="*/ 29 w 44"/>
                <a:gd name="T57" fmla="*/ 43 h 60"/>
                <a:gd name="T58" fmla="*/ 27 w 44"/>
                <a:gd name="T59" fmla="*/ 39 h 60"/>
                <a:gd name="T60" fmla="*/ 29 w 44"/>
                <a:gd name="T61" fmla="*/ 44 h 60"/>
                <a:gd name="T62" fmla="*/ 34 w 44"/>
                <a:gd name="T63" fmla="*/ 40 h 60"/>
                <a:gd name="T64" fmla="*/ 38 w 44"/>
                <a:gd name="T65" fmla="*/ 41 h 60"/>
                <a:gd name="T66" fmla="*/ 34 w 44"/>
                <a:gd name="T67" fmla="*/ 35 h 60"/>
                <a:gd name="T68" fmla="*/ 39 w 44"/>
                <a:gd name="T69" fmla="*/ 36 h 60"/>
                <a:gd name="T70" fmla="*/ 36 w 44"/>
                <a:gd name="T71" fmla="*/ 30 h 60"/>
                <a:gd name="T72" fmla="*/ 36 w 44"/>
                <a:gd name="T73" fmla="*/ 34 h 60"/>
                <a:gd name="T74" fmla="*/ 33 w 44"/>
                <a:gd name="T75" fmla="*/ 36 h 60"/>
                <a:gd name="T76" fmla="*/ 38 w 44"/>
                <a:gd name="T77" fmla="*/ 40 h 60"/>
                <a:gd name="T78" fmla="*/ 40 w 44"/>
                <a:gd name="T79" fmla="*/ 37 h 60"/>
                <a:gd name="T80" fmla="*/ 39 w 44"/>
                <a:gd name="T81" fmla="*/ 39 h 60"/>
                <a:gd name="T82" fmla="*/ 41 w 44"/>
                <a:gd name="T83" fmla="*/ 42 h 60"/>
                <a:gd name="T84" fmla="*/ 24 w 44"/>
                <a:gd name="T85" fmla="*/ 51 h 60"/>
                <a:gd name="T86" fmla="*/ 30 w 44"/>
                <a:gd name="T87" fmla="*/ 46 h 60"/>
                <a:gd name="T88" fmla="*/ 36 w 44"/>
                <a:gd name="T89" fmla="*/ 47 h 60"/>
                <a:gd name="T90" fmla="*/ 38 w 44"/>
                <a:gd name="T91" fmla="*/ 42 h 60"/>
                <a:gd name="T92" fmla="*/ 42 w 44"/>
                <a:gd name="T93" fmla="*/ 47 h 60"/>
                <a:gd name="T94" fmla="*/ 44 w 44"/>
                <a:gd name="T95" fmla="*/ 54 h 60"/>
                <a:gd name="T96" fmla="*/ 42 w 44"/>
                <a:gd name="T97" fmla="*/ 55 h 60"/>
                <a:gd name="T98" fmla="*/ 39 w 44"/>
                <a:gd name="T99" fmla="*/ 59 h 60"/>
                <a:gd name="T100" fmla="*/ 34 w 44"/>
                <a:gd name="T101" fmla="*/ 58 h 60"/>
                <a:gd name="T102" fmla="*/ 33 w 44"/>
                <a:gd name="T103" fmla="*/ 53 h 60"/>
                <a:gd name="T104" fmla="*/ 29 w 44"/>
                <a:gd name="T105" fmla="*/ 52 h 60"/>
                <a:gd name="T106" fmla="*/ 26 w 44"/>
                <a:gd name="T107" fmla="*/ 51 h 60"/>
                <a:gd name="T108" fmla="*/ 24 w 44"/>
                <a:gd name="T109" fmla="*/ 55 h 60"/>
                <a:gd name="T110" fmla="*/ 14 w 44"/>
                <a:gd name="T111" fmla="*/ 32 h 60"/>
                <a:gd name="T112" fmla="*/ 12 w 44"/>
                <a:gd name="T113" fmla="*/ 33 h 60"/>
                <a:gd name="T114" fmla="*/ 3 w 44"/>
                <a:gd name="T115" fmla="*/ 47 h 60"/>
                <a:gd name="T116" fmla="*/ 10 w 44"/>
                <a:gd name="T117" fmla="*/ 41 h 60"/>
                <a:gd name="T118" fmla="*/ 10 w 44"/>
                <a:gd name="T119" fmla="*/ 38 h 60"/>
                <a:gd name="T120" fmla="*/ 4 w 44"/>
                <a:gd name="T121" fmla="*/ 44 h 60"/>
                <a:gd name="T122" fmla="*/ 2 w 44"/>
                <a:gd name="T12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60">
                  <a:moveTo>
                    <a:pt x="16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9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3" y="24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32" y="23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21" y="2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3" y="30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5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8" y="28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29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9" y="30"/>
                    <a:pt x="29" y="30"/>
                  </a:cubicBezTo>
                  <a:close/>
                  <a:moveTo>
                    <a:pt x="28" y="33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lose/>
                  <a:moveTo>
                    <a:pt x="24" y="38"/>
                  </a:move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lose/>
                  <a:moveTo>
                    <a:pt x="26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29" y="43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lose/>
                  <a:moveTo>
                    <a:pt x="28" y="43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3"/>
                    <a:pt x="28" y="43"/>
                    <a:pt x="28" y="43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3" y="40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37" y="40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5" y="44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34" y="34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6" y="35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40" y="37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40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40" y="42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1" y="42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lose/>
                  <a:moveTo>
                    <a:pt x="41" y="40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24" y="54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23" y="55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13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lose/>
                  <a:moveTo>
                    <a:pt x="2" y="48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6318178" y="3052453"/>
              <a:ext cx="971407" cy="348677"/>
            </a:xfrm>
            <a:custGeom>
              <a:avLst/>
              <a:gdLst>
                <a:gd name="T0" fmla="*/ 194 w 204"/>
                <a:gd name="T1" fmla="*/ 57 h 73"/>
                <a:gd name="T2" fmla="*/ 184 w 204"/>
                <a:gd name="T3" fmla="*/ 47 h 73"/>
                <a:gd name="T4" fmla="*/ 169 w 204"/>
                <a:gd name="T5" fmla="*/ 44 h 73"/>
                <a:gd name="T6" fmla="*/ 168 w 204"/>
                <a:gd name="T7" fmla="*/ 37 h 73"/>
                <a:gd name="T8" fmla="*/ 174 w 204"/>
                <a:gd name="T9" fmla="*/ 33 h 73"/>
                <a:gd name="T10" fmla="*/ 187 w 204"/>
                <a:gd name="T11" fmla="*/ 36 h 73"/>
                <a:gd name="T12" fmla="*/ 158 w 204"/>
                <a:gd name="T13" fmla="*/ 28 h 73"/>
                <a:gd name="T14" fmla="*/ 134 w 204"/>
                <a:gd name="T15" fmla="*/ 13 h 73"/>
                <a:gd name="T16" fmla="*/ 146 w 204"/>
                <a:gd name="T17" fmla="*/ 30 h 73"/>
                <a:gd name="T18" fmla="*/ 149 w 204"/>
                <a:gd name="T19" fmla="*/ 21 h 73"/>
                <a:gd name="T20" fmla="*/ 144 w 204"/>
                <a:gd name="T21" fmla="*/ 31 h 73"/>
                <a:gd name="T22" fmla="*/ 148 w 204"/>
                <a:gd name="T23" fmla="*/ 42 h 73"/>
                <a:gd name="T24" fmla="*/ 156 w 204"/>
                <a:gd name="T25" fmla="*/ 42 h 73"/>
                <a:gd name="T26" fmla="*/ 137 w 204"/>
                <a:gd name="T27" fmla="*/ 43 h 73"/>
                <a:gd name="T28" fmla="*/ 135 w 204"/>
                <a:gd name="T29" fmla="*/ 36 h 73"/>
                <a:gd name="T30" fmla="*/ 123 w 204"/>
                <a:gd name="T31" fmla="*/ 49 h 73"/>
                <a:gd name="T32" fmla="*/ 123 w 204"/>
                <a:gd name="T33" fmla="*/ 36 h 73"/>
                <a:gd name="T34" fmla="*/ 118 w 204"/>
                <a:gd name="T35" fmla="*/ 30 h 73"/>
                <a:gd name="T36" fmla="*/ 130 w 204"/>
                <a:gd name="T37" fmla="*/ 22 h 73"/>
                <a:gd name="T38" fmla="*/ 109 w 204"/>
                <a:gd name="T39" fmla="*/ 31 h 73"/>
                <a:gd name="T40" fmla="*/ 108 w 204"/>
                <a:gd name="T41" fmla="*/ 51 h 73"/>
                <a:gd name="T42" fmla="*/ 116 w 204"/>
                <a:gd name="T43" fmla="*/ 45 h 73"/>
                <a:gd name="T44" fmla="*/ 120 w 204"/>
                <a:gd name="T45" fmla="*/ 41 h 73"/>
                <a:gd name="T46" fmla="*/ 120 w 204"/>
                <a:gd name="T47" fmla="*/ 31 h 73"/>
                <a:gd name="T48" fmla="*/ 107 w 204"/>
                <a:gd name="T49" fmla="*/ 7 h 73"/>
                <a:gd name="T50" fmla="*/ 93 w 204"/>
                <a:gd name="T51" fmla="*/ 43 h 73"/>
                <a:gd name="T52" fmla="*/ 64 w 204"/>
                <a:gd name="T53" fmla="*/ 33 h 73"/>
                <a:gd name="T54" fmla="*/ 91 w 204"/>
                <a:gd name="T55" fmla="*/ 10 h 73"/>
                <a:gd name="T56" fmla="*/ 103 w 204"/>
                <a:gd name="T57" fmla="*/ 22 h 73"/>
                <a:gd name="T58" fmla="*/ 93 w 204"/>
                <a:gd name="T59" fmla="*/ 36 h 73"/>
                <a:gd name="T60" fmla="*/ 82 w 204"/>
                <a:gd name="T61" fmla="*/ 42 h 73"/>
                <a:gd name="T62" fmla="*/ 67 w 204"/>
                <a:gd name="T63" fmla="*/ 39 h 73"/>
                <a:gd name="T64" fmla="*/ 176 w 204"/>
                <a:gd name="T65" fmla="*/ 31 h 73"/>
                <a:gd name="T66" fmla="*/ 181 w 204"/>
                <a:gd name="T67" fmla="*/ 30 h 73"/>
                <a:gd name="T68" fmla="*/ 174 w 204"/>
                <a:gd name="T69" fmla="*/ 55 h 73"/>
                <a:gd name="T70" fmla="*/ 173 w 204"/>
                <a:gd name="T71" fmla="*/ 51 h 73"/>
                <a:gd name="T72" fmla="*/ 158 w 204"/>
                <a:gd name="T73" fmla="*/ 58 h 73"/>
                <a:gd name="T74" fmla="*/ 155 w 204"/>
                <a:gd name="T75" fmla="*/ 53 h 73"/>
                <a:gd name="T76" fmla="*/ 142 w 204"/>
                <a:gd name="T77" fmla="*/ 59 h 73"/>
                <a:gd name="T78" fmla="*/ 129 w 204"/>
                <a:gd name="T79" fmla="*/ 66 h 73"/>
                <a:gd name="T80" fmla="*/ 117 w 204"/>
                <a:gd name="T81" fmla="*/ 71 h 73"/>
                <a:gd name="T82" fmla="*/ 89 w 204"/>
                <a:gd name="T83" fmla="*/ 56 h 73"/>
                <a:gd name="T84" fmla="*/ 131 w 204"/>
                <a:gd name="T85" fmla="*/ 61 h 73"/>
                <a:gd name="T86" fmla="*/ 108 w 204"/>
                <a:gd name="T87" fmla="*/ 63 h 73"/>
                <a:gd name="T88" fmla="*/ 111 w 204"/>
                <a:gd name="T89" fmla="*/ 64 h 73"/>
                <a:gd name="T90" fmla="*/ 104 w 204"/>
                <a:gd name="T91" fmla="*/ 64 h 73"/>
                <a:gd name="T92" fmla="*/ 93 w 204"/>
                <a:gd name="T93" fmla="*/ 64 h 73"/>
                <a:gd name="T94" fmla="*/ 193 w 204"/>
                <a:gd name="T95" fmla="*/ 61 h 73"/>
                <a:gd name="T96" fmla="*/ 81 w 204"/>
                <a:gd name="T97" fmla="*/ 56 h 73"/>
                <a:gd name="T98" fmla="*/ 68 w 204"/>
                <a:gd name="T99" fmla="*/ 56 h 73"/>
                <a:gd name="T100" fmla="*/ 81 w 204"/>
                <a:gd name="T101" fmla="*/ 63 h 73"/>
                <a:gd name="T102" fmla="*/ 49 w 204"/>
                <a:gd name="T103" fmla="*/ 57 h 73"/>
                <a:gd name="T104" fmla="*/ 47 w 204"/>
                <a:gd name="T105" fmla="*/ 14 h 73"/>
                <a:gd name="T106" fmla="*/ 56 w 204"/>
                <a:gd name="T107" fmla="*/ 41 h 73"/>
                <a:gd name="T108" fmla="*/ 48 w 204"/>
                <a:gd name="T109" fmla="*/ 35 h 73"/>
                <a:gd name="T110" fmla="*/ 31 w 204"/>
                <a:gd name="T111" fmla="*/ 21 h 73"/>
                <a:gd name="T112" fmla="*/ 15 w 204"/>
                <a:gd name="T113" fmla="*/ 32 h 73"/>
                <a:gd name="T114" fmla="*/ 8 w 204"/>
                <a:gd name="T115" fmla="*/ 22 h 73"/>
                <a:gd name="T116" fmla="*/ 16 w 204"/>
                <a:gd name="T117" fmla="*/ 20 h 73"/>
                <a:gd name="T118" fmla="*/ 42 w 204"/>
                <a:gd name="T119" fmla="*/ 52 h 73"/>
                <a:gd name="T120" fmla="*/ 42 w 204"/>
                <a:gd name="T121" fmla="*/ 35 h 73"/>
                <a:gd name="T122" fmla="*/ 29 w 204"/>
                <a:gd name="T123" fmla="*/ 21 h 73"/>
                <a:gd name="T124" fmla="*/ 4 w 204"/>
                <a:gd name="T125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" h="73">
                  <a:moveTo>
                    <a:pt x="204" y="38"/>
                  </a:moveTo>
                  <a:cubicBezTo>
                    <a:pt x="203" y="53"/>
                    <a:pt x="203" y="53"/>
                    <a:pt x="203" y="53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7" y="61"/>
                    <a:pt x="197" y="61"/>
                    <a:pt x="197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204" y="38"/>
                    <a:pt x="204" y="38"/>
                    <a:pt x="204" y="38"/>
                  </a:cubicBezTo>
                  <a:close/>
                  <a:moveTo>
                    <a:pt x="151" y="27"/>
                  </a:move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7"/>
                    <a:pt x="151" y="27"/>
                    <a:pt x="151" y="27"/>
                  </a:cubicBezTo>
                  <a:close/>
                  <a:moveTo>
                    <a:pt x="160" y="29"/>
                  </a:moveTo>
                  <a:cubicBezTo>
                    <a:pt x="161" y="29"/>
                    <a:pt x="161" y="29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9"/>
                    <a:pt x="160" y="29"/>
                    <a:pt x="160" y="29"/>
                  </a:cubicBezTo>
                  <a:close/>
                  <a:moveTo>
                    <a:pt x="159" y="31"/>
                  </a:moveTo>
                  <a:cubicBezTo>
                    <a:pt x="158" y="31"/>
                    <a:pt x="158" y="31"/>
                    <a:pt x="158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9" y="31"/>
                    <a:pt x="159" y="31"/>
                    <a:pt x="159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8" y="32"/>
                    <a:pt x="158" y="32"/>
                    <a:pt x="158" y="32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34" y="12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lose/>
                  <a:moveTo>
                    <a:pt x="140" y="9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9"/>
                    <a:pt x="140" y="9"/>
                    <a:pt x="140" y="9"/>
                  </a:cubicBezTo>
                  <a:close/>
                  <a:moveTo>
                    <a:pt x="140" y="11"/>
                  </a:move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lose/>
                  <a:moveTo>
                    <a:pt x="147" y="18"/>
                  </a:moveTo>
                  <a:cubicBezTo>
                    <a:pt x="147" y="19"/>
                    <a:pt x="147" y="19"/>
                    <a:pt x="14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lose/>
                  <a:moveTo>
                    <a:pt x="146" y="29"/>
                  </a:moveTo>
                  <a:cubicBezTo>
                    <a:pt x="146" y="30"/>
                    <a:pt x="146" y="30"/>
                    <a:pt x="146" y="30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6" y="29"/>
                    <a:pt x="146" y="29"/>
                    <a:pt x="146" y="29"/>
                  </a:cubicBezTo>
                  <a:close/>
                  <a:moveTo>
                    <a:pt x="142" y="31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1"/>
                    <a:pt x="142" y="31"/>
                    <a:pt x="142" y="31"/>
                  </a:cubicBezTo>
                  <a:close/>
                  <a:moveTo>
                    <a:pt x="142" y="29"/>
                  </a:moveTo>
                  <a:cubicBezTo>
                    <a:pt x="142" y="29"/>
                    <a:pt x="142" y="29"/>
                    <a:pt x="142" y="29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42" y="29"/>
                    <a:pt x="142" y="29"/>
                  </a:cubicBezTo>
                  <a:close/>
                  <a:moveTo>
                    <a:pt x="143" y="29"/>
                  </a:move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3" y="29"/>
                    <a:pt x="143" y="29"/>
                    <a:pt x="143" y="29"/>
                  </a:cubicBezTo>
                  <a:close/>
                  <a:moveTo>
                    <a:pt x="143" y="34"/>
                  </a:moveTo>
                  <a:cubicBezTo>
                    <a:pt x="144" y="33"/>
                    <a:pt x="144" y="33"/>
                    <a:pt x="144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6" y="34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4"/>
                    <a:pt x="156" y="34"/>
                    <a:pt x="156" y="34"/>
                  </a:cubicBezTo>
                  <a:close/>
                  <a:moveTo>
                    <a:pt x="148" y="42"/>
                  </a:moveTo>
                  <a:cubicBezTo>
                    <a:pt x="149" y="42"/>
                    <a:pt x="149" y="42"/>
                    <a:pt x="149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2"/>
                    <a:pt x="148" y="42"/>
                    <a:pt x="148" y="42"/>
                  </a:cubicBezTo>
                  <a:close/>
                  <a:moveTo>
                    <a:pt x="147" y="42"/>
                  </a:moveTo>
                  <a:cubicBezTo>
                    <a:pt x="148" y="42"/>
                    <a:pt x="148" y="42"/>
                    <a:pt x="148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2"/>
                    <a:pt x="147" y="42"/>
                    <a:pt x="147" y="42"/>
                  </a:cubicBezTo>
                  <a:close/>
                  <a:moveTo>
                    <a:pt x="145" y="43"/>
                  </a:moveTo>
                  <a:cubicBezTo>
                    <a:pt x="146" y="42"/>
                    <a:pt x="146" y="42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5" y="43"/>
                    <a:pt x="145" y="43"/>
                    <a:pt x="145" y="43"/>
                  </a:cubicBezTo>
                  <a:close/>
                  <a:moveTo>
                    <a:pt x="145" y="40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40"/>
                  </a:cubicBezTo>
                  <a:close/>
                  <a:moveTo>
                    <a:pt x="146" y="39"/>
                  </a:moveTo>
                  <a:cubicBezTo>
                    <a:pt x="145" y="40"/>
                    <a:pt x="145" y="40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39"/>
                    <a:pt x="146" y="39"/>
                    <a:pt x="146" y="39"/>
                  </a:cubicBezTo>
                  <a:close/>
                  <a:moveTo>
                    <a:pt x="146" y="42"/>
                  </a:move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lose/>
                  <a:moveTo>
                    <a:pt x="137" y="40"/>
                  </a:moveTo>
                  <a:cubicBezTo>
                    <a:pt x="138" y="41"/>
                    <a:pt x="138" y="41"/>
                    <a:pt x="138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0"/>
                    <a:pt x="137" y="40"/>
                    <a:pt x="137" y="40"/>
                  </a:cubicBezTo>
                  <a:close/>
                  <a:moveTo>
                    <a:pt x="113" y="57"/>
                  </a:move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3" y="57"/>
                    <a:pt x="113" y="57"/>
                    <a:pt x="113" y="57"/>
                  </a:cubicBezTo>
                  <a:close/>
                  <a:moveTo>
                    <a:pt x="112" y="51"/>
                  </a:move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1"/>
                    <a:pt x="112" y="51"/>
                    <a:pt x="112" y="51"/>
                  </a:cubicBezTo>
                  <a:close/>
                  <a:moveTo>
                    <a:pt x="136" y="36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6" y="36"/>
                    <a:pt x="136" y="36"/>
                  </a:cubicBezTo>
                  <a:close/>
                  <a:moveTo>
                    <a:pt x="134" y="35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lose/>
                  <a:moveTo>
                    <a:pt x="129" y="35"/>
                  </a:move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close/>
                  <a:moveTo>
                    <a:pt x="122" y="50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lose/>
                  <a:moveTo>
                    <a:pt x="120" y="49"/>
                  </a:moveTo>
                  <a:cubicBezTo>
                    <a:pt x="120" y="49"/>
                    <a:pt x="120" y="49"/>
                    <a:pt x="120" y="49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9"/>
                    <a:pt x="120" y="49"/>
                    <a:pt x="120" y="49"/>
                  </a:cubicBezTo>
                  <a:close/>
                  <a:moveTo>
                    <a:pt x="118" y="48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lose/>
                  <a:moveTo>
                    <a:pt x="124" y="35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6"/>
                    <a:pt x="124" y="35"/>
                    <a:pt x="124" y="35"/>
                  </a:cubicBezTo>
                  <a:close/>
                  <a:moveTo>
                    <a:pt x="125" y="35"/>
                  </a:move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lose/>
                  <a:moveTo>
                    <a:pt x="126" y="34"/>
                  </a:moveTo>
                  <a:cubicBezTo>
                    <a:pt x="126" y="34"/>
                    <a:pt x="126" y="34"/>
                    <a:pt x="126" y="34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4"/>
                    <a:pt x="126" y="34"/>
                    <a:pt x="126" y="34"/>
                  </a:cubicBezTo>
                  <a:close/>
                  <a:moveTo>
                    <a:pt x="123" y="3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3"/>
                    <a:pt x="123" y="33"/>
                    <a:pt x="123" y="33"/>
                  </a:cubicBezTo>
                  <a:close/>
                  <a:moveTo>
                    <a:pt x="118" y="29"/>
                  </a:move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8" y="29"/>
                    <a:pt x="118" y="29"/>
                  </a:cubicBezTo>
                  <a:close/>
                  <a:moveTo>
                    <a:pt x="117" y="29"/>
                  </a:moveTo>
                  <a:cubicBezTo>
                    <a:pt x="118" y="29"/>
                    <a:pt x="118" y="29"/>
                    <a:pt x="118" y="2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7" y="29"/>
                    <a:pt x="117" y="29"/>
                    <a:pt x="117" y="29"/>
                  </a:cubicBezTo>
                  <a:close/>
                  <a:moveTo>
                    <a:pt x="112" y="26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6"/>
                    <a:pt x="112" y="26"/>
                    <a:pt x="112" y="26"/>
                  </a:cubicBezTo>
                  <a:close/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lose/>
                  <a:moveTo>
                    <a:pt x="114" y="3"/>
                  </a:move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lose/>
                  <a:moveTo>
                    <a:pt x="108" y="6"/>
                  </a:move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6"/>
                    <a:pt x="108" y="6"/>
                    <a:pt x="108" y="6"/>
                  </a:cubicBezTo>
                  <a:close/>
                  <a:moveTo>
                    <a:pt x="99" y="10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99" y="10"/>
                  </a:moveTo>
                  <a:cubicBezTo>
                    <a:pt x="99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100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9" y="13"/>
                    <a:pt x="99" y="13"/>
                  </a:cubicBezTo>
                  <a:close/>
                  <a:moveTo>
                    <a:pt x="93" y="42"/>
                  </a:moveTo>
                  <a:cubicBezTo>
                    <a:pt x="94" y="42"/>
                    <a:pt x="94" y="42"/>
                    <a:pt x="94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3" y="42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62" y="29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63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4" y="32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62" y="23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2" y="23"/>
                    <a:pt x="62" y="23"/>
                  </a:cubicBezTo>
                  <a:close/>
                  <a:moveTo>
                    <a:pt x="176" y="31"/>
                  </a:move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1"/>
                    <a:pt x="176" y="31"/>
                    <a:pt x="176" y="31"/>
                  </a:cubicBezTo>
                  <a:close/>
                  <a:moveTo>
                    <a:pt x="178" y="34"/>
                  </a:moveTo>
                  <a:cubicBezTo>
                    <a:pt x="177" y="34"/>
                    <a:pt x="177" y="34"/>
                    <a:pt x="17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lose/>
                  <a:moveTo>
                    <a:pt x="179" y="34"/>
                  </a:moveTo>
                  <a:cubicBezTo>
                    <a:pt x="179" y="34"/>
                    <a:pt x="179" y="34"/>
                    <a:pt x="179" y="34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9" y="34"/>
                    <a:pt x="179" y="34"/>
                    <a:pt x="179" y="34"/>
                  </a:cubicBezTo>
                  <a:close/>
                  <a:moveTo>
                    <a:pt x="179" y="30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lose/>
                  <a:moveTo>
                    <a:pt x="166" y="50"/>
                  </a:moveTo>
                  <a:cubicBezTo>
                    <a:pt x="166" y="51"/>
                    <a:pt x="166" y="51"/>
                    <a:pt x="166" y="51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6" y="50"/>
                    <a:pt x="166" y="50"/>
                    <a:pt x="166" y="50"/>
                  </a:cubicBezTo>
                  <a:close/>
                  <a:moveTo>
                    <a:pt x="168" y="49"/>
                  </a:moveTo>
                  <a:cubicBezTo>
                    <a:pt x="168" y="50"/>
                    <a:pt x="168" y="50"/>
                    <a:pt x="168" y="50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49"/>
                    <a:pt x="168" y="49"/>
                    <a:pt x="168" y="49"/>
                  </a:cubicBezTo>
                  <a:close/>
                  <a:moveTo>
                    <a:pt x="175" y="55"/>
                  </a:move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5" y="55"/>
                    <a:pt x="175" y="55"/>
                    <a:pt x="175" y="55"/>
                  </a:cubicBezTo>
                  <a:close/>
                  <a:moveTo>
                    <a:pt x="173" y="53"/>
                  </a:move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lose/>
                  <a:moveTo>
                    <a:pt x="174" y="54"/>
                  </a:move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4" y="54"/>
                    <a:pt x="174" y="54"/>
                    <a:pt x="174" y="54"/>
                  </a:cubicBezTo>
                  <a:close/>
                  <a:moveTo>
                    <a:pt x="173" y="52"/>
                  </a:moveTo>
                  <a:cubicBezTo>
                    <a:pt x="173" y="52"/>
                    <a:pt x="173" y="52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lose/>
                  <a:moveTo>
                    <a:pt x="175" y="52"/>
                  </a:moveTo>
                  <a:cubicBezTo>
                    <a:pt x="174" y="52"/>
                    <a:pt x="174" y="52"/>
                    <a:pt x="174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lose/>
                  <a:moveTo>
                    <a:pt x="173" y="51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74" y="50"/>
                  </a:move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4" y="50"/>
                    <a:pt x="174" y="50"/>
                    <a:pt x="174" y="50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2" y="57"/>
                  </a:moveTo>
                  <a:cubicBezTo>
                    <a:pt x="163" y="57"/>
                    <a:pt x="163" y="57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2" y="57"/>
                    <a:pt x="162" y="57"/>
                    <a:pt x="162" y="57"/>
                  </a:cubicBezTo>
                  <a:close/>
                  <a:moveTo>
                    <a:pt x="158" y="58"/>
                  </a:move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8"/>
                    <a:pt x="158" y="58"/>
                  </a:cubicBezTo>
                  <a:close/>
                  <a:moveTo>
                    <a:pt x="159" y="58"/>
                  </a:moveTo>
                  <a:cubicBezTo>
                    <a:pt x="158" y="58"/>
                    <a:pt x="158" y="58"/>
                    <a:pt x="158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lose/>
                  <a:moveTo>
                    <a:pt x="159" y="61"/>
                  </a:moveTo>
                  <a:cubicBezTo>
                    <a:pt x="159" y="61"/>
                    <a:pt x="159" y="61"/>
                    <a:pt x="159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59" y="61"/>
                    <a:pt x="159" y="61"/>
                    <a:pt x="159" y="61"/>
                  </a:cubicBezTo>
                  <a:close/>
                  <a:moveTo>
                    <a:pt x="161" y="58"/>
                  </a:move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8"/>
                    <a:pt x="161" y="58"/>
                    <a:pt x="161" y="58"/>
                  </a:cubicBezTo>
                  <a:close/>
                  <a:moveTo>
                    <a:pt x="154" y="54"/>
                  </a:moveTo>
                  <a:cubicBezTo>
                    <a:pt x="155" y="53"/>
                    <a:pt x="155" y="53"/>
                    <a:pt x="155" y="53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4" y="54"/>
                    <a:pt x="154" y="54"/>
                    <a:pt x="154" y="54"/>
                  </a:cubicBezTo>
                  <a:close/>
                  <a:moveTo>
                    <a:pt x="152" y="55"/>
                  </a:move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lose/>
                  <a:moveTo>
                    <a:pt x="154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4" y="61"/>
                    <a:pt x="154" y="61"/>
                    <a:pt x="154" y="61"/>
                  </a:cubicBezTo>
                  <a:close/>
                  <a:moveTo>
                    <a:pt x="152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lose/>
                  <a:moveTo>
                    <a:pt x="147" y="57"/>
                  </a:move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7"/>
                    <a:pt x="147" y="57"/>
                    <a:pt x="147" y="57"/>
                  </a:cubicBezTo>
                  <a:close/>
                  <a:moveTo>
                    <a:pt x="148" y="62"/>
                  </a:moveTo>
                  <a:cubicBezTo>
                    <a:pt x="149" y="62"/>
                    <a:pt x="149" y="62"/>
                    <a:pt x="14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2"/>
                    <a:pt x="148" y="62"/>
                    <a:pt x="148" y="62"/>
                  </a:cubicBezTo>
                  <a:close/>
                  <a:moveTo>
                    <a:pt x="142" y="59"/>
                  </a:move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9"/>
                    <a:pt x="142" y="59"/>
                    <a:pt x="142" y="59"/>
                  </a:cubicBezTo>
                  <a:close/>
                  <a:moveTo>
                    <a:pt x="144" y="61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4" y="61"/>
                    <a:pt x="144" y="61"/>
                    <a:pt x="144" y="61"/>
                  </a:cubicBezTo>
                  <a:close/>
                  <a:moveTo>
                    <a:pt x="143" y="62"/>
                  </a:moveTo>
                  <a:cubicBezTo>
                    <a:pt x="143" y="61"/>
                    <a:pt x="143" y="61"/>
                    <a:pt x="143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2"/>
                    <a:pt x="143" y="62"/>
                  </a:cubicBezTo>
                  <a:close/>
                  <a:moveTo>
                    <a:pt x="141" y="61"/>
                  </a:moveTo>
                  <a:cubicBezTo>
                    <a:pt x="141" y="61"/>
                    <a:pt x="141" y="61"/>
                    <a:pt x="141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lose/>
                  <a:moveTo>
                    <a:pt x="124" y="70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4" y="70"/>
                    <a:pt x="124" y="70"/>
                    <a:pt x="124" y="70"/>
                  </a:cubicBezTo>
                  <a:close/>
                  <a:moveTo>
                    <a:pt x="123" y="71"/>
                  </a:move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23" y="71"/>
                  </a:move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17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7" y="71"/>
                    <a:pt x="117" y="71"/>
                    <a:pt x="117" y="71"/>
                  </a:cubicBezTo>
                  <a:close/>
                  <a:moveTo>
                    <a:pt x="104" y="67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lose/>
                  <a:moveTo>
                    <a:pt x="90" y="57"/>
                  </a:moveTo>
                  <a:cubicBezTo>
                    <a:pt x="91" y="58"/>
                    <a:pt x="91" y="58"/>
                    <a:pt x="91" y="5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7"/>
                    <a:pt x="90" y="57"/>
                    <a:pt x="90" y="57"/>
                  </a:cubicBezTo>
                  <a:close/>
                  <a:moveTo>
                    <a:pt x="88" y="56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lose/>
                  <a:moveTo>
                    <a:pt x="135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lose/>
                  <a:moveTo>
                    <a:pt x="134" y="61"/>
                  </a:move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1"/>
                    <a:pt x="134" y="61"/>
                    <a:pt x="134" y="61"/>
                  </a:cubicBezTo>
                  <a:close/>
                  <a:moveTo>
                    <a:pt x="130" y="61"/>
                  </a:move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1"/>
                    <a:pt x="130" y="61"/>
                    <a:pt x="130" y="61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63"/>
                    <a:pt x="127" y="63"/>
                  </a:cubicBezTo>
                  <a:close/>
                  <a:moveTo>
                    <a:pt x="124" y="63"/>
                  </a:move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lose/>
                  <a:moveTo>
                    <a:pt x="123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3"/>
                    <a:pt x="123" y="63"/>
                    <a:pt x="123" y="63"/>
                  </a:cubicBezTo>
                  <a:close/>
                  <a:moveTo>
                    <a:pt x="124" y="62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lose/>
                  <a:moveTo>
                    <a:pt x="108" y="63"/>
                  </a:moveTo>
                  <a:cubicBezTo>
                    <a:pt x="108" y="63"/>
                    <a:pt x="108" y="63"/>
                    <a:pt x="108" y="63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lose/>
                  <a:moveTo>
                    <a:pt x="107" y="63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107" y="63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94" y="63"/>
                  </a:move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4" y="63"/>
                    <a:pt x="94" y="63"/>
                  </a:cubicBezTo>
                  <a:close/>
                  <a:moveTo>
                    <a:pt x="92" y="62"/>
                  </a:move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2" y="62"/>
                    <a:pt x="92" y="62"/>
                    <a:pt x="92" y="62"/>
                  </a:cubicBezTo>
                  <a:close/>
                  <a:moveTo>
                    <a:pt x="89" y="64"/>
                  </a:moveTo>
                  <a:cubicBezTo>
                    <a:pt x="89" y="63"/>
                    <a:pt x="89" y="63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lose/>
                  <a:moveTo>
                    <a:pt x="85" y="61"/>
                  </a:move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lose/>
                  <a:moveTo>
                    <a:pt x="192" y="62"/>
                  </a:move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2" y="62"/>
                    <a:pt x="192" y="62"/>
                    <a:pt x="192" y="62"/>
                  </a:cubicBezTo>
                  <a:close/>
                  <a:moveTo>
                    <a:pt x="188" y="62"/>
                  </a:moveTo>
                  <a:cubicBezTo>
                    <a:pt x="188" y="62"/>
                    <a:pt x="189" y="62"/>
                    <a:pt x="189" y="62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8" y="62"/>
                    <a:pt x="188" y="62"/>
                    <a:pt x="188" y="62"/>
                  </a:cubicBezTo>
                  <a:close/>
                  <a:moveTo>
                    <a:pt x="78" y="56"/>
                  </a:move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lose/>
                  <a:moveTo>
                    <a:pt x="44" y="55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45" y="55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lose/>
                  <a:moveTo>
                    <a:pt x="57" y="10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9" y="15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49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46" y="14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39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41" y="22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61" y="34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55" y="38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42" y="28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33" y="23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28" y="19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lose/>
                  <a:moveTo>
                    <a:pt x="31" y="49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lose/>
                  <a:moveTo>
                    <a:pt x="23" y="39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1" y="38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5" y="32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lose/>
                  <a:moveTo>
                    <a:pt x="14" y="29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5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8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8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6922893" y="3353524"/>
              <a:ext cx="66905" cy="18013"/>
            </a:xfrm>
            <a:custGeom>
              <a:avLst/>
              <a:gdLst>
                <a:gd name="T0" fmla="*/ 0 w 52"/>
                <a:gd name="T1" fmla="*/ 11 h 14"/>
                <a:gd name="T2" fmla="*/ 4 w 52"/>
                <a:gd name="T3" fmla="*/ 14 h 14"/>
                <a:gd name="T4" fmla="*/ 4 w 52"/>
                <a:gd name="T5" fmla="*/ 11 h 14"/>
                <a:gd name="T6" fmla="*/ 7 w 52"/>
                <a:gd name="T7" fmla="*/ 11 h 14"/>
                <a:gd name="T8" fmla="*/ 7 w 52"/>
                <a:gd name="T9" fmla="*/ 7 h 14"/>
                <a:gd name="T10" fmla="*/ 7 w 52"/>
                <a:gd name="T11" fmla="*/ 7 h 14"/>
                <a:gd name="T12" fmla="*/ 4 w 52"/>
                <a:gd name="T13" fmla="*/ 11 h 14"/>
                <a:gd name="T14" fmla="*/ 0 w 52"/>
                <a:gd name="T15" fmla="*/ 11 h 14"/>
                <a:gd name="T16" fmla="*/ 0 w 52"/>
                <a:gd name="T17" fmla="*/ 11 h 14"/>
                <a:gd name="T18" fmla="*/ 11 w 52"/>
                <a:gd name="T19" fmla="*/ 7 h 14"/>
                <a:gd name="T20" fmla="*/ 15 w 52"/>
                <a:gd name="T21" fmla="*/ 11 h 14"/>
                <a:gd name="T22" fmla="*/ 18 w 52"/>
                <a:gd name="T23" fmla="*/ 14 h 14"/>
                <a:gd name="T24" fmla="*/ 22 w 52"/>
                <a:gd name="T25" fmla="*/ 14 h 14"/>
                <a:gd name="T26" fmla="*/ 22 w 52"/>
                <a:gd name="T27" fmla="*/ 11 h 14"/>
                <a:gd name="T28" fmla="*/ 26 w 52"/>
                <a:gd name="T29" fmla="*/ 11 h 14"/>
                <a:gd name="T30" fmla="*/ 30 w 52"/>
                <a:gd name="T31" fmla="*/ 11 h 14"/>
                <a:gd name="T32" fmla="*/ 37 w 52"/>
                <a:gd name="T33" fmla="*/ 11 h 14"/>
                <a:gd name="T34" fmla="*/ 41 w 52"/>
                <a:gd name="T35" fmla="*/ 7 h 14"/>
                <a:gd name="T36" fmla="*/ 44 w 52"/>
                <a:gd name="T37" fmla="*/ 7 h 14"/>
                <a:gd name="T38" fmla="*/ 48 w 52"/>
                <a:gd name="T39" fmla="*/ 3 h 14"/>
                <a:gd name="T40" fmla="*/ 48 w 52"/>
                <a:gd name="T41" fmla="*/ 3 h 14"/>
                <a:gd name="T42" fmla="*/ 52 w 52"/>
                <a:gd name="T43" fmla="*/ 0 h 14"/>
                <a:gd name="T44" fmla="*/ 52 w 52"/>
                <a:gd name="T45" fmla="*/ 0 h 14"/>
                <a:gd name="T46" fmla="*/ 52 w 52"/>
                <a:gd name="T47" fmla="*/ 0 h 14"/>
                <a:gd name="T48" fmla="*/ 44 w 52"/>
                <a:gd name="T49" fmla="*/ 0 h 14"/>
                <a:gd name="T50" fmla="*/ 41 w 52"/>
                <a:gd name="T51" fmla="*/ 0 h 14"/>
                <a:gd name="T52" fmla="*/ 37 w 52"/>
                <a:gd name="T53" fmla="*/ 0 h 14"/>
                <a:gd name="T54" fmla="*/ 33 w 52"/>
                <a:gd name="T55" fmla="*/ 0 h 14"/>
                <a:gd name="T56" fmla="*/ 30 w 52"/>
                <a:gd name="T57" fmla="*/ 0 h 14"/>
                <a:gd name="T58" fmla="*/ 22 w 52"/>
                <a:gd name="T59" fmla="*/ 0 h 14"/>
                <a:gd name="T60" fmla="*/ 18 w 52"/>
                <a:gd name="T61" fmla="*/ 3 h 14"/>
                <a:gd name="T62" fmla="*/ 11 w 52"/>
                <a:gd name="T6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14">
                  <a:moveTo>
                    <a:pt x="0" y="11"/>
                  </a:moveTo>
                  <a:lnTo>
                    <a:pt x="4" y="14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1" y="7"/>
                  </a:moveTo>
                  <a:lnTo>
                    <a:pt x="15" y="11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6417249" y="3033153"/>
              <a:ext cx="405289" cy="133810"/>
            </a:xfrm>
            <a:custGeom>
              <a:avLst/>
              <a:gdLst>
                <a:gd name="T0" fmla="*/ 193 w 315"/>
                <a:gd name="T1" fmla="*/ 74 h 104"/>
                <a:gd name="T2" fmla="*/ 4 w 315"/>
                <a:gd name="T3" fmla="*/ 33 h 104"/>
                <a:gd name="T4" fmla="*/ 0 w 315"/>
                <a:gd name="T5" fmla="*/ 30 h 104"/>
                <a:gd name="T6" fmla="*/ 174 w 315"/>
                <a:gd name="T7" fmla="*/ 100 h 104"/>
                <a:gd name="T8" fmla="*/ 186 w 315"/>
                <a:gd name="T9" fmla="*/ 100 h 104"/>
                <a:gd name="T10" fmla="*/ 219 w 315"/>
                <a:gd name="T11" fmla="*/ 93 h 104"/>
                <a:gd name="T12" fmla="*/ 241 w 315"/>
                <a:gd name="T13" fmla="*/ 93 h 104"/>
                <a:gd name="T14" fmla="*/ 260 w 315"/>
                <a:gd name="T15" fmla="*/ 56 h 104"/>
                <a:gd name="T16" fmla="*/ 267 w 315"/>
                <a:gd name="T17" fmla="*/ 48 h 104"/>
                <a:gd name="T18" fmla="*/ 289 w 315"/>
                <a:gd name="T19" fmla="*/ 48 h 104"/>
                <a:gd name="T20" fmla="*/ 304 w 315"/>
                <a:gd name="T21" fmla="*/ 48 h 104"/>
                <a:gd name="T22" fmla="*/ 308 w 315"/>
                <a:gd name="T23" fmla="*/ 41 h 104"/>
                <a:gd name="T24" fmla="*/ 311 w 315"/>
                <a:gd name="T25" fmla="*/ 33 h 104"/>
                <a:gd name="T26" fmla="*/ 297 w 315"/>
                <a:gd name="T27" fmla="*/ 30 h 104"/>
                <a:gd name="T28" fmla="*/ 293 w 315"/>
                <a:gd name="T29" fmla="*/ 26 h 104"/>
                <a:gd name="T30" fmla="*/ 293 w 315"/>
                <a:gd name="T31" fmla="*/ 19 h 104"/>
                <a:gd name="T32" fmla="*/ 282 w 315"/>
                <a:gd name="T33" fmla="*/ 8 h 104"/>
                <a:gd name="T34" fmla="*/ 274 w 315"/>
                <a:gd name="T35" fmla="*/ 11 h 104"/>
                <a:gd name="T36" fmla="*/ 263 w 315"/>
                <a:gd name="T37" fmla="*/ 22 h 104"/>
                <a:gd name="T38" fmla="*/ 248 w 315"/>
                <a:gd name="T39" fmla="*/ 37 h 104"/>
                <a:gd name="T40" fmla="*/ 252 w 315"/>
                <a:gd name="T41" fmla="*/ 37 h 104"/>
                <a:gd name="T42" fmla="*/ 252 w 315"/>
                <a:gd name="T43" fmla="*/ 48 h 104"/>
                <a:gd name="T44" fmla="*/ 248 w 315"/>
                <a:gd name="T45" fmla="*/ 41 h 104"/>
                <a:gd name="T46" fmla="*/ 241 w 315"/>
                <a:gd name="T47" fmla="*/ 48 h 104"/>
                <a:gd name="T48" fmla="*/ 230 w 315"/>
                <a:gd name="T49" fmla="*/ 48 h 104"/>
                <a:gd name="T50" fmla="*/ 215 w 315"/>
                <a:gd name="T51" fmla="*/ 67 h 104"/>
                <a:gd name="T52" fmla="*/ 200 w 315"/>
                <a:gd name="T53" fmla="*/ 78 h 104"/>
                <a:gd name="T54" fmla="*/ 189 w 315"/>
                <a:gd name="T55" fmla="*/ 85 h 104"/>
                <a:gd name="T56" fmla="*/ 171 w 315"/>
                <a:gd name="T57" fmla="*/ 93 h 104"/>
                <a:gd name="T58" fmla="*/ 160 w 315"/>
                <a:gd name="T59" fmla="*/ 85 h 104"/>
                <a:gd name="T60" fmla="*/ 278 w 315"/>
                <a:gd name="T61" fmla="*/ 0 h 104"/>
                <a:gd name="T62" fmla="*/ 286 w 315"/>
                <a:gd name="T63" fmla="*/ 4 h 104"/>
                <a:gd name="T64" fmla="*/ 189 w 315"/>
                <a:gd name="T65" fmla="*/ 82 h 104"/>
                <a:gd name="T66" fmla="*/ 193 w 315"/>
                <a:gd name="T67" fmla="*/ 78 h 104"/>
                <a:gd name="T68" fmla="*/ 197 w 315"/>
                <a:gd name="T69" fmla="*/ 74 h 104"/>
                <a:gd name="T70" fmla="*/ 193 w 315"/>
                <a:gd name="T71" fmla="*/ 74 h 104"/>
                <a:gd name="T72" fmla="*/ 4 w 315"/>
                <a:gd name="T73" fmla="*/ 11 h 104"/>
                <a:gd name="T74" fmla="*/ 15 w 315"/>
                <a:gd name="T75" fmla="*/ 15 h 104"/>
                <a:gd name="T76" fmla="*/ 23 w 315"/>
                <a:gd name="T77" fmla="*/ 26 h 104"/>
                <a:gd name="T78" fmla="*/ 34 w 315"/>
                <a:gd name="T79" fmla="*/ 22 h 104"/>
                <a:gd name="T80" fmla="*/ 37 w 315"/>
                <a:gd name="T81" fmla="*/ 19 h 104"/>
                <a:gd name="T82" fmla="*/ 56 w 315"/>
                <a:gd name="T83" fmla="*/ 48 h 104"/>
                <a:gd name="T84" fmla="*/ 56 w 315"/>
                <a:gd name="T85" fmla="*/ 67 h 104"/>
                <a:gd name="T86" fmla="*/ 67 w 315"/>
                <a:gd name="T87" fmla="*/ 78 h 104"/>
                <a:gd name="T88" fmla="*/ 71 w 315"/>
                <a:gd name="T89" fmla="*/ 85 h 104"/>
                <a:gd name="T90" fmla="*/ 71 w 315"/>
                <a:gd name="T91" fmla="*/ 93 h 104"/>
                <a:gd name="T92" fmla="*/ 71 w 315"/>
                <a:gd name="T93" fmla="*/ 93 h 104"/>
                <a:gd name="T94" fmla="*/ 60 w 315"/>
                <a:gd name="T95" fmla="*/ 93 h 104"/>
                <a:gd name="T96" fmla="*/ 45 w 315"/>
                <a:gd name="T97" fmla="*/ 85 h 104"/>
                <a:gd name="T98" fmla="*/ 30 w 315"/>
                <a:gd name="T99" fmla="*/ 74 h 104"/>
                <a:gd name="T100" fmla="*/ 23 w 315"/>
                <a:gd name="T101" fmla="*/ 63 h 104"/>
                <a:gd name="T102" fmla="*/ 12 w 315"/>
                <a:gd name="T103" fmla="*/ 52 h 104"/>
                <a:gd name="T104" fmla="*/ 8 w 315"/>
                <a:gd name="T105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" h="104">
                  <a:moveTo>
                    <a:pt x="193" y="74"/>
                  </a:moveTo>
                  <a:lnTo>
                    <a:pt x="193" y="78"/>
                  </a:lnTo>
                  <a:lnTo>
                    <a:pt x="189" y="78"/>
                  </a:lnTo>
                  <a:lnTo>
                    <a:pt x="189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close/>
                  <a:moveTo>
                    <a:pt x="0" y="30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160" y="85"/>
                  </a:moveTo>
                  <a:lnTo>
                    <a:pt x="163" y="93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4" y="100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9" y="100"/>
                  </a:lnTo>
                  <a:lnTo>
                    <a:pt x="200" y="100"/>
                  </a:lnTo>
                  <a:lnTo>
                    <a:pt x="208" y="97"/>
                  </a:lnTo>
                  <a:lnTo>
                    <a:pt x="211" y="93"/>
                  </a:lnTo>
                  <a:lnTo>
                    <a:pt x="219" y="93"/>
                  </a:lnTo>
                  <a:lnTo>
                    <a:pt x="223" y="97"/>
                  </a:lnTo>
                  <a:lnTo>
                    <a:pt x="223" y="97"/>
                  </a:lnTo>
                  <a:lnTo>
                    <a:pt x="226" y="97"/>
                  </a:lnTo>
                  <a:lnTo>
                    <a:pt x="234" y="93"/>
                  </a:lnTo>
                  <a:lnTo>
                    <a:pt x="241" y="93"/>
                  </a:lnTo>
                  <a:lnTo>
                    <a:pt x="241" y="89"/>
                  </a:lnTo>
                  <a:lnTo>
                    <a:pt x="248" y="82"/>
                  </a:lnTo>
                  <a:lnTo>
                    <a:pt x="252" y="74"/>
                  </a:lnTo>
                  <a:lnTo>
                    <a:pt x="256" y="71"/>
                  </a:lnTo>
                  <a:lnTo>
                    <a:pt x="260" y="56"/>
                  </a:lnTo>
                  <a:lnTo>
                    <a:pt x="260" y="56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3" y="48"/>
                  </a:lnTo>
                  <a:lnTo>
                    <a:pt x="267" y="48"/>
                  </a:lnTo>
                  <a:lnTo>
                    <a:pt x="271" y="48"/>
                  </a:lnTo>
                  <a:lnTo>
                    <a:pt x="278" y="48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300" y="48"/>
                  </a:lnTo>
                  <a:lnTo>
                    <a:pt x="304" y="48"/>
                  </a:lnTo>
                  <a:lnTo>
                    <a:pt x="304" y="48"/>
                  </a:lnTo>
                  <a:lnTo>
                    <a:pt x="300" y="45"/>
                  </a:lnTo>
                  <a:lnTo>
                    <a:pt x="300" y="41"/>
                  </a:lnTo>
                  <a:lnTo>
                    <a:pt x="300" y="37"/>
                  </a:lnTo>
                  <a:lnTo>
                    <a:pt x="308" y="41"/>
                  </a:lnTo>
                  <a:lnTo>
                    <a:pt x="315" y="37"/>
                  </a:lnTo>
                  <a:lnTo>
                    <a:pt x="315" y="37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1" y="33"/>
                  </a:lnTo>
                  <a:lnTo>
                    <a:pt x="308" y="30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3" y="30"/>
                  </a:lnTo>
                  <a:lnTo>
                    <a:pt x="297" y="26"/>
                  </a:lnTo>
                  <a:lnTo>
                    <a:pt x="297" y="22"/>
                  </a:lnTo>
                  <a:lnTo>
                    <a:pt x="293" y="22"/>
                  </a:lnTo>
                  <a:lnTo>
                    <a:pt x="293" y="26"/>
                  </a:lnTo>
                  <a:lnTo>
                    <a:pt x="289" y="26"/>
                  </a:lnTo>
                  <a:lnTo>
                    <a:pt x="289" y="26"/>
                  </a:lnTo>
                  <a:lnTo>
                    <a:pt x="289" y="19"/>
                  </a:lnTo>
                  <a:lnTo>
                    <a:pt x="293" y="19"/>
                  </a:lnTo>
                  <a:lnTo>
                    <a:pt x="293" y="19"/>
                  </a:lnTo>
                  <a:lnTo>
                    <a:pt x="289" y="15"/>
                  </a:lnTo>
                  <a:lnTo>
                    <a:pt x="286" y="15"/>
                  </a:lnTo>
                  <a:lnTo>
                    <a:pt x="282" y="15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78" y="8"/>
                  </a:lnTo>
                  <a:lnTo>
                    <a:pt x="278" y="11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4" y="11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1" y="15"/>
                  </a:lnTo>
                  <a:lnTo>
                    <a:pt x="267" y="15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0" y="33"/>
                  </a:lnTo>
                  <a:lnTo>
                    <a:pt x="256" y="33"/>
                  </a:lnTo>
                  <a:lnTo>
                    <a:pt x="252" y="33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56" y="37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48" y="41"/>
                  </a:lnTo>
                  <a:lnTo>
                    <a:pt x="252" y="4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48" y="48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5" y="41"/>
                  </a:lnTo>
                  <a:lnTo>
                    <a:pt x="245" y="45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1" y="48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0" y="45"/>
                  </a:lnTo>
                  <a:lnTo>
                    <a:pt x="230" y="48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19" y="59"/>
                  </a:lnTo>
                  <a:lnTo>
                    <a:pt x="219" y="63"/>
                  </a:lnTo>
                  <a:lnTo>
                    <a:pt x="215" y="67"/>
                  </a:lnTo>
                  <a:lnTo>
                    <a:pt x="211" y="71"/>
                  </a:lnTo>
                  <a:lnTo>
                    <a:pt x="197" y="74"/>
                  </a:lnTo>
                  <a:lnTo>
                    <a:pt x="197" y="74"/>
                  </a:lnTo>
                  <a:lnTo>
                    <a:pt x="197" y="78"/>
                  </a:lnTo>
                  <a:lnTo>
                    <a:pt x="200" y="78"/>
                  </a:lnTo>
                  <a:lnTo>
                    <a:pt x="197" y="78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78" y="93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89"/>
                  </a:lnTo>
                  <a:lnTo>
                    <a:pt x="163" y="85"/>
                  </a:lnTo>
                  <a:lnTo>
                    <a:pt x="160" y="85"/>
                  </a:lnTo>
                  <a:lnTo>
                    <a:pt x="160" y="85"/>
                  </a:lnTo>
                  <a:close/>
                  <a:moveTo>
                    <a:pt x="278" y="0"/>
                  </a:moveTo>
                  <a:lnTo>
                    <a:pt x="274" y="4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82" y="0"/>
                  </a:moveTo>
                  <a:lnTo>
                    <a:pt x="278" y="4"/>
                  </a:lnTo>
                  <a:lnTo>
                    <a:pt x="282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2" y="0"/>
                  </a:lnTo>
                  <a:lnTo>
                    <a:pt x="282" y="0"/>
                  </a:lnTo>
                  <a:close/>
                  <a:moveTo>
                    <a:pt x="193" y="82"/>
                  </a:moveTo>
                  <a:lnTo>
                    <a:pt x="189" y="82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3" y="82"/>
                  </a:lnTo>
                  <a:close/>
                  <a:moveTo>
                    <a:pt x="193" y="78"/>
                  </a:move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close/>
                  <a:moveTo>
                    <a:pt x="197" y="74"/>
                  </a:moveTo>
                  <a:lnTo>
                    <a:pt x="197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7" y="74"/>
                  </a:lnTo>
                  <a:lnTo>
                    <a:pt x="197" y="74"/>
                  </a:lnTo>
                  <a:close/>
                  <a:moveTo>
                    <a:pt x="0" y="15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33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67"/>
                  </a:lnTo>
                  <a:lnTo>
                    <a:pt x="60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4" y="89"/>
                  </a:lnTo>
                  <a:lnTo>
                    <a:pt x="74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97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52" y="89"/>
                  </a:lnTo>
                  <a:lnTo>
                    <a:pt x="49" y="89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4" y="2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6718320" y="3080759"/>
              <a:ext cx="23159" cy="19300"/>
            </a:xfrm>
            <a:custGeom>
              <a:avLst/>
              <a:gdLst>
                <a:gd name="T0" fmla="*/ 0 w 18"/>
                <a:gd name="T1" fmla="*/ 8 h 15"/>
                <a:gd name="T2" fmla="*/ 3 w 18"/>
                <a:gd name="T3" fmla="*/ 8 h 15"/>
                <a:gd name="T4" fmla="*/ 3 w 18"/>
                <a:gd name="T5" fmla="*/ 8 h 15"/>
                <a:gd name="T6" fmla="*/ 7 w 18"/>
                <a:gd name="T7" fmla="*/ 11 h 15"/>
                <a:gd name="T8" fmla="*/ 11 w 18"/>
                <a:gd name="T9" fmla="*/ 15 h 15"/>
                <a:gd name="T10" fmla="*/ 11 w 18"/>
                <a:gd name="T11" fmla="*/ 15 h 15"/>
                <a:gd name="T12" fmla="*/ 11 w 18"/>
                <a:gd name="T13" fmla="*/ 8 h 15"/>
                <a:gd name="T14" fmla="*/ 11 w 18"/>
                <a:gd name="T15" fmla="*/ 4 h 15"/>
                <a:gd name="T16" fmla="*/ 14 w 18"/>
                <a:gd name="T17" fmla="*/ 4 h 15"/>
                <a:gd name="T18" fmla="*/ 14 w 18"/>
                <a:gd name="T19" fmla="*/ 4 h 15"/>
                <a:gd name="T20" fmla="*/ 14 w 18"/>
                <a:gd name="T21" fmla="*/ 0 h 15"/>
                <a:gd name="T22" fmla="*/ 11 w 18"/>
                <a:gd name="T23" fmla="*/ 0 h 15"/>
                <a:gd name="T24" fmla="*/ 7 w 18"/>
                <a:gd name="T25" fmla="*/ 4 h 15"/>
                <a:gd name="T26" fmla="*/ 0 w 18"/>
                <a:gd name="T27" fmla="*/ 8 h 15"/>
                <a:gd name="T28" fmla="*/ 0 w 18"/>
                <a:gd name="T29" fmla="*/ 8 h 15"/>
                <a:gd name="T30" fmla="*/ 0 w 18"/>
                <a:gd name="T31" fmla="*/ 8 h 15"/>
                <a:gd name="T32" fmla="*/ 14 w 18"/>
                <a:gd name="T33" fmla="*/ 4 h 15"/>
                <a:gd name="T34" fmla="*/ 14 w 18"/>
                <a:gd name="T35" fmla="*/ 8 h 15"/>
                <a:gd name="T36" fmla="*/ 14 w 18"/>
                <a:gd name="T37" fmla="*/ 11 h 15"/>
                <a:gd name="T38" fmla="*/ 18 w 18"/>
                <a:gd name="T39" fmla="*/ 11 h 15"/>
                <a:gd name="T40" fmla="*/ 18 w 18"/>
                <a:gd name="T41" fmla="*/ 11 h 15"/>
                <a:gd name="T42" fmla="*/ 18 w 18"/>
                <a:gd name="T43" fmla="*/ 4 h 15"/>
                <a:gd name="T44" fmla="*/ 14 w 18"/>
                <a:gd name="T45" fmla="*/ 4 h 15"/>
                <a:gd name="T46" fmla="*/ 14 w 18"/>
                <a:gd name="T47" fmla="*/ 4 h 15"/>
                <a:gd name="T48" fmla="*/ 14 w 18"/>
                <a:gd name="T4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5">
                  <a:moveTo>
                    <a:pt x="0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4" y="4"/>
                  </a:moveTo>
                  <a:lnTo>
                    <a:pt x="14" y="8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6436547" y="2703775"/>
              <a:ext cx="176269" cy="306218"/>
            </a:xfrm>
            <a:custGeom>
              <a:avLst/>
              <a:gdLst>
                <a:gd name="T0" fmla="*/ 4 w 137"/>
                <a:gd name="T1" fmla="*/ 11 h 238"/>
                <a:gd name="T2" fmla="*/ 15 w 137"/>
                <a:gd name="T3" fmla="*/ 15 h 238"/>
                <a:gd name="T4" fmla="*/ 22 w 137"/>
                <a:gd name="T5" fmla="*/ 11 h 238"/>
                <a:gd name="T6" fmla="*/ 37 w 137"/>
                <a:gd name="T7" fmla="*/ 11 h 238"/>
                <a:gd name="T8" fmla="*/ 52 w 137"/>
                <a:gd name="T9" fmla="*/ 0 h 238"/>
                <a:gd name="T10" fmla="*/ 67 w 137"/>
                <a:gd name="T11" fmla="*/ 8 h 238"/>
                <a:gd name="T12" fmla="*/ 74 w 137"/>
                <a:gd name="T13" fmla="*/ 11 h 238"/>
                <a:gd name="T14" fmla="*/ 82 w 137"/>
                <a:gd name="T15" fmla="*/ 26 h 238"/>
                <a:gd name="T16" fmla="*/ 96 w 137"/>
                <a:gd name="T17" fmla="*/ 26 h 238"/>
                <a:gd name="T18" fmla="*/ 96 w 137"/>
                <a:gd name="T19" fmla="*/ 34 h 238"/>
                <a:gd name="T20" fmla="*/ 85 w 137"/>
                <a:gd name="T21" fmla="*/ 37 h 238"/>
                <a:gd name="T22" fmla="*/ 78 w 137"/>
                <a:gd name="T23" fmla="*/ 41 h 238"/>
                <a:gd name="T24" fmla="*/ 74 w 137"/>
                <a:gd name="T25" fmla="*/ 41 h 238"/>
                <a:gd name="T26" fmla="*/ 74 w 137"/>
                <a:gd name="T27" fmla="*/ 48 h 238"/>
                <a:gd name="T28" fmla="*/ 67 w 137"/>
                <a:gd name="T29" fmla="*/ 56 h 238"/>
                <a:gd name="T30" fmla="*/ 63 w 137"/>
                <a:gd name="T31" fmla="*/ 59 h 238"/>
                <a:gd name="T32" fmla="*/ 63 w 137"/>
                <a:gd name="T33" fmla="*/ 74 h 238"/>
                <a:gd name="T34" fmla="*/ 71 w 137"/>
                <a:gd name="T35" fmla="*/ 82 h 238"/>
                <a:gd name="T36" fmla="*/ 78 w 137"/>
                <a:gd name="T37" fmla="*/ 93 h 238"/>
                <a:gd name="T38" fmla="*/ 89 w 137"/>
                <a:gd name="T39" fmla="*/ 104 h 238"/>
                <a:gd name="T40" fmla="*/ 119 w 137"/>
                <a:gd name="T41" fmla="*/ 126 h 238"/>
                <a:gd name="T42" fmla="*/ 122 w 137"/>
                <a:gd name="T43" fmla="*/ 134 h 238"/>
                <a:gd name="T44" fmla="*/ 126 w 137"/>
                <a:gd name="T45" fmla="*/ 149 h 238"/>
                <a:gd name="T46" fmla="*/ 130 w 137"/>
                <a:gd name="T47" fmla="*/ 160 h 238"/>
                <a:gd name="T48" fmla="*/ 134 w 137"/>
                <a:gd name="T49" fmla="*/ 167 h 238"/>
                <a:gd name="T50" fmla="*/ 134 w 137"/>
                <a:gd name="T51" fmla="*/ 171 h 238"/>
                <a:gd name="T52" fmla="*/ 130 w 137"/>
                <a:gd name="T53" fmla="*/ 178 h 238"/>
                <a:gd name="T54" fmla="*/ 130 w 137"/>
                <a:gd name="T55" fmla="*/ 189 h 238"/>
                <a:gd name="T56" fmla="*/ 122 w 137"/>
                <a:gd name="T57" fmla="*/ 200 h 238"/>
                <a:gd name="T58" fmla="*/ 111 w 137"/>
                <a:gd name="T59" fmla="*/ 208 h 238"/>
                <a:gd name="T60" fmla="*/ 93 w 137"/>
                <a:gd name="T61" fmla="*/ 212 h 238"/>
                <a:gd name="T62" fmla="*/ 89 w 137"/>
                <a:gd name="T63" fmla="*/ 208 h 238"/>
                <a:gd name="T64" fmla="*/ 93 w 137"/>
                <a:gd name="T65" fmla="*/ 212 h 238"/>
                <a:gd name="T66" fmla="*/ 89 w 137"/>
                <a:gd name="T67" fmla="*/ 219 h 238"/>
                <a:gd name="T68" fmla="*/ 82 w 137"/>
                <a:gd name="T69" fmla="*/ 219 h 238"/>
                <a:gd name="T70" fmla="*/ 82 w 137"/>
                <a:gd name="T71" fmla="*/ 226 h 238"/>
                <a:gd name="T72" fmla="*/ 74 w 137"/>
                <a:gd name="T73" fmla="*/ 230 h 238"/>
                <a:gd name="T74" fmla="*/ 63 w 137"/>
                <a:gd name="T75" fmla="*/ 238 h 238"/>
                <a:gd name="T76" fmla="*/ 63 w 137"/>
                <a:gd name="T77" fmla="*/ 234 h 238"/>
                <a:gd name="T78" fmla="*/ 63 w 137"/>
                <a:gd name="T79" fmla="*/ 226 h 238"/>
                <a:gd name="T80" fmla="*/ 67 w 137"/>
                <a:gd name="T81" fmla="*/ 215 h 238"/>
                <a:gd name="T82" fmla="*/ 56 w 137"/>
                <a:gd name="T83" fmla="*/ 212 h 238"/>
                <a:gd name="T84" fmla="*/ 63 w 137"/>
                <a:gd name="T85" fmla="*/ 204 h 238"/>
                <a:gd name="T86" fmla="*/ 82 w 137"/>
                <a:gd name="T87" fmla="*/ 200 h 238"/>
                <a:gd name="T88" fmla="*/ 82 w 137"/>
                <a:gd name="T89" fmla="*/ 197 h 238"/>
                <a:gd name="T90" fmla="*/ 89 w 137"/>
                <a:gd name="T91" fmla="*/ 186 h 238"/>
                <a:gd name="T92" fmla="*/ 104 w 137"/>
                <a:gd name="T93" fmla="*/ 174 h 238"/>
                <a:gd name="T94" fmla="*/ 100 w 137"/>
                <a:gd name="T95" fmla="*/ 152 h 238"/>
                <a:gd name="T96" fmla="*/ 100 w 137"/>
                <a:gd name="T97" fmla="*/ 141 h 238"/>
                <a:gd name="T98" fmla="*/ 100 w 137"/>
                <a:gd name="T99" fmla="*/ 126 h 238"/>
                <a:gd name="T100" fmla="*/ 96 w 137"/>
                <a:gd name="T101" fmla="*/ 119 h 238"/>
                <a:gd name="T102" fmla="*/ 89 w 137"/>
                <a:gd name="T103" fmla="*/ 111 h 238"/>
                <a:gd name="T104" fmla="*/ 82 w 137"/>
                <a:gd name="T105" fmla="*/ 104 h 238"/>
                <a:gd name="T106" fmla="*/ 67 w 137"/>
                <a:gd name="T107" fmla="*/ 93 h 238"/>
                <a:gd name="T108" fmla="*/ 48 w 137"/>
                <a:gd name="T109" fmla="*/ 78 h 238"/>
                <a:gd name="T110" fmla="*/ 41 w 137"/>
                <a:gd name="T111" fmla="*/ 71 h 238"/>
                <a:gd name="T112" fmla="*/ 45 w 137"/>
                <a:gd name="T113" fmla="*/ 59 h 238"/>
                <a:gd name="T114" fmla="*/ 48 w 137"/>
                <a:gd name="T115" fmla="*/ 48 h 238"/>
                <a:gd name="T116" fmla="*/ 37 w 137"/>
                <a:gd name="T117" fmla="*/ 41 h 238"/>
                <a:gd name="T118" fmla="*/ 11 w 137"/>
                <a:gd name="T119" fmla="*/ 34 h 238"/>
                <a:gd name="T120" fmla="*/ 0 w 137"/>
                <a:gd name="T121" fmla="*/ 19 h 238"/>
                <a:gd name="T122" fmla="*/ 48 w 137"/>
                <a:gd name="T123" fmla="*/ 215 h 238"/>
                <a:gd name="T124" fmla="*/ 48 w 137"/>
                <a:gd name="T125" fmla="*/ 2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" h="238">
                  <a:moveTo>
                    <a:pt x="0" y="15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1" y="19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30"/>
                  </a:lnTo>
                  <a:lnTo>
                    <a:pt x="93" y="26"/>
                  </a:lnTo>
                  <a:lnTo>
                    <a:pt x="93" y="30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5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3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71" y="82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93"/>
                  </a:lnTo>
                  <a:lnTo>
                    <a:pt x="78" y="93"/>
                  </a:lnTo>
                  <a:lnTo>
                    <a:pt x="78" y="97"/>
                  </a:lnTo>
                  <a:lnTo>
                    <a:pt x="85" y="100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6" y="108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15" y="123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6" y="141"/>
                  </a:lnTo>
                  <a:lnTo>
                    <a:pt x="126" y="145"/>
                  </a:lnTo>
                  <a:lnTo>
                    <a:pt x="126" y="149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3"/>
                  </a:lnTo>
                  <a:lnTo>
                    <a:pt x="130" y="167"/>
                  </a:lnTo>
                  <a:lnTo>
                    <a:pt x="134" y="167"/>
                  </a:lnTo>
                  <a:lnTo>
                    <a:pt x="134" y="167"/>
                  </a:lnTo>
                  <a:lnTo>
                    <a:pt x="137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0"/>
                  </a:lnTo>
                  <a:lnTo>
                    <a:pt x="119" y="200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1" y="204"/>
                  </a:lnTo>
                  <a:lnTo>
                    <a:pt x="111" y="208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89" y="208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93" y="212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89" y="219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89" y="219"/>
                  </a:lnTo>
                  <a:lnTo>
                    <a:pt x="89" y="223"/>
                  </a:lnTo>
                  <a:lnTo>
                    <a:pt x="85" y="223"/>
                  </a:lnTo>
                  <a:lnTo>
                    <a:pt x="85" y="219"/>
                  </a:lnTo>
                  <a:lnTo>
                    <a:pt x="82" y="219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2" y="223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78" y="226"/>
                  </a:lnTo>
                  <a:lnTo>
                    <a:pt x="78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63" y="238"/>
                  </a:lnTo>
                  <a:lnTo>
                    <a:pt x="59" y="238"/>
                  </a:lnTo>
                  <a:lnTo>
                    <a:pt x="63" y="238"/>
                  </a:lnTo>
                  <a:lnTo>
                    <a:pt x="63" y="234"/>
                  </a:lnTo>
                  <a:lnTo>
                    <a:pt x="67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3"/>
                  </a:lnTo>
                  <a:lnTo>
                    <a:pt x="63" y="219"/>
                  </a:lnTo>
                  <a:lnTo>
                    <a:pt x="71" y="215"/>
                  </a:lnTo>
                  <a:lnTo>
                    <a:pt x="71" y="212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59" y="212"/>
                  </a:lnTo>
                  <a:lnTo>
                    <a:pt x="59" y="215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9" y="204"/>
                  </a:lnTo>
                  <a:lnTo>
                    <a:pt x="63" y="204"/>
                  </a:lnTo>
                  <a:lnTo>
                    <a:pt x="63" y="200"/>
                  </a:lnTo>
                  <a:lnTo>
                    <a:pt x="67" y="200"/>
                  </a:lnTo>
                  <a:lnTo>
                    <a:pt x="71" y="200"/>
                  </a:lnTo>
                  <a:lnTo>
                    <a:pt x="78" y="200"/>
                  </a:lnTo>
                  <a:lnTo>
                    <a:pt x="82" y="200"/>
                  </a:lnTo>
                  <a:lnTo>
                    <a:pt x="82" y="204"/>
                  </a:lnTo>
                  <a:lnTo>
                    <a:pt x="85" y="204"/>
                  </a:lnTo>
                  <a:lnTo>
                    <a:pt x="85" y="200"/>
                  </a:lnTo>
                  <a:lnTo>
                    <a:pt x="85" y="200"/>
                  </a:lnTo>
                  <a:lnTo>
                    <a:pt x="82" y="197"/>
                  </a:lnTo>
                  <a:lnTo>
                    <a:pt x="78" y="197"/>
                  </a:lnTo>
                  <a:lnTo>
                    <a:pt x="78" y="189"/>
                  </a:lnTo>
                  <a:lnTo>
                    <a:pt x="82" y="189"/>
                  </a:lnTo>
                  <a:lnTo>
                    <a:pt x="89" y="189"/>
                  </a:lnTo>
                  <a:lnTo>
                    <a:pt x="89" y="186"/>
                  </a:lnTo>
                  <a:lnTo>
                    <a:pt x="93" y="182"/>
                  </a:lnTo>
                  <a:lnTo>
                    <a:pt x="96" y="182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67"/>
                  </a:lnTo>
                  <a:lnTo>
                    <a:pt x="104" y="163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100" y="145"/>
                  </a:lnTo>
                  <a:lnTo>
                    <a:pt x="100" y="141"/>
                  </a:lnTo>
                  <a:lnTo>
                    <a:pt x="96" y="137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100" y="123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3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0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3" y="89"/>
                  </a:lnTo>
                  <a:lnTo>
                    <a:pt x="59" y="85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1" y="78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3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5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37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45" y="212"/>
                  </a:moveTo>
                  <a:lnTo>
                    <a:pt x="48" y="212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45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6460992" y="2885191"/>
              <a:ext cx="109364" cy="86205"/>
            </a:xfrm>
            <a:custGeom>
              <a:avLst/>
              <a:gdLst>
                <a:gd name="T0" fmla="*/ 40 w 85"/>
                <a:gd name="T1" fmla="*/ 63 h 67"/>
                <a:gd name="T2" fmla="*/ 44 w 85"/>
                <a:gd name="T3" fmla="*/ 59 h 67"/>
                <a:gd name="T4" fmla="*/ 52 w 85"/>
                <a:gd name="T5" fmla="*/ 59 h 67"/>
                <a:gd name="T6" fmla="*/ 63 w 85"/>
                <a:gd name="T7" fmla="*/ 59 h 67"/>
                <a:gd name="T8" fmla="*/ 66 w 85"/>
                <a:gd name="T9" fmla="*/ 63 h 67"/>
                <a:gd name="T10" fmla="*/ 66 w 85"/>
                <a:gd name="T11" fmla="*/ 59 h 67"/>
                <a:gd name="T12" fmla="*/ 59 w 85"/>
                <a:gd name="T13" fmla="*/ 56 h 67"/>
                <a:gd name="T14" fmla="*/ 63 w 85"/>
                <a:gd name="T15" fmla="*/ 48 h 67"/>
                <a:gd name="T16" fmla="*/ 70 w 85"/>
                <a:gd name="T17" fmla="*/ 45 h 67"/>
                <a:gd name="T18" fmla="*/ 77 w 85"/>
                <a:gd name="T19" fmla="*/ 41 h 67"/>
                <a:gd name="T20" fmla="*/ 81 w 85"/>
                <a:gd name="T21" fmla="*/ 37 h 67"/>
                <a:gd name="T22" fmla="*/ 85 w 85"/>
                <a:gd name="T23" fmla="*/ 30 h 67"/>
                <a:gd name="T24" fmla="*/ 85 w 85"/>
                <a:gd name="T25" fmla="*/ 22 h 67"/>
                <a:gd name="T26" fmla="*/ 81 w 85"/>
                <a:gd name="T27" fmla="*/ 11 h 67"/>
                <a:gd name="T28" fmla="*/ 77 w 85"/>
                <a:gd name="T29" fmla="*/ 8 h 67"/>
                <a:gd name="T30" fmla="*/ 70 w 85"/>
                <a:gd name="T31" fmla="*/ 4 h 67"/>
                <a:gd name="T32" fmla="*/ 66 w 85"/>
                <a:gd name="T33" fmla="*/ 0 h 67"/>
                <a:gd name="T34" fmla="*/ 59 w 85"/>
                <a:gd name="T35" fmla="*/ 4 h 67"/>
                <a:gd name="T36" fmla="*/ 63 w 85"/>
                <a:gd name="T37" fmla="*/ 11 h 67"/>
                <a:gd name="T38" fmla="*/ 63 w 85"/>
                <a:gd name="T39" fmla="*/ 15 h 67"/>
                <a:gd name="T40" fmla="*/ 55 w 85"/>
                <a:gd name="T41" fmla="*/ 8 h 67"/>
                <a:gd name="T42" fmla="*/ 48 w 85"/>
                <a:gd name="T43" fmla="*/ 8 h 67"/>
                <a:gd name="T44" fmla="*/ 44 w 85"/>
                <a:gd name="T45" fmla="*/ 4 h 67"/>
                <a:gd name="T46" fmla="*/ 37 w 85"/>
                <a:gd name="T47" fmla="*/ 4 h 67"/>
                <a:gd name="T48" fmla="*/ 29 w 85"/>
                <a:gd name="T49" fmla="*/ 4 h 67"/>
                <a:gd name="T50" fmla="*/ 22 w 85"/>
                <a:gd name="T51" fmla="*/ 4 h 67"/>
                <a:gd name="T52" fmla="*/ 11 w 85"/>
                <a:gd name="T53" fmla="*/ 4 h 67"/>
                <a:gd name="T54" fmla="*/ 3 w 85"/>
                <a:gd name="T55" fmla="*/ 11 h 67"/>
                <a:gd name="T56" fmla="*/ 0 w 85"/>
                <a:gd name="T57" fmla="*/ 19 h 67"/>
                <a:gd name="T58" fmla="*/ 0 w 85"/>
                <a:gd name="T59" fmla="*/ 30 h 67"/>
                <a:gd name="T60" fmla="*/ 3 w 85"/>
                <a:gd name="T61" fmla="*/ 33 h 67"/>
                <a:gd name="T62" fmla="*/ 3 w 85"/>
                <a:gd name="T63" fmla="*/ 41 h 67"/>
                <a:gd name="T64" fmla="*/ 7 w 85"/>
                <a:gd name="T65" fmla="*/ 45 h 67"/>
                <a:gd name="T66" fmla="*/ 7 w 85"/>
                <a:gd name="T67" fmla="*/ 48 h 67"/>
                <a:gd name="T68" fmla="*/ 11 w 85"/>
                <a:gd name="T69" fmla="*/ 56 h 67"/>
                <a:gd name="T70" fmla="*/ 15 w 85"/>
                <a:gd name="T71" fmla="*/ 56 h 67"/>
                <a:gd name="T72" fmla="*/ 15 w 85"/>
                <a:gd name="T73" fmla="*/ 59 h 67"/>
                <a:gd name="T74" fmla="*/ 18 w 85"/>
                <a:gd name="T75" fmla="*/ 63 h 67"/>
                <a:gd name="T76" fmla="*/ 18 w 85"/>
                <a:gd name="T77" fmla="*/ 59 h 67"/>
                <a:gd name="T78" fmla="*/ 22 w 85"/>
                <a:gd name="T79" fmla="*/ 56 h 67"/>
                <a:gd name="T80" fmla="*/ 26 w 85"/>
                <a:gd name="T81" fmla="*/ 59 h 67"/>
                <a:gd name="T82" fmla="*/ 22 w 85"/>
                <a:gd name="T83" fmla="*/ 67 h 67"/>
                <a:gd name="T84" fmla="*/ 22 w 85"/>
                <a:gd name="T85" fmla="*/ 67 h 67"/>
                <a:gd name="T86" fmla="*/ 26 w 85"/>
                <a:gd name="T87" fmla="*/ 67 h 67"/>
                <a:gd name="T88" fmla="*/ 29 w 85"/>
                <a:gd name="T89" fmla="*/ 67 h 67"/>
                <a:gd name="T90" fmla="*/ 33 w 85"/>
                <a:gd name="T9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67">
                  <a:moveTo>
                    <a:pt x="37" y="67"/>
                  </a:moveTo>
                  <a:lnTo>
                    <a:pt x="40" y="63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6" y="63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3" y="56"/>
                  </a:lnTo>
                  <a:lnTo>
                    <a:pt x="59" y="56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70" y="48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0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1" y="11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6" y="0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2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6394088" y="2723074"/>
              <a:ext cx="171122" cy="181415"/>
            </a:xfrm>
            <a:custGeom>
              <a:avLst/>
              <a:gdLst>
                <a:gd name="T0" fmla="*/ 18 w 133"/>
                <a:gd name="T1" fmla="*/ 22 h 141"/>
                <a:gd name="T2" fmla="*/ 26 w 133"/>
                <a:gd name="T3" fmla="*/ 15 h 141"/>
                <a:gd name="T4" fmla="*/ 26 w 133"/>
                <a:gd name="T5" fmla="*/ 4 h 141"/>
                <a:gd name="T6" fmla="*/ 33 w 133"/>
                <a:gd name="T7" fmla="*/ 0 h 141"/>
                <a:gd name="T8" fmla="*/ 44 w 133"/>
                <a:gd name="T9" fmla="*/ 7 h 141"/>
                <a:gd name="T10" fmla="*/ 44 w 133"/>
                <a:gd name="T11" fmla="*/ 19 h 141"/>
                <a:gd name="T12" fmla="*/ 59 w 133"/>
                <a:gd name="T13" fmla="*/ 26 h 141"/>
                <a:gd name="T14" fmla="*/ 74 w 133"/>
                <a:gd name="T15" fmla="*/ 26 h 141"/>
                <a:gd name="T16" fmla="*/ 81 w 133"/>
                <a:gd name="T17" fmla="*/ 33 h 141"/>
                <a:gd name="T18" fmla="*/ 85 w 133"/>
                <a:gd name="T19" fmla="*/ 37 h 141"/>
                <a:gd name="T20" fmla="*/ 78 w 133"/>
                <a:gd name="T21" fmla="*/ 44 h 141"/>
                <a:gd name="T22" fmla="*/ 70 w 133"/>
                <a:gd name="T23" fmla="*/ 48 h 141"/>
                <a:gd name="T24" fmla="*/ 70 w 133"/>
                <a:gd name="T25" fmla="*/ 56 h 141"/>
                <a:gd name="T26" fmla="*/ 74 w 133"/>
                <a:gd name="T27" fmla="*/ 63 h 141"/>
                <a:gd name="T28" fmla="*/ 89 w 133"/>
                <a:gd name="T29" fmla="*/ 67 h 141"/>
                <a:gd name="T30" fmla="*/ 100 w 133"/>
                <a:gd name="T31" fmla="*/ 78 h 141"/>
                <a:gd name="T32" fmla="*/ 107 w 133"/>
                <a:gd name="T33" fmla="*/ 89 h 141"/>
                <a:gd name="T34" fmla="*/ 115 w 133"/>
                <a:gd name="T35" fmla="*/ 93 h 141"/>
                <a:gd name="T36" fmla="*/ 118 w 133"/>
                <a:gd name="T37" fmla="*/ 96 h 141"/>
                <a:gd name="T38" fmla="*/ 122 w 133"/>
                <a:gd name="T39" fmla="*/ 100 h 141"/>
                <a:gd name="T40" fmla="*/ 129 w 133"/>
                <a:gd name="T41" fmla="*/ 104 h 141"/>
                <a:gd name="T42" fmla="*/ 133 w 133"/>
                <a:gd name="T43" fmla="*/ 108 h 141"/>
                <a:gd name="T44" fmla="*/ 133 w 133"/>
                <a:gd name="T45" fmla="*/ 111 h 141"/>
                <a:gd name="T46" fmla="*/ 129 w 133"/>
                <a:gd name="T47" fmla="*/ 122 h 141"/>
                <a:gd name="T48" fmla="*/ 129 w 133"/>
                <a:gd name="T49" fmla="*/ 134 h 141"/>
                <a:gd name="T50" fmla="*/ 122 w 133"/>
                <a:gd name="T51" fmla="*/ 130 h 141"/>
                <a:gd name="T52" fmla="*/ 111 w 133"/>
                <a:gd name="T53" fmla="*/ 130 h 141"/>
                <a:gd name="T54" fmla="*/ 115 w 133"/>
                <a:gd name="T55" fmla="*/ 141 h 141"/>
                <a:gd name="T56" fmla="*/ 107 w 133"/>
                <a:gd name="T57" fmla="*/ 134 h 141"/>
                <a:gd name="T58" fmla="*/ 96 w 133"/>
                <a:gd name="T59" fmla="*/ 130 h 141"/>
                <a:gd name="T60" fmla="*/ 100 w 133"/>
                <a:gd name="T61" fmla="*/ 122 h 141"/>
                <a:gd name="T62" fmla="*/ 100 w 133"/>
                <a:gd name="T63" fmla="*/ 115 h 141"/>
                <a:gd name="T64" fmla="*/ 96 w 133"/>
                <a:gd name="T65" fmla="*/ 108 h 141"/>
                <a:gd name="T66" fmla="*/ 92 w 133"/>
                <a:gd name="T67" fmla="*/ 104 h 141"/>
                <a:gd name="T68" fmla="*/ 85 w 133"/>
                <a:gd name="T69" fmla="*/ 96 h 141"/>
                <a:gd name="T70" fmla="*/ 85 w 133"/>
                <a:gd name="T71" fmla="*/ 89 h 141"/>
                <a:gd name="T72" fmla="*/ 81 w 133"/>
                <a:gd name="T73" fmla="*/ 78 h 141"/>
                <a:gd name="T74" fmla="*/ 63 w 133"/>
                <a:gd name="T75" fmla="*/ 67 h 141"/>
                <a:gd name="T76" fmla="*/ 48 w 133"/>
                <a:gd name="T77" fmla="*/ 78 h 141"/>
                <a:gd name="T78" fmla="*/ 37 w 133"/>
                <a:gd name="T79" fmla="*/ 70 h 141"/>
                <a:gd name="T80" fmla="*/ 26 w 133"/>
                <a:gd name="T81" fmla="*/ 78 h 141"/>
                <a:gd name="T82" fmla="*/ 22 w 133"/>
                <a:gd name="T83" fmla="*/ 67 h 141"/>
                <a:gd name="T84" fmla="*/ 22 w 133"/>
                <a:gd name="T85" fmla="*/ 59 h 141"/>
                <a:gd name="T86" fmla="*/ 22 w 133"/>
                <a:gd name="T87" fmla="*/ 48 h 141"/>
                <a:gd name="T88" fmla="*/ 11 w 133"/>
                <a:gd name="T89" fmla="*/ 52 h 141"/>
                <a:gd name="T90" fmla="*/ 11 w 133"/>
                <a:gd name="T91" fmla="*/ 41 h 141"/>
                <a:gd name="T92" fmla="*/ 0 w 133"/>
                <a:gd name="T93" fmla="*/ 33 h 141"/>
                <a:gd name="T94" fmla="*/ 7 w 133"/>
                <a:gd name="T95" fmla="*/ 26 h 141"/>
                <a:gd name="T96" fmla="*/ 7 w 133"/>
                <a:gd name="T9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41">
                  <a:moveTo>
                    <a:pt x="15" y="19"/>
                  </a:moveTo>
                  <a:lnTo>
                    <a:pt x="18" y="19"/>
                  </a:lnTo>
                  <a:lnTo>
                    <a:pt x="18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52" y="22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7" y="30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1" y="37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70" y="59"/>
                  </a:lnTo>
                  <a:lnTo>
                    <a:pt x="74" y="59"/>
                  </a:lnTo>
                  <a:lnTo>
                    <a:pt x="74" y="63"/>
                  </a:lnTo>
                  <a:lnTo>
                    <a:pt x="81" y="63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2" y="70"/>
                  </a:lnTo>
                  <a:lnTo>
                    <a:pt x="96" y="74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7" y="85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33" y="104"/>
                  </a:lnTo>
                  <a:lnTo>
                    <a:pt x="133" y="104"/>
                  </a:lnTo>
                  <a:lnTo>
                    <a:pt x="133" y="108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9" y="122"/>
                  </a:lnTo>
                  <a:lnTo>
                    <a:pt x="133" y="126"/>
                  </a:lnTo>
                  <a:lnTo>
                    <a:pt x="133" y="130"/>
                  </a:lnTo>
                  <a:lnTo>
                    <a:pt x="129" y="134"/>
                  </a:lnTo>
                  <a:lnTo>
                    <a:pt x="126" y="134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18" y="126"/>
                  </a:lnTo>
                  <a:lnTo>
                    <a:pt x="115" y="130"/>
                  </a:lnTo>
                  <a:lnTo>
                    <a:pt x="111" y="130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7" y="134"/>
                  </a:lnTo>
                  <a:lnTo>
                    <a:pt x="104" y="134"/>
                  </a:lnTo>
                  <a:lnTo>
                    <a:pt x="100" y="134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0" y="115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9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5"/>
                  </a:lnTo>
                  <a:lnTo>
                    <a:pt x="85" y="82"/>
                  </a:lnTo>
                  <a:lnTo>
                    <a:pt x="81" y="78"/>
                  </a:lnTo>
                  <a:lnTo>
                    <a:pt x="74" y="74"/>
                  </a:lnTo>
                  <a:lnTo>
                    <a:pt x="70" y="70"/>
                  </a:lnTo>
                  <a:lnTo>
                    <a:pt x="63" y="67"/>
                  </a:lnTo>
                  <a:lnTo>
                    <a:pt x="59" y="70"/>
                  </a:lnTo>
                  <a:lnTo>
                    <a:pt x="55" y="74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1" y="74"/>
                  </a:lnTo>
                  <a:lnTo>
                    <a:pt x="37" y="70"/>
                  </a:lnTo>
                  <a:lnTo>
                    <a:pt x="33" y="74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6346483" y="2765533"/>
              <a:ext cx="181415" cy="301072"/>
            </a:xfrm>
            <a:custGeom>
              <a:avLst/>
              <a:gdLst>
                <a:gd name="T0" fmla="*/ 13 w 38"/>
                <a:gd name="T1" fmla="*/ 3 h 63"/>
                <a:gd name="T2" fmla="*/ 16 w 38"/>
                <a:gd name="T3" fmla="*/ 4 h 63"/>
                <a:gd name="T4" fmla="*/ 16 w 38"/>
                <a:gd name="T5" fmla="*/ 8 h 63"/>
                <a:gd name="T6" fmla="*/ 18 w 38"/>
                <a:gd name="T7" fmla="*/ 12 h 63"/>
                <a:gd name="T8" fmla="*/ 23 w 38"/>
                <a:gd name="T9" fmla="*/ 12 h 63"/>
                <a:gd name="T10" fmla="*/ 30 w 38"/>
                <a:gd name="T11" fmla="*/ 11 h 63"/>
                <a:gd name="T12" fmla="*/ 33 w 38"/>
                <a:gd name="T13" fmla="*/ 15 h 63"/>
                <a:gd name="T14" fmla="*/ 35 w 38"/>
                <a:gd name="T15" fmla="*/ 19 h 63"/>
                <a:gd name="T16" fmla="*/ 38 w 38"/>
                <a:gd name="T17" fmla="*/ 21 h 63"/>
                <a:gd name="T18" fmla="*/ 37 w 38"/>
                <a:gd name="T19" fmla="*/ 25 h 63"/>
                <a:gd name="T20" fmla="*/ 33 w 38"/>
                <a:gd name="T21" fmla="*/ 26 h 63"/>
                <a:gd name="T22" fmla="*/ 27 w 38"/>
                <a:gd name="T23" fmla="*/ 26 h 63"/>
                <a:gd name="T24" fmla="*/ 24 w 38"/>
                <a:gd name="T25" fmla="*/ 31 h 63"/>
                <a:gd name="T26" fmla="*/ 25 w 38"/>
                <a:gd name="T27" fmla="*/ 36 h 63"/>
                <a:gd name="T28" fmla="*/ 23 w 38"/>
                <a:gd name="T29" fmla="*/ 36 h 63"/>
                <a:gd name="T30" fmla="*/ 21 w 38"/>
                <a:gd name="T31" fmla="*/ 34 h 63"/>
                <a:gd name="T32" fmla="*/ 19 w 38"/>
                <a:gd name="T33" fmla="*/ 34 h 63"/>
                <a:gd name="T34" fmla="*/ 17 w 38"/>
                <a:gd name="T35" fmla="*/ 33 h 63"/>
                <a:gd name="T36" fmla="*/ 16 w 38"/>
                <a:gd name="T37" fmla="*/ 31 h 63"/>
                <a:gd name="T38" fmla="*/ 14 w 38"/>
                <a:gd name="T39" fmla="*/ 31 h 63"/>
                <a:gd name="T40" fmla="*/ 13 w 38"/>
                <a:gd name="T41" fmla="*/ 31 h 63"/>
                <a:gd name="T42" fmla="*/ 13 w 38"/>
                <a:gd name="T43" fmla="*/ 34 h 63"/>
                <a:gd name="T44" fmla="*/ 12 w 38"/>
                <a:gd name="T45" fmla="*/ 38 h 63"/>
                <a:gd name="T46" fmla="*/ 10 w 38"/>
                <a:gd name="T47" fmla="*/ 44 h 63"/>
                <a:gd name="T48" fmla="*/ 10 w 38"/>
                <a:gd name="T49" fmla="*/ 46 h 63"/>
                <a:gd name="T50" fmla="*/ 12 w 38"/>
                <a:gd name="T51" fmla="*/ 49 h 63"/>
                <a:gd name="T52" fmla="*/ 13 w 38"/>
                <a:gd name="T53" fmla="*/ 49 h 63"/>
                <a:gd name="T54" fmla="*/ 15 w 38"/>
                <a:gd name="T55" fmla="*/ 52 h 63"/>
                <a:gd name="T56" fmla="*/ 16 w 38"/>
                <a:gd name="T57" fmla="*/ 52 h 63"/>
                <a:gd name="T58" fmla="*/ 17 w 38"/>
                <a:gd name="T59" fmla="*/ 55 h 63"/>
                <a:gd name="T60" fmla="*/ 17 w 38"/>
                <a:gd name="T61" fmla="*/ 56 h 63"/>
                <a:gd name="T62" fmla="*/ 20 w 38"/>
                <a:gd name="T63" fmla="*/ 59 h 63"/>
                <a:gd name="T64" fmla="*/ 23 w 38"/>
                <a:gd name="T65" fmla="*/ 61 h 63"/>
                <a:gd name="T66" fmla="*/ 23 w 38"/>
                <a:gd name="T67" fmla="*/ 63 h 63"/>
                <a:gd name="T68" fmla="*/ 19 w 38"/>
                <a:gd name="T69" fmla="*/ 62 h 63"/>
                <a:gd name="T70" fmla="*/ 18 w 38"/>
                <a:gd name="T71" fmla="*/ 60 h 63"/>
                <a:gd name="T72" fmla="*/ 15 w 38"/>
                <a:gd name="T73" fmla="*/ 60 h 63"/>
                <a:gd name="T74" fmla="*/ 13 w 38"/>
                <a:gd name="T75" fmla="*/ 57 h 63"/>
                <a:gd name="T76" fmla="*/ 10 w 38"/>
                <a:gd name="T77" fmla="*/ 55 h 63"/>
                <a:gd name="T78" fmla="*/ 8 w 38"/>
                <a:gd name="T79" fmla="*/ 52 h 63"/>
                <a:gd name="T80" fmla="*/ 6 w 38"/>
                <a:gd name="T81" fmla="*/ 51 h 63"/>
                <a:gd name="T82" fmla="*/ 7 w 38"/>
                <a:gd name="T83" fmla="*/ 48 h 63"/>
                <a:gd name="T84" fmla="*/ 8 w 38"/>
                <a:gd name="T85" fmla="*/ 45 h 63"/>
                <a:gd name="T86" fmla="*/ 9 w 38"/>
                <a:gd name="T87" fmla="*/ 42 h 63"/>
                <a:gd name="T88" fmla="*/ 11 w 38"/>
                <a:gd name="T89" fmla="*/ 36 h 63"/>
                <a:gd name="T90" fmla="*/ 10 w 38"/>
                <a:gd name="T91" fmla="*/ 31 h 63"/>
                <a:gd name="T92" fmla="*/ 7 w 38"/>
                <a:gd name="T93" fmla="*/ 26 h 63"/>
                <a:gd name="T94" fmla="*/ 6 w 38"/>
                <a:gd name="T95" fmla="*/ 22 h 63"/>
                <a:gd name="T96" fmla="*/ 6 w 38"/>
                <a:gd name="T97" fmla="*/ 18 h 63"/>
                <a:gd name="T98" fmla="*/ 2 w 38"/>
                <a:gd name="T99" fmla="*/ 13 h 63"/>
                <a:gd name="T100" fmla="*/ 0 w 38"/>
                <a:gd name="T101" fmla="*/ 10 h 63"/>
                <a:gd name="T102" fmla="*/ 2 w 38"/>
                <a:gd name="T103" fmla="*/ 6 h 63"/>
                <a:gd name="T104" fmla="*/ 6 w 38"/>
                <a:gd name="T105" fmla="*/ 4 h 63"/>
                <a:gd name="T106" fmla="*/ 9 w 38"/>
                <a:gd name="T107" fmla="*/ 2 h 63"/>
                <a:gd name="T108" fmla="*/ 10 w 38"/>
                <a:gd name="T109" fmla="*/ 0 h 63"/>
                <a:gd name="T110" fmla="*/ 13 w 38"/>
                <a:gd name="T111" fmla="*/ 59 h 63"/>
                <a:gd name="T112" fmla="*/ 10 w 38"/>
                <a:gd name="T113" fmla="*/ 55 h 63"/>
                <a:gd name="T114" fmla="*/ 7 w 38"/>
                <a:gd name="T115" fmla="*/ 55 h 63"/>
                <a:gd name="T116" fmla="*/ 23 w 38"/>
                <a:gd name="T117" fmla="*/ 37 h 63"/>
                <a:gd name="T118" fmla="*/ 13 w 38"/>
                <a:gd name="T119" fmla="*/ 46 h 63"/>
                <a:gd name="T120" fmla="*/ 14 w 38"/>
                <a:gd name="T121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63">
                  <a:moveTo>
                    <a:pt x="10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3" y="59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10" y="55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lose/>
                  <a:moveTo>
                    <a:pt x="7" y="53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lose/>
                  <a:moveTo>
                    <a:pt x="23" y="36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6"/>
                    <a:pt x="23" y="36"/>
                    <a:pt x="23" y="36"/>
                  </a:cubicBezTo>
                  <a:close/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4" y="47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226826" y="2603418"/>
              <a:ext cx="190421" cy="382130"/>
            </a:xfrm>
            <a:custGeom>
              <a:avLst/>
              <a:gdLst>
                <a:gd name="T0" fmla="*/ 82 w 148"/>
                <a:gd name="T1" fmla="*/ 4 h 297"/>
                <a:gd name="T2" fmla="*/ 97 w 148"/>
                <a:gd name="T3" fmla="*/ 22 h 297"/>
                <a:gd name="T4" fmla="*/ 89 w 148"/>
                <a:gd name="T5" fmla="*/ 41 h 297"/>
                <a:gd name="T6" fmla="*/ 85 w 148"/>
                <a:gd name="T7" fmla="*/ 48 h 297"/>
                <a:gd name="T8" fmla="*/ 85 w 148"/>
                <a:gd name="T9" fmla="*/ 63 h 297"/>
                <a:gd name="T10" fmla="*/ 100 w 148"/>
                <a:gd name="T11" fmla="*/ 71 h 297"/>
                <a:gd name="T12" fmla="*/ 108 w 148"/>
                <a:gd name="T13" fmla="*/ 78 h 297"/>
                <a:gd name="T14" fmla="*/ 122 w 148"/>
                <a:gd name="T15" fmla="*/ 86 h 297"/>
                <a:gd name="T16" fmla="*/ 115 w 148"/>
                <a:gd name="T17" fmla="*/ 100 h 297"/>
                <a:gd name="T18" fmla="*/ 126 w 148"/>
                <a:gd name="T19" fmla="*/ 104 h 297"/>
                <a:gd name="T20" fmla="*/ 148 w 148"/>
                <a:gd name="T21" fmla="*/ 108 h 297"/>
                <a:gd name="T22" fmla="*/ 137 w 148"/>
                <a:gd name="T23" fmla="*/ 119 h 297"/>
                <a:gd name="T24" fmla="*/ 122 w 148"/>
                <a:gd name="T25" fmla="*/ 130 h 297"/>
                <a:gd name="T26" fmla="*/ 115 w 148"/>
                <a:gd name="T27" fmla="*/ 141 h 297"/>
                <a:gd name="T28" fmla="*/ 97 w 148"/>
                <a:gd name="T29" fmla="*/ 152 h 297"/>
                <a:gd name="T30" fmla="*/ 93 w 148"/>
                <a:gd name="T31" fmla="*/ 163 h 297"/>
                <a:gd name="T32" fmla="*/ 111 w 148"/>
                <a:gd name="T33" fmla="*/ 186 h 297"/>
                <a:gd name="T34" fmla="*/ 115 w 148"/>
                <a:gd name="T35" fmla="*/ 201 h 297"/>
                <a:gd name="T36" fmla="*/ 119 w 148"/>
                <a:gd name="T37" fmla="*/ 223 h 297"/>
                <a:gd name="T38" fmla="*/ 130 w 148"/>
                <a:gd name="T39" fmla="*/ 245 h 297"/>
                <a:gd name="T40" fmla="*/ 134 w 148"/>
                <a:gd name="T41" fmla="*/ 267 h 297"/>
                <a:gd name="T42" fmla="*/ 122 w 148"/>
                <a:gd name="T43" fmla="*/ 290 h 297"/>
                <a:gd name="T44" fmla="*/ 119 w 148"/>
                <a:gd name="T45" fmla="*/ 286 h 297"/>
                <a:gd name="T46" fmla="*/ 122 w 148"/>
                <a:gd name="T47" fmla="*/ 278 h 297"/>
                <a:gd name="T48" fmla="*/ 122 w 148"/>
                <a:gd name="T49" fmla="*/ 264 h 297"/>
                <a:gd name="T50" fmla="*/ 119 w 148"/>
                <a:gd name="T51" fmla="*/ 241 h 297"/>
                <a:gd name="T52" fmla="*/ 111 w 148"/>
                <a:gd name="T53" fmla="*/ 238 h 297"/>
                <a:gd name="T54" fmla="*/ 104 w 148"/>
                <a:gd name="T55" fmla="*/ 219 h 297"/>
                <a:gd name="T56" fmla="*/ 100 w 148"/>
                <a:gd name="T57" fmla="*/ 197 h 297"/>
                <a:gd name="T58" fmla="*/ 97 w 148"/>
                <a:gd name="T59" fmla="*/ 193 h 297"/>
                <a:gd name="T60" fmla="*/ 85 w 148"/>
                <a:gd name="T61" fmla="*/ 178 h 297"/>
                <a:gd name="T62" fmla="*/ 85 w 148"/>
                <a:gd name="T63" fmla="*/ 182 h 297"/>
                <a:gd name="T64" fmla="*/ 74 w 148"/>
                <a:gd name="T65" fmla="*/ 189 h 297"/>
                <a:gd name="T66" fmla="*/ 71 w 148"/>
                <a:gd name="T67" fmla="*/ 193 h 297"/>
                <a:gd name="T68" fmla="*/ 56 w 148"/>
                <a:gd name="T69" fmla="*/ 201 h 297"/>
                <a:gd name="T70" fmla="*/ 48 w 148"/>
                <a:gd name="T71" fmla="*/ 204 h 297"/>
                <a:gd name="T72" fmla="*/ 45 w 148"/>
                <a:gd name="T73" fmla="*/ 197 h 297"/>
                <a:gd name="T74" fmla="*/ 48 w 148"/>
                <a:gd name="T75" fmla="*/ 178 h 297"/>
                <a:gd name="T76" fmla="*/ 41 w 148"/>
                <a:gd name="T77" fmla="*/ 163 h 297"/>
                <a:gd name="T78" fmla="*/ 30 w 148"/>
                <a:gd name="T79" fmla="*/ 149 h 297"/>
                <a:gd name="T80" fmla="*/ 23 w 148"/>
                <a:gd name="T81" fmla="*/ 145 h 297"/>
                <a:gd name="T82" fmla="*/ 26 w 148"/>
                <a:gd name="T83" fmla="*/ 149 h 297"/>
                <a:gd name="T84" fmla="*/ 26 w 148"/>
                <a:gd name="T85" fmla="*/ 137 h 297"/>
                <a:gd name="T86" fmla="*/ 15 w 148"/>
                <a:gd name="T87" fmla="*/ 134 h 297"/>
                <a:gd name="T88" fmla="*/ 11 w 148"/>
                <a:gd name="T89" fmla="*/ 134 h 297"/>
                <a:gd name="T90" fmla="*/ 4 w 148"/>
                <a:gd name="T91" fmla="*/ 115 h 297"/>
                <a:gd name="T92" fmla="*/ 11 w 148"/>
                <a:gd name="T93" fmla="*/ 104 h 297"/>
                <a:gd name="T94" fmla="*/ 19 w 148"/>
                <a:gd name="T95" fmla="*/ 86 h 297"/>
                <a:gd name="T96" fmla="*/ 26 w 148"/>
                <a:gd name="T97" fmla="*/ 71 h 297"/>
                <a:gd name="T98" fmla="*/ 34 w 148"/>
                <a:gd name="T99" fmla="*/ 41 h 297"/>
                <a:gd name="T100" fmla="*/ 48 w 148"/>
                <a:gd name="T101" fmla="*/ 15 h 297"/>
                <a:gd name="T102" fmla="*/ 67 w 148"/>
                <a:gd name="T103" fmla="*/ 8 h 297"/>
                <a:gd name="T104" fmla="*/ 23 w 148"/>
                <a:gd name="T105" fmla="*/ 15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297">
                  <a:moveTo>
                    <a:pt x="67" y="0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7" y="22"/>
                  </a:lnTo>
                  <a:lnTo>
                    <a:pt x="97" y="26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2" y="52"/>
                  </a:lnTo>
                  <a:lnTo>
                    <a:pt x="85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9" y="63"/>
                  </a:lnTo>
                  <a:lnTo>
                    <a:pt x="89" y="67"/>
                  </a:lnTo>
                  <a:lnTo>
                    <a:pt x="89" y="71"/>
                  </a:lnTo>
                  <a:lnTo>
                    <a:pt x="93" y="67"/>
                  </a:lnTo>
                  <a:lnTo>
                    <a:pt x="100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4" y="74"/>
                  </a:lnTo>
                  <a:lnTo>
                    <a:pt x="108" y="71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9" y="82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19" y="97"/>
                  </a:lnTo>
                  <a:lnTo>
                    <a:pt x="115" y="97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30" y="112"/>
                  </a:lnTo>
                  <a:lnTo>
                    <a:pt x="134" y="108"/>
                  </a:lnTo>
                  <a:lnTo>
                    <a:pt x="137" y="108"/>
                  </a:lnTo>
                  <a:lnTo>
                    <a:pt x="145" y="104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5" y="112"/>
                  </a:lnTo>
                  <a:lnTo>
                    <a:pt x="137" y="112"/>
                  </a:lnTo>
                  <a:lnTo>
                    <a:pt x="137" y="115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26" y="126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6" y="134"/>
                  </a:lnTo>
                  <a:lnTo>
                    <a:pt x="122" y="134"/>
                  </a:lnTo>
                  <a:lnTo>
                    <a:pt x="119" y="134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7" y="156"/>
                  </a:lnTo>
                  <a:lnTo>
                    <a:pt x="100" y="160"/>
                  </a:lnTo>
                  <a:lnTo>
                    <a:pt x="97" y="160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7" y="167"/>
                  </a:lnTo>
                  <a:lnTo>
                    <a:pt x="100" y="171"/>
                  </a:lnTo>
                  <a:lnTo>
                    <a:pt x="100" y="175"/>
                  </a:lnTo>
                  <a:lnTo>
                    <a:pt x="104" y="175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5" y="189"/>
                  </a:lnTo>
                  <a:lnTo>
                    <a:pt x="115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1" y="212"/>
                  </a:lnTo>
                  <a:lnTo>
                    <a:pt x="115" y="215"/>
                  </a:lnTo>
                  <a:lnTo>
                    <a:pt x="115" y="219"/>
                  </a:lnTo>
                  <a:lnTo>
                    <a:pt x="119" y="223"/>
                  </a:lnTo>
                  <a:lnTo>
                    <a:pt x="122" y="227"/>
                  </a:lnTo>
                  <a:lnTo>
                    <a:pt x="126" y="230"/>
                  </a:lnTo>
                  <a:lnTo>
                    <a:pt x="130" y="238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52"/>
                  </a:lnTo>
                  <a:lnTo>
                    <a:pt x="134" y="256"/>
                  </a:lnTo>
                  <a:lnTo>
                    <a:pt x="134" y="260"/>
                  </a:lnTo>
                  <a:lnTo>
                    <a:pt x="134" y="264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0" y="278"/>
                  </a:lnTo>
                  <a:lnTo>
                    <a:pt x="126" y="282"/>
                  </a:lnTo>
                  <a:lnTo>
                    <a:pt x="126" y="286"/>
                  </a:lnTo>
                  <a:lnTo>
                    <a:pt x="122" y="286"/>
                  </a:lnTo>
                  <a:lnTo>
                    <a:pt x="122" y="290"/>
                  </a:lnTo>
                  <a:lnTo>
                    <a:pt x="122" y="290"/>
                  </a:lnTo>
                  <a:lnTo>
                    <a:pt x="122" y="293"/>
                  </a:lnTo>
                  <a:lnTo>
                    <a:pt x="119" y="297"/>
                  </a:lnTo>
                  <a:lnTo>
                    <a:pt x="119" y="290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5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22" y="267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19" y="260"/>
                  </a:lnTo>
                  <a:lnTo>
                    <a:pt x="119" y="256"/>
                  </a:lnTo>
                  <a:lnTo>
                    <a:pt x="122" y="256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19" y="241"/>
                  </a:lnTo>
                  <a:lnTo>
                    <a:pt x="115" y="241"/>
                  </a:lnTo>
                  <a:lnTo>
                    <a:pt x="115" y="238"/>
                  </a:lnTo>
                  <a:lnTo>
                    <a:pt x="111" y="234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08" y="234"/>
                  </a:lnTo>
                  <a:lnTo>
                    <a:pt x="108" y="227"/>
                  </a:lnTo>
                  <a:lnTo>
                    <a:pt x="108" y="227"/>
                  </a:lnTo>
                  <a:lnTo>
                    <a:pt x="108" y="223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0" y="201"/>
                  </a:lnTo>
                  <a:lnTo>
                    <a:pt x="100" y="201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7" y="193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93" y="193"/>
                  </a:lnTo>
                  <a:lnTo>
                    <a:pt x="93" y="189"/>
                  </a:lnTo>
                  <a:lnTo>
                    <a:pt x="89" y="186"/>
                  </a:lnTo>
                  <a:lnTo>
                    <a:pt x="85" y="182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2" y="175"/>
                  </a:lnTo>
                  <a:lnTo>
                    <a:pt x="85" y="178"/>
                  </a:lnTo>
                  <a:lnTo>
                    <a:pt x="82" y="178"/>
                  </a:lnTo>
                  <a:lnTo>
                    <a:pt x="82" y="182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5" y="189"/>
                  </a:lnTo>
                  <a:lnTo>
                    <a:pt x="78" y="193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8" y="193"/>
                  </a:lnTo>
                  <a:lnTo>
                    <a:pt x="74" y="193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71" y="197"/>
                  </a:lnTo>
                  <a:lnTo>
                    <a:pt x="63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2" y="201"/>
                  </a:lnTo>
                  <a:lnTo>
                    <a:pt x="48" y="201"/>
                  </a:lnTo>
                  <a:lnTo>
                    <a:pt x="48" y="204"/>
                  </a:lnTo>
                  <a:lnTo>
                    <a:pt x="45" y="204"/>
                  </a:lnTo>
                  <a:lnTo>
                    <a:pt x="45" y="201"/>
                  </a:lnTo>
                  <a:lnTo>
                    <a:pt x="52" y="197"/>
                  </a:lnTo>
                  <a:lnTo>
                    <a:pt x="52" y="193"/>
                  </a:lnTo>
                  <a:lnTo>
                    <a:pt x="48" y="197"/>
                  </a:lnTo>
                  <a:lnTo>
                    <a:pt x="45" y="197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197"/>
                  </a:lnTo>
                  <a:lnTo>
                    <a:pt x="45" y="182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5" y="171"/>
                  </a:lnTo>
                  <a:lnTo>
                    <a:pt x="45" y="16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0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4" y="156"/>
                  </a:lnTo>
                  <a:lnTo>
                    <a:pt x="26" y="152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23" y="145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30" y="149"/>
                  </a:lnTo>
                  <a:lnTo>
                    <a:pt x="26" y="149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4" y="126"/>
                  </a:lnTo>
                  <a:lnTo>
                    <a:pt x="4" y="123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8" y="115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5" y="97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19" y="7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30" y="67"/>
                  </a:lnTo>
                  <a:lnTo>
                    <a:pt x="30" y="60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4" y="4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  <a:moveTo>
                    <a:pt x="23" y="156"/>
                  </a:move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983653" y="2985548"/>
              <a:ext cx="47606" cy="81058"/>
            </a:xfrm>
            <a:custGeom>
              <a:avLst/>
              <a:gdLst>
                <a:gd name="T0" fmla="*/ 0 w 37"/>
                <a:gd name="T1" fmla="*/ 26 h 63"/>
                <a:gd name="T2" fmla="*/ 4 w 37"/>
                <a:gd name="T3" fmla="*/ 22 h 63"/>
                <a:gd name="T4" fmla="*/ 0 w 37"/>
                <a:gd name="T5" fmla="*/ 26 h 63"/>
                <a:gd name="T6" fmla="*/ 0 w 37"/>
                <a:gd name="T7" fmla="*/ 30 h 63"/>
                <a:gd name="T8" fmla="*/ 8 w 37"/>
                <a:gd name="T9" fmla="*/ 4 h 63"/>
                <a:gd name="T10" fmla="*/ 0 w 37"/>
                <a:gd name="T11" fmla="*/ 0 h 63"/>
                <a:gd name="T12" fmla="*/ 8 w 37"/>
                <a:gd name="T13" fmla="*/ 0 h 63"/>
                <a:gd name="T14" fmla="*/ 8 w 37"/>
                <a:gd name="T15" fmla="*/ 4 h 63"/>
                <a:gd name="T16" fmla="*/ 8 w 37"/>
                <a:gd name="T17" fmla="*/ 4 h 63"/>
                <a:gd name="T18" fmla="*/ 12 w 37"/>
                <a:gd name="T19" fmla="*/ 4 h 63"/>
                <a:gd name="T20" fmla="*/ 15 w 37"/>
                <a:gd name="T21" fmla="*/ 7 h 63"/>
                <a:gd name="T22" fmla="*/ 15 w 37"/>
                <a:gd name="T23" fmla="*/ 7 h 63"/>
                <a:gd name="T24" fmla="*/ 12 w 37"/>
                <a:gd name="T25" fmla="*/ 7 h 63"/>
                <a:gd name="T26" fmla="*/ 8 w 37"/>
                <a:gd name="T27" fmla="*/ 4 h 63"/>
                <a:gd name="T28" fmla="*/ 8 w 37"/>
                <a:gd name="T29" fmla="*/ 4 h 63"/>
                <a:gd name="T30" fmla="*/ 12 w 37"/>
                <a:gd name="T31" fmla="*/ 4 h 63"/>
                <a:gd name="T32" fmla="*/ 8 w 37"/>
                <a:gd name="T33" fmla="*/ 7 h 63"/>
                <a:gd name="T34" fmla="*/ 8 w 37"/>
                <a:gd name="T35" fmla="*/ 7 h 63"/>
                <a:gd name="T36" fmla="*/ 8 w 37"/>
                <a:gd name="T37" fmla="*/ 11 h 63"/>
                <a:gd name="T38" fmla="*/ 4 w 37"/>
                <a:gd name="T39" fmla="*/ 15 h 63"/>
                <a:gd name="T40" fmla="*/ 4 w 37"/>
                <a:gd name="T41" fmla="*/ 11 h 63"/>
                <a:gd name="T42" fmla="*/ 0 w 37"/>
                <a:gd name="T43" fmla="*/ 15 h 63"/>
                <a:gd name="T44" fmla="*/ 4 w 37"/>
                <a:gd name="T45" fmla="*/ 15 h 63"/>
                <a:gd name="T46" fmla="*/ 4 w 37"/>
                <a:gd name="T47" fmla="*/ 19 h 63"/>
                <a:gd name="T48" fmla="*/ 4 w 37"/>
                <a:gd name="T49" fmla="*/ 26 h 63"/>
                <a:gd name="T50" fmla="*/ 0 w 37"/>
                <a:gd name="T51" fmla="*/ 33 h 63"/>
                <a:gd name="T52" fmla="*/ 4 w 37"/>
                <a:gd name="T53" fmla="*/ 41 h 63"/>
                <a:gd name="T54" fmla="*/ 4 w 37"/>
                <a:gd name="T55" fmla="*/ 48 h 63"/>
                <a:gd name="T56" fmla="*/ 8 w 37"/>
                <a:gd name="T57" fmla="*/ 59 h 63"/>
                <a:gd name="T58" fmla="*/ 15 w 37"/>
                <a:gd name="T59" fmla="*/ 59 h 63"/>
                <a:gd name="T60" fmla="*/ 26 w 37"/>
                <a:gd name="T61" fmla="*/ 59 h 63"/>
                <a:gd name="T62" fmla="*/ 34 w 37"/>
                <a:gd name="T63" fmla="*/ 48 h 63"/>
                <a:gd name="T64" fmla="*/ 37 w 37"/>
                <a:gd name="T65" fmla="*/ 45 h 63"/>
                <a:gd name="T66" fmla="*/ 37 w 37"/>
                <a:gd name="T67" fmla="*/ 41 h 63"/>
                <a:gd name="T68" fmla="*/ 37 w 37"/>
                <a:gd name="T69" fmla="*/ 37 h 63"/>
                <a:gd name="T70" fmla="*/ 30 w 37"/>
                <a:gd name="T71" fmla="*/ 26 h 63"/>
                <a:gd name="T72" fmla="*/ 26 w 37"/>
                <a:gd name="T73" fmla="*/ 22 h 63"/>
                <a:gd name="T74" fmla="*/ 23 w 37"/>
                <a:gd name="T75" fmla="*/ 22 h 63"/>
                <a:gd name="T76" fmla="*/ 26 w 37"/>
                <a:gd name="T77" fmla="*/ 19 h 63"/>
                <a:gd name="T78" fmla="*/ 23 w 37"/>
                <a:gd name="T79" fmla="*/ 15 h 63"/>
                <a:gd name="T80" fmla="*/ 19 w 37"/>
                <a:gd name="T81" fmla="*/ 11 h 63"/>
                <a:gd name="T82" fmla="*/ 19 w 37"/>
                <a:gd name="T83" fmla="*/ 11 h 63"/>
                <a:gd name="T84" fmla="*/ 12 w 37"/>
                <a:gd name="T85" fmla="*/ 7 h 63"/>
                <a:gd name="T86" fmla="*/ 12 w 37"/>
                <a:gd name="T8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3">
                  <a:moveTo>
                    <a:pt x="0" y="3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2" y="63"/>
                  </a:lnTo>
                  <a:lnTo>
                    <a:pt x="15" y="59"/>
                  </a:lnTo>
                  <a:lnTo>
                    <a:pt x="23" y="59"/>
                  </a:lnTo>
                  <a:lnTo>
                    <a:pt x="26" y="59"/>
                  </a:lnTo>
                  <a:lnTo>
                    <a:pt x="34" y="56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4" y="33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5722468" y="2494055"/>
              <a:ext cx="595711" cy="530092"/>
            </a:xfrm>
            <a:custGeom>
              <a:avLst/>
              <a:gdLst>
                <a:gd name="T0" fmla="*/ 155 w 463"/>
                <a:gd name="T1" fmla="*/ 37 h 412"/>
                <a:gd name="T2" fmla="*/ 181 w 463"/>
                <a:gd name="T3" fmla="*/ 48 h 412"/>
                <a:gd name="T4" fmla="*/ 189 w 463"/>
                <a:gd name="T5" fmla="*/ 82 h 412"/>
                <a:gd name="T6" fmla="*/ 240 w 463"/>
                <a:gd name="T7" fmla="*/ 100 h 412"/>
                <a:gd name="T8" fmla="*/ 300 w 463"/>
                <a:gd name="T9" fmla="*/ 111 h 412"/>
                <a:gd name="T10" fmla="*/ 322 w 463"/>
                <a:gd name="T11" fmla="*/ 93 h 412"/>
                <a:gd name="T12" fmla="*/ 348 w 463"/>
                <a:gd name="T13" fmla="*/ 111 h 412"/>
                <a:gd name="T14" fmla="*/ 370 w 463"/>
                <a:gd name="T15" fmla="*/ 93 h 412"/>
                <a:gd name="T16" fmla="*/ 392 w 463"/>
                <a:gd name="T17" fmla="*/ 78 h 412"/>
                <a:gd name="T18" fmla="*/ 429 w 463"/>
                <a:gd name="T19" fmla="*/ 67 h 412"/>
                <a:gd name="T20" fmla="*/ 444 w 463"/>
                <a:gd name="T21" fmla="*/ 70 h 412"/>
                <a:gd name="T22" fmla="*/ 459 w 463"/>
                <a:gd name="T23" fmla="*/ 85 h 412"/>
                <a:gd name="T24" fmla="*/ 437 w 463"/>
                <a:gd name="T25" fmla="*/ 107 h 412"/>
                <a:gd name="T26" fmla="*/ 422 w 463"/>
                <a:gd name="T27" fmla="*/ 152 h 412"/>
                <a:gd name="T28" fmla="*/ 407 w 463"/>
                <a:gd name="T29" fmla="*/ 178 h 412"/>
                <a:gd name="T30" fmla="*/ 400 w 463"/>
                <a:gd name="T31" fmla="*/ 189 h 412"/>
                <a:gd name="T32" fmla="*/ 385 w 463"/>
                <a:gd name="T33" fmla="*/ 159 h 412"/>
                <a:gd name="T34" fmla="*/ 377 w 463"/>
                <a:gd name="T35" fmla="*/ 167 h 412"/>
                <a:gd name="T36" fmla="*/ 381 w 463"/>
                <a:gd name="T37" fmla="*/ 152 h 412"/>
                <a:gd name="T38" fmla="*/ 377 w 463"/>
                <a:gd name="T39" fmla="*/ 133 h 412"/>
                <a:gd name="T40" fmla="*/ 344 w 463"/>
                <a:gd name="T41" fmla="*/ 126 h 412"/>
                <a:gd name="T42" fmla="*/ 333 w 463"/>
                <a:gd name="T43" fmla="*/ 119 h 412"/>
                <a:gd name="T44" fmla="*/ 322 w 463"/>
                <a:gd name="T45" fmla="*/ 115 h 412"/>
                <a:gd name="T46" fmla="*/ 329 w 463"/>
                <a:gd name="T47" fmla="*/ 133 h 412"/>
                <a:gd name="T48" fmla="*/ 333 w 463"/>
                <a:gd name="T49" fmla="*/ 167 h 412"/>
                <a:gd name="T50" fmla="*/ 337 w 463"/>
                <a:gd name="T51" fmla="*/ 197 h 412"/>
                <a:gd name="T52" fmla="*/ 326 w 463"/>
                <a:gd name="T53" fmla="*/ 193 h 412"/>
                <a:gd name="T54" fmla="*/ 322 w 463"/>
                <a:gd name="T55" fmla="*/ 193 h 412"/>
                <a:gd name="T56" fmla="*/ 303 w 463"/>
                <a:gd name="T57" fmla="*/ 215 h 412"/>
                <a:gd name="T58" fmla="*/ 285 w 463"/>
                <a:gd name="T59" fmla="*/ 226 h 412"/>
                <a:gd name="T60" fmla="*/ 255 w 463"/>
                <a:gd name="T61" fmla="*/ 260 h 412"/>
                <a:gd name="T62" fmla="*/ 222 w 463"/>
                <a:gd name="T63" fmla="*/ 286 h 412"/>
                <a:gd name="T64" fmla="*/ 207 w 463"/>
                <a:gd name="T65" fmla="*/ 315 h 412"/>
                <a:gd name="T66" fmla="*/ 203 w 463"/>
                <a:gd name="T67" fmla="*/ 378 h 412"/>
                <a:gd name="T68" fmla="*/ 196 w 463"/>
                <a:gd name="T69" fmla="*/ 393 h 412"/>
                <a:gd name="T70" fmla="*/ 178 w 463"/>
                <a:gd name="T71" fmla="*/ 408 h 412"/>
                <a:gd name="T72" fmla="*/ 141 w 463"/>
                <a:gd name="T73" fmla="*/ 371 h 412"/>
                <a:gd name="T74" fmla="*/ 118 w 463"/>
                <a:gd name="T75" fmla="*/ 334 h 412"/>
                <a:gd name="T76" fmla="*/ 100 w 463"/>
                <a:gd name="T77" fmla="*/ 297 h 412"/>
                <a:gd name="T78" fmla="*/ 85 w 463"/>
                <a:gd name="T79" fmla="*/ 252 h 412"/>
                <a:gd name="T80" fmla="*/ 78 w 463"/>
                <a:gd name="T81" fmla="*/ 219 h 412"/>
                <a:gd name="T82" fmla="*/ 74 w 463"/>
                <a:gd name="T83" fmla="*/ 197 h 412"/>
                <a:gd name="T84" fmla="*/ 74 w 463"/>
                <a:gd name="T85" fmla="*/ 185 h 412"/>
                <a:gd name="T86" fmla="*/ 59 w 463"/>
                <a:gd name="T87" fmla="*/ 208 h 412"/>
                <a:gd name="T88" fmla="*/ 11 w 463"/>
                <a:gd name="T89" fmla="*/ 185 h 412"/>
                <a:gd name="T90" fmla="*/ 22 w 463"/>
                <a:gd name="T91" fmla="*/ 185 h 412"/>
                <a:gd name="T92" fmla="*/ 26 w 463"/>
                <a:gd name="T93" fmla="*/ 178 h 412"/>
                <a:gd name="T94" fmla="*/ 0 w 463"/>
                <a:gd name="T95" fmla="*/ 167 h 412"/>
                <a:gd name="T96" fmla="*/ 33 w 463"/>
                <a:gd name="T97" fmla="*/ 152 h 412"/>
                <a:gd name="T98" fmla="*/ 33 w 463"/>
                <a:gd name="T99" fmla="*/ 130 h 412"/>
                <a:gd name="T100" fmla="*/ 11 w 463"/>
                <a:gd name="T101" fmla="*/ 111 h 412"/>
                <a:gd name="T102" fmla="*/ 37 w 463"/>
                <a:gd name="T103" fmla="*/ 96 h 412"/>
                <a:gd name="T104" fmla="*/ 78 w 463"/>
                <a:gd name="T105" fmla="*/ 56 h 412"/>
                <a:gd name="T106" fmla="*/ 92 w 463"/>
                <a:gd name="T107" fmla="*/ 22 h 412"/>
                <a:gd name="T108" fmla="*/ 137 w 463"/>
                <a:gd name="T109" fmla="*/ 7 h 412"/>
                <a:gd name="T110" fmla="*/ 333 w 463"/>
                <a:gd name="T111" fmla="*/ 197 h 412"/>
                <a:gd name="T112" fmla="*/ 329 w 463"/>
                <a:gd name="T113" fmla="*/ 19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3" h="412">
                  <a:moveTo>
                    <a:pt x="148" y="15"/>
                  </a:moveTo>
                  <a:lnTo>
                    <a:pt x="148" y="15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5" y="37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4" y="41"/>
                  </a:lnTo>
                  <a:lnTo>
                    <a:pt x="178" y="44"/>
                  </a:lnTo>
                  <a:lnTo>
                    <a:pt x="181" y="44"/>
                  </a:lnTo>
                  <a:lnTo>
                    <a:pt x="181" y="48"/>
                  </a:lnTo>
                  <a:lnTo>
                    <a:pt x="185" y="48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63"/>
                  </a:lnTo>
                  <a:lnTo>
                    <a:pt x="185" y="70"/>
                  </a:lnTo>
                  <a:lnTo>
                    <a:pt x="181" y="74"/>
                  </a:lnTo>
                  <a:lnTo>
                    <a:pt x="181" y="78"/>
                  </a:lnTo>
                  <a:lnTo>
                    <a:pt x="185" y="78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92" y="82"/>
                  </a:lnTo>
                  <a:lnTo>
                    <a:pt x="200" y="85"/>
                  </a:lnTo>
                  <a:lnTo>
                    <a:pt x="207" y="89"/>
                  </a:lnTo>
                  <a:lnTo>
                    <a:pt x="211" y="93"/>
                  </a:lnTo>
                  <a:lnTo>
                    <a:pt x="218" y="96"/>
                  </a:lnTo>
                  <a:lnTo>
                    <a:pt x="222" y="96"/>
                  </a:lnTo>
                  <a:lnTo>
                    <a:pt x="226" y="96"/>
                  </a:lnTo>
                  <a:lnTo>
                    <a:pt x="229" y="100"/>
                  </a:lnTo>
                  <a:lnTo>
                    <a:pt x="240" y="100"/>
                  </a:lnTo>
                  <a:lnTo>
                    <a:pt x="240" y="104"/>
                  </a:lnTo>
                  <a:lnTo>
                    <a:pt x="252" y="100"/>
                  </a:lnTo>
                  <a:lnTo>
                    <a:pt x="259" y="104"/>
                  </a:lnTo>
                  <a:lnTo>
                    <a:pt x="259" y="107"/>
                  </a:lnTo>
                  <a:lnTo>
                    <a:pt x="263" y="107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81" y="111"/>
                  </a:lnTo>
                  <a:lnTo>
                    <a:pt x="296" y="115"/>
                  </a:lnTo>
                  <a:lnTo>
                    <a:pt x="300" y="111"/>
                  </a:lnTo>
                  <a:lnTo>
                    <a:pt x="303" y="115"/>
                  </a:lnTo>
                  <a:lnTo>
                    <a:pt x="315" y="115"/>
                  </a:lnTo>
                  <a:lnTo>
                    <a:pt x="318" y="107"/>
                  </a:lnTo>
                  <a:lnTo>
                    <a:pt x="315" y="100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8" y="89"/>
                  </a:lnTo>
                  <a:lnTo>
                    <a:pt x="322" y="89"/>
                  </a:lnTo>
                  <a:lnTo>
                    <a:pt x="322" y="93"/>
                  </a:lnTo>
                  <a:lnTo>
                    <a:pt x="322" y="96"/>
                  </a:lnTo>
                  <a:lnTo>
                    <a:pt x="326" y="96"/>
                  </a:lnTo>
                  <a:lnTo>
                    <a:pt x="326" y="96"/>
                  </a:lnTo>
                  <a:lnTo>
                    <a:pt x="326" y="100"/>
                  </a:lnTo>
                  <a:lnTo>
                    <a:pt x="326" y="104"/>
                  </a:lnTo>
                  <a:lnTo>
                    <a:pt x="329" y="107"/>
                  </a:lnTo>
                  <a:lnTo>
                    <a:pt x="333" y="107"/>
                  </a:lnTo>
                  <a:lnTo>
                    <a:pt x="337" y="107"/>
                  </a:lnTo>
                  <a:lnTo>
                    <a:pt x="344" y="111"/>
                  </a:lnTo>
                  <a:lnTo>
                    <a:pt x="348" y="111"/>
                  </a:lnTo>
                  <a:lnTo>
                    <a:pt x="352" y="107"/>
                  </a:lnTo>
                  <a:lnTo>
                    <a:pt x="355" y="107"/>
                  </a:lnTo>
                  <a:lnTo>
                    <a:pt x="359" y="107"/>
                  </a:lnTo>
                  <a:lnTo>
                    <a:pt x="366" y="107"/>
                  </a:lnTo>
                  <a:lnTo>
                    <a:pt x="370" y="107"/>
                  </a:lnTo>
                  <a:lnTo>
                    <a:pt x="377" y="104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0" y="96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1" y="89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9" y="85"/>
                  </a:lnTo>
                  <a:lnTo>
                    <a:pt x="389" y="82"/>
                  </a:lnTo>
                  <a:lnTo>
                    <a:pt x="392" y="82"/>
                  </a:lnTo>
                  <a:lnTo>
                    <a:pt x="392" y="78"/>
                  </a:lnTo>
                  <a:lnTo>
                    <a:pt x="396" y="74"/>
                  </a:lnTo>
                  <a:lnTo>
                    <a:pt x="400" y="74"/>
                  </a:lnTo>
                  <a:lnTo>
                    <a:pt x="407" y="74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1" y="67"/>
                  </a:lnTo>
                  <a:lnTo>
                    <a:pt x="415" y="63"/>
                  </a:lnTo>
                  <a:lnTo>
                    <a:pt x="418" y="67"/>
                  </a:lnTo>
                  <a:lnTo>
                    <a:pt x="422" y="67"/>
                  </a:lnTo>
                  <a:lnTo>
                    <a:pt x="429" y="67"/>
                  </a:lnTo>
                  <a:lnTo>
                    <a:pt x="429" y="67"/>
                  </a:lnTo>
                  <a:lnTo>
                    <a:pt x="429" y="63"/>
                  </a:lnTo>
                  <a:lnTo>
                    <a:pt x="437" y="59"/>
                  </a:lnTo>
                  <a:lnTo>
                    <a:pt x="440" y="59"/>
                  </a:lnTo>
                  <a:lnTo>
                    <a:pt x="440" y="63"/>
                  </a:lnTo>
                  <a:lnTo>
                    <a:pt x="444" y="63"/>
                  </a:lnTo>
                  <a:lnTo>
                    <a:pt x="444" y="63"/>
                  </a:lnTo>
                  <a:lnTo>
                    <a:pt x="440" y="67"/>
                  </a:lnTo>
                  <a:lnTo>
                    <a:pt x="444" y="70"/>
                  </a:lnTo>
                  <a:lnTo>
                    <a:pt x="444" y="70"/>
                  </a:lnTo>
                  <a:lnTo>
                    <a:pt x="448" y="70"/>
                  </a:lnTo>
                  <a:lnTo>
                    <a:pt x="448" y="70"/>
                  </a:lnTo>
                  <a:lnTo>
                    <a:pt x="452" y="74"/>
                  </a:lnTo>
                  <a:lnTo>
                    <a:pt x="452" y="78"/>
                  </a:lnTo>
                  <a:lnTo>
                    <a:pt x="448" y="78"/>
                  </a:lnTo>
                  <a:lnTo>
                    <a:pt x="448" y="82"/>
                  </a:lnTo>
                  <a:lnTo>
                    <a:pt x="452" y="82"/>
                  </a:lnTo>
                  <a:lnTo>
                    <a:pt x="455" y="82"/>
                  </a:lnTo>
                  <a:lnTo>
                    <a:pt x="459" y="82"/>
                  </a:lnTo>
                  <a:lnTo>
                    <a:pt x="459" y="85"/>
                  </a:lnTo>
                  <a:lnTo>
                    <a:pt x="463" y="89"/>
                  </a:lnTo>
                  <a:lnTo>
                    <a:pt x="459" y="89"/>
                  </a:lnTo>
                  <a:lnTo>
                    <a:pt x="459" y="93"/>
                  </a:lnTo>
                  <a:lnTo>
                    <a:pt x="459" y="96"/>
                  </a:lnTo>
                  <a:lnTo>
                    <a:pt x="455" y="96"/>
                  </a:lnTo>
                  <a:lnTo>
                    <a:pt x="452" y="93"/>
                  </a:lnTo>
                  <a:lnTo>
                    <a:pt x="448" y="96"/>
                  </a:lnTo>
                  <a:lnTo>
                    <a:pt x="444" y="96"/>
                  </a:lnTo>
                  <a:lnTo>
                    <a:pt x="440" y="100"/>
                  </a:lnTo>
                  <a:lnTo>
                    <a:pt x="437" y="107"/>
                  </a:lnTo>
                  <a:lnTo>
                    <a:pt x="433" y="107"/>
                  </a:lnTo>
                  <a:lnTo>
                    <a:pt x="429" y="115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26" y="126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6" y="137"/>
                  </a:lnTo>
                  <a:lnTo>
                    <a:pt x="422" y="145"/>
                  </a:lnTo>
                  <a:lnTo>
                    <a:pt x="422" y="152"/>
                  </a:lnTo>
                  <a:lnTo>
                    <a:pt x="418" y="156"/>
                  </a:lnTo>
                  <a:lnTo>
                    <a:pt x="415" y="156"/>
                  </a:lnTo>
                  <a:lnTo>
                    <a:pt x="411" y="156"/>
                  </a:lnTo>
                  <a:lnTo>
                    <a:pt x="407" y="156"/>
                  </a:lnTo>
                  <a:lnTo>
                    <a:pt x="411" y="163"/>
                  </a:lnTo>
                  <a:lnTo>
                    <a:pt x="411" y="167"/>
                  </a:lnTo>
                  <a:lnTo>
                    <a:pt x="411" y="171"/>
                  </a:lnTo>
                  <a:lnTo>
                    <a:pt x="407" y="171"/>
                  </a:lnTo>
                  <a:lnTo>
                    <a:pt x="407" y="174"/>
                  </a:lnTo>
                  <a:lnTo>
                    <a:pt x="407" y="178"/>
                  </a:lnTo>
                  <a:lnTo>
                    <a:pt x="407" y="182"/>
                  </a:lnTo>
                  <a:lnTo>
                    <a:pt x="403" y="185"/>
                  </a:lnTo>
                  <a:lnTo>
                    <a:pt x="403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93"/>
                  </a:lnTo>
                  <a:lnTo>
                    <a:pt x="400" y="193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396" y="185"/>
                  </a:lnTo>
                  <a:lnTo>
                    <a:pt x="396" y="182"/>
                  </a:lnTo>
                  <a:lnTo>
                    <a:pt x="396" y="174"/>
                  </a:lnTo>
                  <a:lnTo>
                    <a:pt x="392" y="174"/>
                  </a:lnTo>
                  <a:lnTo>
                    <a:pt x="392" y="171"/>
                  </a:lnTo>
                  <a:lnTo>
                    <a:pt x="392" y="167"/>
                  </a:lnTo>
                  <a:lnTo>
                    <a:pt x="392" y="163"/>
                  </a:lnTo>
                  <a:lnTo>
                    <a:pt x="392" y="163"/>
                  </a:lnTo>
                  <a:lnTo>
                    <a:pt x="389" y="163"/>
                  </a:lnTo>
                  <a:lnTo>
                    <a:pt x="385" y="159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7"/>
                  </a:lnTo>
                  <a:lnTo>
                    <a:pt x="381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1" y="171"/>
                  </a:lnTo>
                  <a:lnTo>
                    <a:pt x="377" y="171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4" y="163"/>
                  </a:lnTo>
                  <a:lnTo>
                    <a:pt x="374" y="159"/>
                  </a:lnTo>
                  <a:lnTo>
                    <a:pt x="374" y="159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7" y="152"/>
                  </a:lnTo>
                  <a:lnTo>
                    <a:pt x="377" y="156"/>
                  </a:lnTo>
                  <a:lnTo>
                    <a:pt x="381" y="156"/>
                  </a:lnTo>
                  <a:lnTo>
                    <a:pt x="381" y="152"/>
                  </a:lnTo>
                  <a:lnTo>
                    <a:pt x="381" y="152"/>
                  </a:lnTo>
                  <a:lnTo>
                    <a:pt x="385" y="148"/>
                  </a:lnTo>
                  <a:lnTo>
                    <a:pt x="385" y="145"/>
                  </a:lnTo>
                  <a:lnTo>
                    <a:pt x="385" y="141"/>
                  </a:lnTo>
                  <a:lnTo>
                    <a:pt x="389" y="137"/>
                  </a:lnTo>
                  <a:lnTo>
                    <a:pt x="385" y="137"/>
                  </a:lnTo>
                  <a:lnTo>
                    <a:pt x="385" y="133"/>
                  </a:lnTo>
                  <a:lnTo>
                    <a:pt x="381" y="137"/>
                  </a:lnTo>
                  <a:lnTo>
                    <a:pt x="381" y="133"/>
                  </a:lnTo>
                  <a:lnTo>
                    <a:pt x="377" y="133"/>
                  </a:lnTo>
                  <a:lnTo>
                    <a:pt x="374" y="133"/>
                  </a:lnTo>
                  <a:lnTo>
                    <a:pt x="366" y="133"/>
                  </a:lnTo>
                  <a:lnTo>
                    <a:pt x="363" y="133"/>
                  </a:lnTo>
                  <a:lnTo>
                    <a:pt x="355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48" y="133"/>
                  </a:lnTo>
                  <a:lnTo>
                    <a:pt x="348" y="130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2"/>
                  </a:lnTo>
                  <a:lnTo>
                    <a:pt x="344" y="119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29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29" y="119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2" y="119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26" y="130"/>
                  </a:lnTo>
                  <a:lnTo>
                    <a:pt x="329" y="130"/>
                  </a:lnTo>
                  <a:lnTo>
                    <a:pt x="333" y="130"/>
                  </a:lnTo>
                  <a:lnTo>
                    <a:pt x="329" y="130"/>
                  </a:lnTo>
                  <a:lnTo>
                    <a:pt x="333" y="133"/>
                  </a:lnTo>
                  <a:lnTo>
                    <a:pt x="329" y="137"/>
                  </a:lnTo>
                  <a:lnTo>
                    <a:pt x="329" y="133"/>
                  </a:lnTo>
                  <a:lnTo>
                    <a:pt x="326" y="137"/>
                  </a:lnTo>
                  <a:lnTo>
                    <a:pt x="326" y="141"/>
                  </a:lnTo>
                  <a:lnTo>
                    <a:pt x="322" y="141"/>
                  </a:lnTo>
                  <a:lnTo>
                    <a:pt x="322" y="148"/>
                  </a:lnTo>
                  <a:lnTo>
                    <a:pt x="326" y="152"/>
                  </a:lnTo>
                  <a:lnTo>
                    <a:pt x="329" y="152"/>
                  </a:lnTo>
                  <a:lnTo>
                    <a:pt x="333" y="156"/>
                  </a:lnTo>
                  <a:lnTo>
                    <a:pt x="333" y="163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74"/>
                  </a:lnTo>
                  <a:lnTo>
                    <a:pt x="340" y="178"/>
                  </a:lnTo>
                  <a:lnTo>
                    <a:pt x="340" y="182"/>
                  </a:lnTo>
                  <a:lnTo>
                    <a:pt x="340" y="185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40" y="193"/>
                  </a:lnTo>
                  <a:lnTo>
                    <a:pt x="340" y="197"/>
                  </a:lnTo>
                  <a:lnTo>
                    <a:pt x="337" y="193"/>
                  </a:lnTo>
                  <a:lnTo>
                    <a:pt x="337" y="197"/>
                  </a:lnTo>
                  <a:lnTo>
                    <a:pt x="337" y="193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29" y="193"/>
                  </a:lnTo>
                  <a:lnTo>
                    <a:pt x="329" y="193"/>
                  </a:lnTo>
                  <a:lnTo>
                    <a:pt x="326" y="193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6" y="185"/>
                  </a:lnTo>
                  <a:lnTo>
                    <a:pt x="322" y="189"/>
                  </a:lnTo>
                  <a:lnTo>
                    <a:pt x="322" y="189"/>
                  </a:lnTo>
                  <a:lnTo>
                    <a:pt x="322" y="193"/>
                  </a:lnTo>
                  <a:lnTo>
                    <a:pt x="318" y="193"/>
                  </a:lnTo>
                  <a:lnTo>
                    <a:pt x="311" y="197"/>
                  </a:lnTo>
                  <a:lnTo>
                    <a:pt x="307" y="200"/>
                  </a:lnTo>
                  <a:lnTo>
                    <a:pt x="307" y="200"/>
                  </a:lnTo>
                  <a:lnTo>
                    <a:pt x="307" y="204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307" y="211"/>
                  </a:lnTo>
                  <a:lnTo>
                    <a:pt x="307" y="211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9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289" y="230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5" y="226"/>
                  </a:lnTo>
                  <a:lnTo>
                    <a:pt x="285" y="226"/>
                  </a:lnTo>
                  <a:lnTo>
                    <a:pt x="281" y="226"/>
                  </a:lnTo>
                  <a:lnTo>
                    <a:pt x="281" y="226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5" y="230"/>
                  </a:lnTo>
                  <a:lnTo>
                    <a:pt x="285" y="230"/>
                  </a:lnTo>
                  <a:lnTo>
                    <a:pt x="274" y="237"/>
                  </a:lnTo>
                  <a:lnTo>
                    <a:pt x="270" y="245"/>
                  </a:lnTo>
                  <a:lnTo>
                    <a:pt x="255" y="256"/>
                  </a:lnTo>
                  <a:lnTo>
                    <a:pt x="255" y="260"/>
                  </a:lnTo>
                  <a:lnTo>
                    <a:pt x="252" y="263"/>
                  </a:lnTo>
                  <a:lnTo>
                    <a:pt x="244" y="267"/>
                  </a:lnTo>
                  <a:lnTo>
                    <a:pt x="240" y="267"/>
                  </a:lnTo>
                  <a:lnTo>
                    <a:pt x="240" y="271"/>
                  </a:lnTo>
                  <a:lnTo>
                    <a:pt x="240" y="274"/>
                  </a:lnTo>
                  <a:lnTo>
                    <a:pt x="237" y="278"/>
                  </a:lnTo>
                  <a:lnTo>
                    <a:pt x="233" y="282"/>
                  </a:lnTo>
                  <a:lnTo>
                    <a:pt x="226" y="282"/>
                  </a:lnTo>
                  <a:lnTo>
                    <a:pt x="222" y="282"/>
                  </a:lnTo>
                  <a:lnTo>
                    <a:pt x="222" y="286"/>
                  </a:lnTo>
                  <a:lnTo>
                    <a:pt x="218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1" y="289"/>
                  </a:lnTo>
                  <a:lnTo>
                    <a:pt x="207" y="293"/>
                  </a:lnTo>
                  <a:lnTo>
                    <a:pt x="207" y="297"/>
                  </a:lnTo>
                  <a:lnTo>
                    <a:pt x="207" y="300"/>
                  </a:lnTo>
                  <a:lnTo>
                    <a:pt x="207" y="308"/>
                  </a:lnTo>
                  <a:lnTo>
                    <a:pt x="207" y="312"/>
                  </a:lnTo>
                  <a:lnTo>
                    <a:pt x="207" y="315"/>
                  </a:lnTo>
                  <a:lnTo>
                    <a:pt x="207" y="326"/>
                  </a:lnTo>
                  <a:lnTo>
                    <a:pt x="211" y="330"/>
                  </a:lnTo>
                  <a:lnTo>
                    <a:pt x="211" y="334"/>
                  </a:lnTo>
                  <a:lnTo>
                    <a:pt x="207" y="345"/>
                  </a:lnTo>
                  <a:lnTo>
                    <a:pt x="203" y="352"/>
                  </a:lnTo>
                  <a:lnTo>
                    <a:pt x="203" y="360"/>
                  </a:lnTo>
                  <a:lnTo>
                    <a:pt x="203" y="360"/>
                  </a:lnTo>
                  <a:lnTo>
                    <a:pt x="207" y="371"/>
                  </a:lnTo>
                  <a:lnTo>
                    <a:pt x="207" y="375"/>
                  </a:lnTo>
                  <a:lnTo>
                    <a:pt x="203" y="378"/>
                  </a:lnTo>
                  <a:lnTo>
                    <a:pt x="200" y="375"/>
                  </a:lnTo>
                  <a:lnTo>
                    <a:pt x="196" y="378"/>
                  </a:lnTo>
                  <a:lnTo>
                    <a:pt x="196" y="378"/>
                  </a:lnTo>
                  <a:lnTo>
                    <a:pt x="196" y="382"/>
                  </a:lnTo>
                  <a:lnTo>
                    <a:pt x="192" y="386"/>
                  </a:lnTo>
                  <a:lnTo>
                    <a:pt x="189" y="389"/>
                  </a:lnTo>
                  <a:lnTo>
                    <a:pt x="192" y="389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2" y="393"/>
                  </a:lnTo>
                  <a:lnTo>
                    <a:pt x="185" y="393"/>
                  </a:lnTo>
                  <a:lnTo>
                    <a:pt x="185" y="393"/>
                  </a:lnTo>
                  <a:lnTo>
                    <a:pt x="181" y="397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4"/>
                  </a:lnTo>
                  <a:lnTo>
                    <a:pt x="178" y="408"/>
                  </a:lnTo>
                  <a:lnTo>
                    <a:pt x="170" y="412"/>
                  </a:lnTo>
                  <a:lnTo>
                    <a:pt x="163" y="408"/>
                  </a:lnTo>
                  <a:lnTo>
                    <a:pt x="159" y="408"/>
                  </a:lnTo>
                  <a:lnTo>
                    <a:pt x="155" y="401"/>
                  </a:lnTo>
                  <a:lnTo>
                    <a:pt x="148" y="389"/>
                  </a:lnTo>
                  <a:lnTo>
                    <a:pt x="148" y="386"/>
                  </a:lnTo>
                  <a:lnTo>
                    <a:pt x="148" y="378"/>
                  </a:lnTo>
                  <a:lnTo>
                    <a:pt x="144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63"/>
                  </a:lnTo>
                  <a:lnTo>
                    <a:pt x="137" y="360"/>
                  </a:lnTo>
                  <a:lnTo>
                    <a:pt x="133" y="356"/>
                  </a:lnTo>
                  <a:lnTo>
                    <a:pt x="129" y="352"/>
                  </a:lnTo>
                  <a:lnTo>
                    <a:pt x="129" y="352"/>
                  </a:lnTo>
                  <a:lnTo>
                    <a:pt x="126" y="345"/>
                  </a:lnTo>
                  <a:lnTo>
                    <a:pt x="122" y="341"/>
                  </a:lnTo>
                  <a:lnTo>
                    <a:pt x="122" y="341"/>
                  </a:lnTo>
                  <a:lnTo>
                    <a:pt x="122" y="334"/>
                  </a:lnTo>
                  <a:lnTo>
                    <a:pt x="118" y="334"/>
                  </a:lnTo>
                  <a:lnTo>
                    <a:pt x="115" y="326"/>
                  </a:lnTo>
                  <a:lnTo>
                    <a:pt x="115" y="323"/>
                  </a:lnTo>
                  <a:lnTo>
                    <a:pt x="115" y="319"/>
                  </a:lnTo>
                  <a:lnTo>
                    <a:pt x="111" y="315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103" y="304"/>
                  </a:lnTo>
                  <a:lnTo>
                    <a:pt x="100" y="297"/>
                  </a:lnTo>
                  <a:lnTo>
                    <a:pt x="100" y="297"/>
                  </a:lnTo>
                  <a:lnTo>
                    <a:pt x="100" y="293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2" y="282"/>
                  </a:lnTo>
                  <a:lnTo>
                    <a:pt x="92" y="274"/>
                  </a:lnTo>
                  <a:lnTo>
                    <a:pt x="85" y="260"/>
                  </a:lnTo>
                  <a:lnTo>
                    <a:pt x="85" y="256"/>
                  </a:lnTo>
                  <a:lnTo>
                    <a:pt x="81" y="252"/>
                  </a:lnTo>
                  <a:lnTo>
                    <a:pt x="85" y="252"/>
                  </a:lnTo>
                  <a:lnTo>
                    <a:pt x="81" y="248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1" y="241"/>
                  </a:lnTo>
                  <a:lnTo>
                    <a:pt x="81" y="237"/>
                  </a:lnTo>
                  <a:lnTo>
                    <a:pt x="78" y="230"/>
                  </a:lnTo>
                  <a:lnTo>
                    <a:pt x="74" y="226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19"/>
                  </a:lnTo>
                  <a:lnTo>
                    <a:pt x="78" y="219"/>
                  </a:lnTo>
                  <a:lnTo>
                    <a:pt x="78" y="211"/>
                  </a:lnTo>
                  <a:lnTo>
                    <a:pt x="78" y="208"/>
                  </a:lnTo>
                  <a:lnTo>
                    <a:pt x="74" y="208"/>
                  </a:lnTo>
                  <a:lnTo>
                    <a:pt x="74" y="200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81" y="197"/>
                  </a:lnTo>
                  <a:lnTo>
                    <a:pt x="78" y="197"/>
                  </a:lnTo>
                  <a:lnTo>
                    <a:pt x="74" y="197"/>
                  </a:lnTo>
                  <a:lnTo>
                    <a:pt x="70" y="197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4" y="189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0" y="185"/>
                  </a:lnTo>
                  <a:lnTo>
                    <a:pt x="66" y="182"/>
                  </a:lnTo>
                  <a:lnTo>
                    <a:pt x="66" y="185"/>
                  </a:lnTo>
                  <a:lnTo>
                    <a:pt x="66" y="189"/>
                  </a:lnTo>
                  <a:lnTo>
                    <a:pt x="63" y="193"/>
                  </a:lnTo>
                  <a:lnTo>
                    <a:pt x="66" y="197"/>
                  </a:lnTo>
                  <a:lnTo>
                    <a:pt x="66" y="200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59" y="208"/>
                  </a:lnTo>
                  <a:lnTo>
                    <a:pt x="48" y="211"/>
                  </a:lnTo>
                  <a:lnTo>
                    <a:pt x="44" y="215"/>
                  </a:lnTo>
                  <a:lnTo>
                    <a:pt x="41" y="211"/>
                  </a:lnTo>
                  <a:lnTo>
                    <a:pt x="26" y="204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18" y="197"/>
                  </a:lnTo>
                  <a:lnTo>
                    <a:pt x="11" y="189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85"/>
                  </a:lnTo>
                  <a:lnTo>
                    <a:pt x="29" y="182"/>
                  </a:lnTo>
                  <a:lnTo>
                    <a:pt x="33" y="182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7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8"/>
                  </a:lnTo>
                  <a:lnTo>
                    <a:pt x="26" y="178"/>
                  </a:lnTo>
                  <a:lnTo>
                    <a:pt x="22" y="178"/>
                  </a:lnTo>
                  <a:lnTo>
                    <a:pt x="18" y="182"/>
                  </a:lnTo>
                  <a:lnTo>
                    <a:pt x="7" y="178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7" y="163"/>
                  </a:lnTo>
                  <a:lnTo>
                    <a:pt x="4" y="163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7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22" y="156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7" y="156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48"/>
                  </a:lnTo>
                  <a:lnTo>
                    <a:pt x="37" y="137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0"/>
                  </a:lnTo>
                  <a:lnTo>
                    <a:pt x="29" y="130"/>
                  </a:lnTo>
                  <a:lnTo>
                    <a:pt x="26" y="130"/>
                  </a:lnTo>
                  <a:lnTo>
                    <a:pt x="22" y="122"/>
                  </a:lnTo>
                  <a:lnTo>
                    <a:pt x="22" y="119"/>
                  </a:lnTo>
                  <a:lnTo>
                    <a:pt x="22" y="115"/>
                  </a:lnTo>
                  <a:lnTo>
                    <a:pt x="18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04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29" y="93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8" y="93"/>
                  </a:lnTo>
                  <a:lnTo>
                    <a:pt x="52" y="89"/>
                  </a:lnTo>
                  <a:lnTo>
                    <a:pt x="55" y="82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6" y="67"/>
                  </a:lnTo>
                  <a:lnTo>
                    <a:pt x="70" y="63"/>
                  </a:lnTo>
                  <a:lnTo>
                    <a:pt x="74" y="59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2"/>
                  </a:lnTo>
                  <a:lnTo>
                    <a:pt x="78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103" y="11"/>
                  </a:lnTo>
                  <a:lnTo>
                    <a:pt x="107" y="7"/>
                  </a:lnTo>
                  <a:lnTo>
                    <a:pt x="111" y="4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6" y="7"/>
                  </a:lnTo>
                  <a:lnTo>
                    <a:pt x="129" y="4"/>
                  </a:lnTo>
                  <a:lnTo>
                    <a:pt x="137" y="7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close/>
                  <a:moveTo>
                    <a:pt x="333" y="197"/>
                  </a:move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close/>
                  <a:moveTo>
                    <a:pt x="333" y="193"/>
                  </a:moveTo>
                  <a:lnTo>
                    <a:pt x="329" y="193"/>
                  </a:lnTo>
                  <a:lnTo>
                    <a:pt x="329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3"/>
                  </a:lnTo>
                  <a:lnTo>
                    <a:pt x="333" y="193"/>
                  </a:lnTo>
                  <a:close/>
                  <a:moveTo>
                    <a:pt x="329" y="193"/>
                  </a:move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3"/>
                  </a:lnTo>
                  <a:lnTo>
                    <a:pt x="329" y="193"/>
                  </a:lnTo>
                  <a:close/>
                  <a:moveTo>
                    <a:pt x="322" y="197"/>
                  </a:moveTo>
                  <a:lnTo>
                    <a:pt x="322" y="197"/>
                  </a:lnTo>
                  <a:lnTo>
                    <a:pt x="326" y="197"/>
                  </a:lnTo>
                  <a:lnTo>
                    <a:pt x="326" y="193"/>
                  </a:lnTo>
                  <a:lnTo>
                    <a:pt x="326" y="193"/>
                  </a:lnTo>
                  <a:lnTo>
                    <a:pt x="322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131617" y="2636870"/>
              <a:ext cx="105504" cy="128663"/>
            </a:xfrm>
            <a:custGeom>
              <a:avLst/>
              <a:gdLst>
                <a:gd name="T0" fmla="*/ 22 w 22"/>
                <a:gd name="T1" fmla="*/ 24 h 27"/>
                <a:gd name="T2" fmla="*/ 20 w 22"/>
                <a:gd name="T3" fmla="*/ 25 h 27"/>
                <a:gd name="T4" fmla="*/ 21 w 22"/>
                <a:gd name="T5" fmla="*/ 27 h 27"/>
                <a:gd name="T6" fmla="*/ 19 w 22"/>
                <a:gd name="T7" fmla="*/ 24 h 27"/>
                <a:gd name="T8" fmla="*/ 19 w 22"/>
                <a:gd name="T9" fmla="*/ 23 h 27"/>
                <a:gd name="T10" fmla="*/ 18 w 22"/>
                <a:gd name="T11" fmla="*/ 23 h 27"/>
                <a:gd name="T12" fmla="*/ 18 w 22"/>
                <a:gd name="T13" fmla="*/ 21 h 27"/>
                <a:gd name="T14" fmla="*/ 16 w 22"/>
                <a:gd name="T15" fmla="*/ 17 h 27"/>
                <a:gd name="T16" fmla="*/ 16 w 22"/>
                <a:gd name="T17" fmla="*/ 17 h 27"/>
                <a:gd name="T18" fmla="*/ 13 w 22"/>
                <a:gd name="T19" fmla="*/ 17 h 27"/>
                <a:gd name="T20" fmla="*/ 11 w 22"/>
                <a:gd name="T21" fmla="*/ 15 h 27"/>
                <a:gd name="T22" fmla="*/ 12 w 22"/>
                <a:gd name="T23" fmla="*/ 18 h 27"/>
                <a:gd name="T24" fmla="*/ 12 w 22"/>
                <a:gd name="T25" fmla="*/ 19 h 27"/>
                <a:gd name="T26" fmla="*/ 11 w 22"/>
                <a:gd name="T27" fmla="*/ 22 h 27"/>
                <a:gd name="T28" fmla="*/ 11 w 22"/>
                <a:gd name="T29" fmla="*/ 20 h 27"/>
                <a:gd name="T30" fmla="*/ 10 w 22"/>
                <a:gd name="T31" fmla="*/ 21 h 27"/>
                <a:gd name="T32" fmla="*/ 10 w 22"/>
                <a:gd name="T33" fmla="*/ 19 h 27"/>
                <a:gd name="T34" fmla="*/ 9 w 22"/>
                <a:gd name="T35" fmla="*/ 19 h 27"/>
                <a:gd name="T36" fmla="*/ 9 w 22"/>
                <a:gd name="T37" fmla="*/ 21 h 27"/>
                <a:gd name="T38" fmla="*/ 9 w 22"/>
                <a:gd name="T39" fmla="*/ 22 h 27"/>
                <a:gd name="T40" fmla="*/ 8 w 22"/>
                <a:gd name="T41" fmla="*/ 22 h 27"/>
                <a:gd name="T42" fmla="*/ 7 w 22"/>
                <a:gd name="T43" fmla="*/ 21 h 27"/>
                <a:gd name="T44" fmla="*/ 6 w 22"/>
                <a:gd name="T45" fmla="*/ 19 h 27"/>
                <a:gd name="T46" fmla="*/ 4 w 22"/>
                <a:gd name="T47" fmla="*/ 15 h 27"/>
                <a:gd name="T48" fmla="*/ 4 w 22"/>
                <a:gd name="T49" fmla="*/ 12 h 27"/>
                <a:gd name="T50" fmla="*/ 1 w 22"/>
                <a:gd name="T51" fmla="*/ 10 h 27"/>
                <a:gd name="T52" fmla="*/ 2 w 22"/>
                <a:gd name="T53" fmla="*/ 7 h 27"/>
                <a:gd name="T54" fmla="*/ 4 w 22"/>
                <a:gd name="T55" fmla="*/ 6 h 27"/>
                <a:gd name="T56" fmla="*/ 3 w 22"/>
                <a:gd name="T57" fmla="*/ 5 h 27"/>
                <a:gd name="T58" fmla="*/ 0 w 22"/>
                <a:gd name="T59" fmla="*/ 3 h 27"/>
                <a:gd name="T60" fmla="*/ 1 w 22"/>
                <a:gd name="T61" fmla="*/ 1 h 27"/>
                <a:gd name="T62" fmla="*/ 1 w 22"/>
                <a:gd name="T63" fmla="*/ 0 h 27"/>
                <a:gd name="T64" fmla="*/ 2 w 22"/>
                <a:gd name="T65" fmla="*/ 1 h 27"/>
                <a:gd name="T66" fmla="*/ 4 w 22"/>
                <a:gd name="T67" fmla="*/ 2 h 27"/>
                <a:gd name="T68" fmla="*/ 4 w 22"/>
                <a:gd name="T69" fmla="*/ 1 h 27"/>
                <a:gd name="T70" fmla="*/ 6 w 22"/>
                <a:gd name="T71" fmla="*/ 2 h 27"/>
                <a:gd name="T72" fmla="*/ 7 w 22"/>
                <a:gd name="T73" fmla="*/ 3 h 27"/>
                <a:gd name="T74" fmla="*/ 8 w 22"/>
                <a:gd name="T75" fmla="*/ 5 h 27"/>
                <a:gd name="T76" fmla="*/ 9 w 22"/>
                <a:gd name="T77" fmla="*/ 6 h 27"/>
                <a:gd name="T78" fmla="*/ 13 w 22"/>
                <a:gd name="T79" fmla="*/ 6 h 27"/>
                <a:gd name="T80" fmla="*/ 17 w 22"/>
                <a:gd name="T81" fmla="*/ 6 h 27"/>
                <a:gd name="T82" fmla="*/ 18 w 22"/>
                <a:gd name="T83" fmla="*/ 7 h 27"/>
                <a:gd name="T84" fmla="*/ 18 w 22"/>
                <a:gd name="T85" fmla="*/ 9 h 27"/>
                <a:gd name="T86" fmla="*/ 17 w 22"/>
                <a:gd name="T87" fmla="*/ 11 h 27"/>
                <a:gd name="T88" fmla="*/ 16 w 22"/>
                <a:gd name="T89" fmla="*/ 11 h 27"/>
                <a:gd name="T90" fmla="*/ 15 w 22"/>
                <a:gd name="T91" fmla="*/ 13 h 27"/>
                <a:gd name="T92" fmla="*/ 16 w 22"/>
                <a:gd name="T93" fmla="*/ 15 h 27"/>
                <a:gd name="T94" fmla="*/ 17 w 22"/>
                <a:gd name="T95" fmla="*/ 16 h 27"/>
                <a:gd name="T96" fmla="*/ 17 w 22"/>
                <a:gd name="T97" fmla="*/ 16 h 27"/>
                <a:gd name="T98" fmla="*/ 18 w 22"/>
                <a:gd name="T99" fmla="*/ 14 h 27"/>
                <a:gd name="T100" fmla="*/ 19 w 22"/>
                <a:gd name="T101" fmla="*/ 14 h 27"/>
                <a:gd name="T102" fmla="*/ 20 w 22"/>
                <a:gd name="T103" fmla="*/ 15 h 27"/>
                <a:gd name="T104" fmla="*/ 21 w 22"/>
                <a:gd name="T105" fmla="*/ 17 h 27"/>
                <a:gd name="T106" fmla="*/ 22 w 22"/>
                <a:gd name="T107" fmla="*/ 21 h 27"/>
                <a:gd name="T108" fmla="*/ 22 w 22"/>
                <a:gd name="T109" fmla="*/ 22 h 27"/>
                <a:gd name="T110" fmla="*/ 16 w 22"/>
                <a:gd name="T111" fmla="*/ 18 h 27"/>
                <a:gd name="T112" fmla="*/ 16 w 22"/>
                <a:gd name="T113" fmla="*/ 19 h 27"/>
                <a:gd name="T114" fmla="*/ 14 w 22"/>
                <a:gd name="T115" fmla="*/ 19 h 27"/>
                <a:gd name="T116" fmla="*/ 15 w 22"/>
                <a:gd name="T117" fmla="*/ 19 h 27"/>
                <a:gd name="T118" fmla="*/ 14 w 22"/>
                <a:gd name="T119" fmla="*/ 18 h 27"/>
                <a:gd name="T120" fmla="*/ 12 w 22"/>
                <a:gd name="T121" fmla="*/ 18 h 27"/>
                <a:gd name="T122" fmla="*/ 14 w 22"/>
                <a:gd name="T12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16" y="19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4" y="18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3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1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6141910" y="2603418"/>
              <a:ext cx="65619" cy="33452"/>
            </a:xfrm>
            <a:custGeom>
              <a:avLst/>
              <a:gdLst>
                <a:gd name="T0" fmla="*/ 0 w 51"/>
                <a:gd name="T1" fmla="*/ 11 h 26"/>
                <a:gd name="T2" fmla="*/ 3 w 51"/>
                <a:gd name="T3" fmla="*/ 11 h 26"/>
                <a:gd name="T4" fmla="*/ 7 w 51"/>
                <a:gd name="T5" fmla="*/ 4 h 26"/>
                <a:gd name="T6" fmla="*/ 14 w 51"/>
                <a:gd name="T7" fmla="*/ 0 h 26"/>
                <a:gd name="T8" fmla="*/ 22 w 51"/>
                <a:gd name="T9" fmla="*/ 0 h 26"/>
                <a:gd name="T10" fmla="*/ 22 w 51"/>
                <a:gd name="T11" fmla="*/ 0 h 26"/>
                <a:gd name="T12" fmla="*/ 29 w 51"/>
                <a:gd name="T13" fmla="*/ 4 h 26"/>
                <a:gd name="T14" fmla="*/ 33 w 51"/>
                <a:gd name="T15" fmla="*/ 4 h 26"/>
                <a:gd name="T16" fmla="*/ 37 w 51"/>
                <a:gd name="T17" fmla="*/ 4 h 26"/>
                <a:gd name="T18" fmla="*/ 40 w 51"/>
                <a:gd name="T19" fmla="*/ 4 h 26"/>
                <a:gd name="T20" fmla="*/ 44 w 51"/>
                <a:gd name="T21" fmla="*/ 4 h 26"/>
                <a:gd name="T22" fmla="*/ 44 w 51"/>
                <a:gd name="T23" fmla="*/ 4 h 26"/>
                <a:gd name="T24" fmla="*/ 44 w 51"/>
                <a:gd name="T25" fmla="*/ 8 h 26"/>
                <a:gd name="T26" fmla="*/ 44 w 51"/>
                <a:gd name="T27" fmla="*/ 11 h 26"/>
                <a:gd name="T28" fmla="*/ 48 w 51"/>
                <a:gd name="T29" fmla="*/ 15 h 26"/>
                <a:gd name="T30" fmla="*/ 48 w 51"/>
                <a:gd name="T31" fmla="*/ 19 h 26"/>
                <a:gd name="T32" fmla="*/ 51 w 51"/>
                <a:gd name="T33" fmla="*/ 19 h 26"/>
                <a:gd name="T34" fmla="*/ 44 w 51"/>
                <a:gd name="T35" fmla="*/ 22 h 26"/>
                <a:gd name="T36" fmla="*/ 40 w 51"/>
                <a:gd name="T37" fmla="*/ 22 h 26"/>
                <a:gd name="T38" fmla="*/ 33 w 51"/>
                <a:gd name="T39" fmla="*/ 22 h 26"/>
                <a:gd name="T40" fmla="*/ 29 w 51"/>
                <a:gd name="T41" fmla="*/ 22 h 26"/>
                <a:gd name="T42" fmla="*/ 26 w 51"/>
                <a:gd name="T43" fmla="*/ 22 h 26"/>
                <a:gd name="T44" fmla="*/ 22 w 51"/>
                <a:gd name="T45" fmla="*/ 26 h 26"/>
                <a:gd name="T46" fmla="*/ 18 w 51"/>
                <a:gd name="T47" fmla="*/ 26 h 26"/>
                <a:gd name="T48" fmla="*/ 11 w 51"/>
                <a:gd name="T49" fmla="*/ 22 h 26"/>
                <a:gd name="T50" fmla="*/ 7 w 51"/>
                <a:gd name="T51" fmla="*/ 22 h 26"/>
                <a:gd name="T52" fmla="*/ 3 w 51"/>
                <a:gd name="T53" fmla="*/ 22 h 26"/>
                <a:gd name="T54" fmla="*/ 0 w 51"/>
                <a:gd name="T55" fmla="*/ 19 h 26"/>
                <a:gd name="T56" fmla="*/ 0 w 51"/>
                <a:gd name="T57" fmla="*/ 15 h 26"/>
                <a:gd name="T58" fmla="*/ 0 w 51"/>
                <a:gd name="T5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26">
                  <a:moveTo>
                    <a:pt x="0" y="11"/>
                  </a:moveTo>
                  <a:lnTo>
                    <a:pt x="3" y="11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3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5955347" y="2560960"/>
              <a:ext cx="176269" cy="81058"/>
            </a:xfrm>
            <a:custGeom>
              <a:avLst/>
              <a:gdLst>
                <a:gd name="T0" fmla="*/ 4 w 137"/>
                <a:gd name="T1" fmla="*/ 0 h 63"/>
                <a:gd name="T2" fmla="*/ 11 w 137"/>
                <a:gd name="T3" fmla="*/ 4 h 63"/>
                <a:gd name="T4" fmla="*/ 15 w 137"/>
                <a:gd name="T5" fmla="*/ 4 h 63"/>
                <a:gd name="T6" fmla="*/ 22 w 137"/>
                <a:gd name="T7" fmla="*/ 0 h 63"/>
                <a:gd name="T8" fmla="*/ 30 w 137"/>
                <a:gd name="T9" fmla="*/ 4 h 63"/>
                <a:gd name="T10" fmla="*/ 37 w 137"/>
                <a:gd name="T11" fmla="*/ 4 h 63"/>
                <a:gd name="T12" fmla="*/ 45 w 137"/>
                <a:gd name="T13" fmla="*/ 11 h 63"/>
                <a:gd name="T14" fmla="*/ 52 w 137"/>
                <a:gd name="T15" fmla="*/ 15 h 63"/>
                <a:gd name="T16" fmla="*/ 56 w 137"/>
                <a:gd name="T17" fmla="*/ 18 h 63"/>
                <a:gd name="T18" fmla="*/ 56 w 137"/>
                <a:gd name="T19" fmla="*/ 15 h 63"/>
                <a:gd name="T20" fmla="*/ 59 w 137"/>
                <a:gd name="T21" fmla="*/ 15 h 63"/>
                <a:gd name="T22" fmla="*/ 67 w 137"/>
                <a:gd name="T23" fmla="*/ 15 h 63"/>
                <a:gd name="T24" fmla="*/ 71 w 137"/>
                <a:gd name="T25" fmla="*/ 22 h 63"/>
                <a:gd name="T26" fmla="*/ 82 w 137"/>
                <a:gd name="T27" fmla="*/ 22 h 63"/>
                <a:gd name="T28" fmla="*/ 82 w 137"/>
                <a:gd name="T29" fmla="*/ 33 h 63"/>
                <a:gd name="T30" fmla="*/ 89 w 137"/>
                <a:gd name="T31" fmla="*/ 33 h 63"/>
                <a:gd name="T32" fmla="*/ 93 w 137"/>
                <a:gd name="T33" fmla="*/ 33 h 63"/>
                <a:gd name="T34" fmla="*/ 104 w 137"/>
                <a:gd name="T35" fmla="*/ 30 h 63"/>
                <a:gd name="T36" fmla="*/ 108 w 137"/>
                <a:gd name="T37" fmla="*/ 33 h 63"/>
                <a:gd name="T38" fmla="*/ 115 w 137"/>
                <a:gd name="T39" fmla="*/ 41 h 63"/>
                <a:gd name="T40" fmla="*/ 122 w 137"/>
                <a:gd name="T41" fmla="*/ 41 h 63"/>
                <a:gd name="T42" fmla="*/ 130 w 137"/>
                <a:gd name="T43" fmla="*/ 37 h 63"/>
                <a:gd name="T44" fmla="*/ 134 w 137"/>
                <a:gd name="T45" fmla="*/ 41 h 63"/>
                <a:gd name="T46" fmla="*/ 137 w 137"/>
                <a:gd name="T47" fmla="*/ 55 h 63"/>
                <a:gd name="T48" fmla="*/ 122 w 137"/>
                <a:gd name="T49" fmla="*/ 63 h 63"/>
                <a:gd name="T50" fmla="*/ 115 w 137"/>
                <a:gd name="T51" fmla="*/ 63 h 63"/>
                <a:gd name="T52" fmla="*/ 93 w 137"/>
                <a:gd name="T53" fmla="*/ 59 h 63"/>
                <a:gd name="T54" fmla="*/ 82 w 137"/>
                <a:gd name="T55" fmla="*/ 55 h 63"/>
                <a:gd name="T56" fmla="*/ 78 w 137"/>
                <a:gd name="T57" fmla="*/ 52 h 63"/>
                <a:gd name="T58" fmla="*/ 59 w 137"/>
                <a:gd name="T59" fmla="*/ 52 h 63"/>
                <a:gd name="T60" fmla="*/ 48 w 137"/>
                <a:gd name="T61" fmla="*/ 48 h 63"/>
                <a:gd name="T62" fmla="*/ 41 w 137"/>
                <a:gd name="T63" fmla="*/ 44 h 63"/>
                <a:gd name="T64" fmla="*/ 30 w 137"/>
                <a:gd name="T65" fmla="*/ 41 h 63"/>
                <a:gd name="T66" fmla="*/ 19 w 137"/>
                <a:gd name="T67" fmla="*/ 33 h 63"/>
                <a:gd name="T68" fmla="*/ 8 w 137"/>
                <a:gd name="T69" fmla="*/ 30 h 63"/>
                <a:gd name="T70" fmla="*/ 4 w 137"/>
                <a:gd name="T71" fmla="*/ 26 h 63"/>
                <a:gd name="T72" fmla="*/ 0 w 137"/>
                <a:gd name="T73" fmla="*/ 22 h 63"/>
                <a:gd name="T74" fmla="*/ 4 w 137"/>
                <a:gd name="T75" fmla="*/ 11 h 63"/>
                <a:gd name="T76" fmla="*/ 4 w 137"/>
                <a:gd name="T7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" h="63">
                  <a:moveTo>
                    <a:pt x="4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78" y="30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3" y="33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15" y="37"/>
                  </a:lnTo>
                  <a:lnTo>
                    <a:pt x="115" y="41"/>
                  </a:lnTo>
                  <a:lnTo>
                    <a:pt x="119" y="41"/>
                  </a:lnTo>
                  <a:lnTo>
                    <a:pt x="122" y="41"/>
                  </a:lnTo>
                  <a:lnTo>
                    <a:pt x="126" y="41"/>
                  </a:lnTo>
                  <a:lnTo>
                    <a:pt x="130" y="37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7" y="55"/>
                  </a:lnTo>
                  <a:lnTo>
                    <a:pt x="134" y="63"/>
                  </a:lnTo>
                  <a:lnTo>
                    <a:pt x="122" y="63"/>
                  </a:lnTo>
                  <a:lnTo>
                    <a:pt x="119" y="59"/>
                  </a:lnTo>
                  <a:lnTo>
                    <a:pt x="115" y="63"/>
                  </a:lnTo>
                  <a:lnTo>
                    <a:pt x="100" y="59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82" y="55"/>
                  </a:lnTo>
                  <a:lnTo>
                    <a:pt x="78" y="55"/>
                  </a:lnTo>
                  <a:lnTo>
                    <a:pt x="78" y="52"/>
                  </a:lnTo>
                  <a:lnTo>
                    <a:pt x="71" y="48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0" y="41"/>
                  </a:lnTo>
                  <a:lnTo>
                    <a:pt x="26" y="37"/>
                  </a:lnTo>
                  <a:lnTo>
                    <a:pt x="19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1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551345" y="2418143"/>
              <a:ext cx="294639" cy="290779"/>
            </a:xfrm>
            <a:custGeom>
              <a:avLst/>
              <a:gdLst>
                <a:gd name="T0" fmla="*/ 137 w 229"/>
                <a:gd name="T1" fmla="*/ 218 h 226"/>
                <a:gd name="T2" fmla="*/ 155 w 229"/>
                <a:gd name="T3" fmla="*/ 215 h 226"/>
                <a:gd name="T4" fmla="*/ 166 w 229"/>
                <a:gd name="T5" fmla="*/ 211 h 226"/>
                <a:gd name="T6" fmla="*/ 174 w 229"/>
                <a:gd name="T7" fmla="*/ 211 h 226"/>
                <a:gd name="T8" fmla="*/ 166 w 229"/>
                <a:gd name="T9" fmla="*/ 192 h 226"/>
                <a:gd name="T10" fmla="*/ 155 w 229"/>
                <a:gd name="T11" fmla="*/ 181 h 226"/>
                <a:gd name="T12" fmla="*/ 148 w 229"/>
                <a:gd name="T13" fmla="*/ 174 h 226"/>
                <a:gd name="T14" fmla="*/ 144 w 229"/>
                <a:gd name="T15" fmla="*/ 163 h 226"/>
                <a:gd name="T16" fmla="*/ 155 w 229"/>
                <a:gd name="T17" fmla="*/ 152 h 226"/>
                <a:gd name="T18" fmla="*/ 166 w 229"/>
                <a:gd name="T19" fmla="*/ 155 h 226"/>
                <a:gd name="T20" fmla="*/ 188 w 229"/>
                <a:gd name="T21" fmla="*/ 141 h 226"/>
                <a:gd name="T22" fmla="*/ 203 w 229"/>
                <a:gd name="T23" fmla="*/ 122 h 226"/>
                <a:gd name="T24" fmla="*/ 207 w 229"/>
                <a:gd name="T25" fmla="*/ 111 h 226"/>
                <a:gd name="T26" fmla="*/ 214 w 229"/>
                <a:gd name="T27" fmla="*/ 92 h 226"/>
                <a:gd name="T28" fmla="*/ 222 w 229"/>
                <a:gd name="T29" fmla="*/ 81 h 226"/>
                <a:gd name="T30" fmla="*/ 229 w 229"/>
                <a:gd name="T31" fmla="*/ 74 h 226"/>
                <a:gd name="T32" fmla="*/ 214 w 229"/>
                <a:gd name="T33" fmla="*/ 70 h 226"/>
                <a:gd name="T34" fmla="*/ 196 w 229"/>
                <a:gd name="T35" fmla="*/ 55 h 226"/>
                <a:gd name="T36" fmla="*/ 192 w 229"/>
                <a:gd name="T37" fmla="*/ 37 h 226"/>
                <a:gd name="T38" fmla="*/ 192 w 229"/>
                <a:gd name="T39" fmla="*/ 26 h 226"/>
                <a:gd name="T40" fmla="*/ 181 w 229"/>
                <a:gd name="T41" fmla="*/ 14 h 226"/>
                <a:gd name="T42" fmla="*/ 170 w 229"/>
                <a:gd name="T43" fmla="*/ 7 h 226"/>
                <a:gd name="T44" fmla="*/ 170 w 229"/>
                <a:gd name="T45" fmla="*/ 0 h 226"/>
                <a:gd name="T46" fmla="*/ 151 w 229"/>
                <a:gd name="T47" fmla="*/ 7 h 226"/>
                <a:gd name="T48" fmla="*/ 148 w 229"/>
                <a:gd name="T49" fmla="*/ 37 h 226"/>
                <a:gd name="T50" fmla="*/ 144 w 229"/>
                <a:gd name="T51" fmla="*/ 48 h 226"/>
                <a:gd name="T52" fmla="*/ 137 w 229"/>
                <a:gd name="T53" fmla="*/ 55 h 226"/>
                <a:gd name="T54" fmla="*/ 133 w 229"/>
                <a:gd name="T55" fmla="*/ 63 h 226"/>
                <a:gd name="T56" fmla="*/ 129 w 229"/>
                <a:gd name="T57" fmla="*/ 77 h 226"/>
                <a:gd name="T58" fmla="*/ 122 w 229"/>
                <a:gd name="T59" fmla="*/ 85 h 226"/>
                <a:gd name="T60" fmla="*/ 114 w 229"/>
                <a:gd name="T61" fmla="*/ 85 h 226"/>
                <a:gd name="T62" fmla="*/ 107 w 229"/>
                <a:gd name="T63" fmla="*/ 92 h 226"/>
                <a:gd name="T64" fmla="*/ 92 w 229"/>
                <a:gd name="T65" fmla="*/ 100 h 226"/>
                <a:gd name="T66" fmla="*/ 85 w 229"/>
                <a:gd name="T67" fmla="*/ 107 h 226"/>
                <a:gd name="T68" fmla="*/ 88 w 229"/>
                <a:gd name="T69" fmla="*/ 122 h 226"/>
                <a:gd name="T70" fmla="*/ 70 w 229"/>
                <a:gd name="T71" fmla="*/ 126 h 226"/>
                <a:gd name="T72" fmla="*/ 48 w 229"/>
                <a:gd name="T73" fmla="*/ 129 h 226"/>
                <a:gd name="T74" fmla="*/ 0 w 229"/>
                <a:gd name="T75" fmla="*/ 126 h 226"/>
                <a:gd name="T76" fmla="*/ 18 w 229"/>
                <a:gd name="T77" fmla="*/ 144 h 226"/>
                <a:gd name="T78" fmla="*/ 29 w 229"/>
                <a:gd name="T79" fmla="*/ 152 h 226"/>
                <a:gd name="T80" fmla="*/ 37 w 229"/>
                <a:gd name="T81" fmla="*/ 163 h 226"/>
                <a:gd name="T82" fmla="*/ 44 w 229"/>
                <a:gd name="T83" fmla="*/ 174 h 226"/>
                <a:gd name="T84" fmla="*/ 29 w 229"/>
                <a:gd name="T85" fmla="*/ 178 h 226"/>
                <a:gd name="T86" fmla="*/ 22 w 229"/>
                <a:gd name="T87" fmla="*/ 189 h 226"/>
                <a:gd name="T88" fmla="*/ 22 w 229"/>
                <a:gd name="T89" fmla="*/ 200 h 226"/>
                <a:gd name="T90" fmla="*/ 33 w 229"/>
                <a:gd name="T91" fmla="*/ 200 h 226"/>
                <a:gd name="T92" fmla="*/ 40 w 229"/>
                <a:gd name="T93" fmla="*/ 200 h 226"/>
                <a:gd name="T94" fmla="*/ 48 w 229"/>
                <a:gd name="T95" fmla="*/ 200 h 226"/>
                <a:gd name="T96" fmla="*/ 55 w 229"/>
                <a:gd name="T97" fmla="*/ 200 h 226"/>
                <a:gd name="T98" fmla="*/ 62 w 229"/>
                <a:gd name="T99" fmla="*/ 200 h 226"/>
                <a:gd name="T100" fmla="*/ 74 w 229"/>
                <a:gd name="T101" fmla="*/ 196 h 226"/>
                <a:gd name="T102" fmla="*/ 85 w 229"/>
                <a:gd name="T103" fmla="*/ 196 h 226"/>
                <a:gd name="T104" fmla="*/ 99 w 229"/>
                <a:gd name="T105" fmla="*/ 196 h 226"/>
                <a:gd name="T106" fmla="*/ 103 w 229"/>
                <a:gd name="T107" fmla="*/ 204 h 226"/>
                <a:gd name="T108" fmla="*/ 111 w 229"/>
                <a:gd name="T109" fmla="*/ 204 h 226"/>
                <a:gd name="T110" fmla="*/ 114 w 229"/>
                <a:gd name="T111" fmla="*/ 215 h 226"/>
                <a:gd name="T112" fmla="*/ 114 w 229"/>
                <a:gd name="T113" fmla="*/ 218 h 226"/>
                <a:gd name="T114" fmla="*/ 129 w 229"/>
                <a:gd name="T1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226">
                  <a:moveTo>
                    <a:pt x="133" y="226"/>
                  </a:moveTo>
                  <a:lnTo>
                    <a:pt x="133" y="222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40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55" y="215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6" y="211"/>
                  </a:lnTo>
                  <a:lnTo>
                    <a:pt x="166" y="211"/>
                  </a:lnTo>
                  <a:lnTo>
                    <a:pt x="170" y="215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07"/>
                  </a:lnTo>
                  <a:lnTo>
                    <a:pt x="170" y="196"/>
                  </a:lnTo>
                  <a:lnTo>
                    <a:pt x="166" y="192"/>
                  </a:lnTo>
                  <a:lnTo>
                    <a:pt x="166" y="192"/>
                  </a:lnTo>
                  <a:lnTo>
                    <a:pt x="166" y="189"/>
                  </a:lnTo>
                  <a:lnTo>
                    <a:pt x="162" y="189"/>
                  </a:lnTo>
                  <a:lnTo>
                    <a:pt x="159" y="189"/>
                  </a:lnTo>
                  <a:lnTo>
                    <a:pt x="155" y="181"/>
                  </a:lnTo>
                  <a:lnTo>
                    <a:pt x="155" y="178"/>
                  </a:lnTo>
                  <a:lnTo>
                    <a:pt x="155" y="174"/>
                  </a:lnTo>
                  <a:lnTo>
                    <a:pt x="151" y="174"/>
                  </a:lnTo>
                  <a:lnTo>
                    <a:pt x="148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0"/>
                  </a:lnTo>
                  <a:lnTo>
                    <a:pt x="144" y="163"/>
                  </a:lnTo>
                  <a:lnTo>
                    <a:pt x="148" y="163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5" y="152"/>
                  </a:lnTo>
                  <a:lnTo>
                    <a:pt x="159" y="152"/>
                  </a:lnTo>
                  <a:lnTo>
                    <a:pt x="162" y="152"/>
                  </a:lnTo>
                  <a:lnTo>
                    <a:pt x="162" y="155"/>
                  </a:lnTo>
                  <a:lnTo>
                    <a:pt x="166" y="155"/>
                  </a:lnTo>
                  <a:lnTo>
                    <a:pt x="170" y="155"/>
                  </a:lnTo>
                  <a:lnTo>
                    <a:pt x="181" y="152"/>
                  </a:lnTo>
                  <a:lnTo>
                    <a:pt x="185" y="148"/>
                  </a:lnTo>
                  <a:lnTo>
                    <a:pt x="188" y="141"/>
                  </a:lnTo>
                  <a:lnTo>
                    <a:pt x="196" y="133"/>
                  </a:lnTo>
                  <a:lnTo>
                    <a:pt x="196" y="129"/>
                  </a:lnTo>
                  <a:lnTo>
                    <a:pt x="199" y="126"/>
                  </a:lnTo>
                  <a:lnTo>
                    <a:pt x="203" y="122"/>
                  </a:lnTo>
                  <a:lnTo>
                    <a:pt x="207" y="118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07" y="111"/>
                  </a:lnTo>
                  <a:lnTo>
                    <a:pt x="211" y="107"/>
                  </a:lnTo>
                  <a:lnTo>
                    <a:pt x="214" y="103"/>
                  </a:lnTo>
                  <a:lnTo>
                    <a:pt x="214" y="100"/>
                  </a:lnTo>
                  <a:lnTo>
                    <a:pt x="214" y="92"/>
                  </a:lnTo>
                  <a:lnTo>
                    <a:pt x="214" y="89"/>
                  </a:lnTo>
                  <a:lnTo>
                    <a:pt x="214" y="89"/>
                  </a:lnTo>
                  <a:lnTo>
                    <a:pt x="218" y="81"/>
                  </a:lnTo>
                  <a:lnTo>
                    <a:pt x="222" y="81"/>
                  </a:lnTo>
                  <a:lnTo>
                    <a:pt x="225" y="81"/>
                  </a:lnTo>
                  <a:lnTo>
                    <a:pt x="225" y="81"/>
                  </a:lnTo>
                  <a:lnTo>
                    <a:pt x="229" y="77"/>
                  </a:lnTo>
                  <a:lnTo>
                    <a:pt x="229" y="74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4" y="74"/>
                  </a:lnTo>
                  <a:lnTo>
                    <a:pt x="214" y="70"/>
                  </a:lnTo>
                  <a:lnTo>
                    <a:pt x="207" y="66"/>
                  </a:lnTo>
                  <a:lnTo>
                    <a:pt x="203" y="66"/>
                  </a:lnTo>
                  <a:lnTo>
                    <a:pt x="196" y="63"/>
                  </a:lnTo>
                  <a:lnTo>
                    <a:pt x="196" y="55"/>
                  </a:lnTo>
                  <a:lnTo>
                    <a:pt x="192" y="48"/>
                  </a:lnTo>
                  <a:lnTo>
                    <a:pt x="188" y="40"/>
                  </a:lnTo>
                  <a:lnTo>
                    <a:pt x="188" y="37"/>
                  </a:lnTo>
                  <a:lnTo>
                    <a:pt x="192" y="37"/>
                  </a:lnTo>
                  <a:lnTo>
                    <a:pt x="192" y="33"/>
                  </a:lnTo>
                  <a:lnTo>
                    <a:pt x="196" y="29"/>
                  </a:lnTo>
                  <a:lnTo>
                    <a:pt x="196" y="26"/>
                  </a:lnTo>
                  <a:lnTo>
                    <a:pt x="192" y="26"/>
                  </a:lnTo>
                  <a:lnTo>
                    <a:pt x="192" y="22"/>
                  </a:lnTo>
                  <a:lnTo>
                    <a:pt x="188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7" y="14"/>
                  </a:lnTo>
                  <a:lnTo>
                    <a:pt x="174" y="14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3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9" y="3"/>
                  </a:lnTo>
                  <a:lnTo>
                    <a:pt x="155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55" y="22"/>
                  </a:lnTo>
                  <a:lnTo>
                    <a:pt x="159" y="26"/>
                  </a:lnTo>
                  <a:lnTo>
                    <a:pt x="148" y="37"/>
                  </a:lnTo>
                  <a:lnTo>
                    <a:pt x="151" y="40"/>
                  </a:lnTo>
                  <a:lnTo>
                    <a:pt x="151" y="44"/>
                  </a:lnTo>
                  <a:lnTo>
                    <a:pt x="148" y="48"/>
                  </a:lnTo>
                  <a:lnTo>
                    <a:pt x="144" y="48"/>
                  </a:lnTo>
                  <a:lnTo>
                    <a:pt x="137" y="48"/>
                  </a:lnTo>
                  <a:lnTo>
                    <a:pt x="133" y="48"/>
                  </a:lnTo>
                  <a:lnTo>
                    <a:pt x="133" y="55"/>
                  </a:lnTo>
                  <a:lnTo>
                    <a:pt x="137" y="55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7" y="63"/>
                  </a:lnTo>
                  <a:lnTo>
                    <a:pt x="133" y="63"/>
                  </a:lnTo>
                  <a:lnTo>
                    <a:pt x="129" y="66"/>
                  </a:lnTo>
                  <a:lnTo>
                    <a:pt x="129" y="70"/>
                  </a:lnTo>
                  <a:lnTo>
                    <a:pt x="129" y="74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29" y="85"/>
                  </a:lnTo>
                  <a:lnTo>
                    <a:pt x="125" y="89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9"/>
                  </a:lnTo>
                  <a:lnTo>
                    <a:pt x="114" y="89"/>
                  </a:lnTo>
                  <a:lnTo>
                    <a:pt x="114" y="85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03" y="92"/>
                  </a:lnTo>
                  <a:lnTo>
                    <a:pt x="107" y="92"/>
                  </a:lnTo>
                  <a:lnTo>
                    <a:pt x="103" y="96"/>
                  </a:lnTo>
                  <a:lnTo>
                    <a:pt x="99" y="100"/>
                  </a:lnTo>
                  <a:lnTo>
                    <a:pt x="96" y="96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5"/>
                  </a:lnTo>
                  <a:lnTo>
                    <a:pt x="85" y="118"/>
                  </a:lnTo>
                  <a:lnTo>
                    <a:pt x="88" y="122"/>
                  </a:lnTo>
                  <a:lnTo>
                    <a:pt x="85" y="122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59" y="126"/>
                  </a:lnTo>
                  <a:lnTo>
                    <a:pt x="55" y="129"/>
                  </a:lnTo>
                  <a:lnTo>
                    <a:pt x="51" y="129"/>
                  </a:lnTo>
                  <a:lnTo>
                    <a:pt x="48" y="129"/>
                  </a:lnTo>
                  <a:lnTo>
                    <a:pt x="40" y="129"/>
                  </a:lnTo>
                  <a:lnTo>
                    <a:pt x="22" y="13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1" y="137"/>
                  </a:lnTo>
                  <a:lnTo>
                    <a:pt x="11" y="141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9" y="148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5"/>
                  </a:lnTo>
                  <a:lnTo>
                    <a:pt x="37" y="159"/>
                  </a:lnTo>
                  <a:lnTo>
                    <a:pt x="37" y="163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4" y="166"/>
                  </a:lnTo>
                  <a:lnTo>
                    <a:pt x="44" y="174"/>
                  </a:lnTo>
                  <a:lnTo>
                    <a:pt x="44" y="178"/>
                  </a:lnTo>
                  <a:lnTo>
                    <a:pt x="40" y="174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5" y="181"/>
                  </a:lnTo>
                  <a:lnTo>
                    <a:pt x="22" y="181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5" y="204"/>
                  </a:lnTo>
                  <a:lnTo>
                    <a:pt x="29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40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196"/>
                  </a:lnTo>
                  <a:lnTo>
                    <a:pt x="51" y="196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196"/>
                  </a:lnTo>
                  <a:lnTo>
                    <a:pt x="59" y="196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6" y="200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7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8" y="196"/>
                  </a:lnTo>
                  <a:lnTo>
                    <a:pt x="92" y="196"/>
                  </a:lnTo>
                  <a:lnTo>
                    <a:pt x="99" y="196"/>
                  </a:lnTo>
                  <a:lnTo>
                    <a:pt x="99" y="196"/>
                  </a:lnTo>
                  <a:lnTo>
                    <a:pt x="103" y="200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4" y="211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25" y="222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33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770074" y="2402703"/>
              <a:ext cx="156969" cy="114511"/>
            </a:xfrm>
            <a:custGeom>
              <a:avLst/>
              <a:gdLst>
                <a:gd name="T0" fmla="*/ 59 w 122"/>
                <a:gd name="T1" fmla="*/ 89 h 89"/>
                <a:gd name="T2" fmla="*/ 70 w 122"/>
                <a:gd name="T3" fmla="*/ 78 h 89"/>
                <a:gd name="T4" fmla="*/ 78 w 122"/>
                <a:gd name="T5" fmla="*/ 71 h 89"/>
                <a:gd name="T6" fmla="*/ 89 w 122"/>
                <a:gd name="T7" fmla="*/ 78 h 89"/>
                <a:gd name="T8" fmla="*/ 100 w 122"/>
                <a:gd name="T9" fmla="*/ 78 h 89"/>
                <a:gd name="T10" fmla="*/ 104 w 122"/>
                <a:gd name="T11" fmla="*/ 82 h 89"/>
                <a:gd name="T12" fmla="*/ 115 w 122"/>
                <a:gd name="T13" fmla="*/ 82 h 89"/>
                <a:gd name="T14" fmla="*/ 118 w 122"/>
                <a:gd name="T15" fmla="*/ 82 h 89"/>
                <a:gd name="T16" fmla="*/ 118 w 122"/>
                <a:gd name="T17" fmla="*/ 75 h 89"/>
                <a:gd name="T18" fmla="*/ 115 w 122"/>
                <a:gd name="T19" fmla="*/ 67 h 89"/>
                <a:gd name="T20" fmla="*/ 111 w 122"/>
                <a:gd name="T21" fmla="*/ 52 h 89"/>
                <a:gd name="T22" fmla="*/ 104 w 122"/>
                <a:gd name="T23" fmla="*/ 49 h 89"/>
                <a:gd name="T24" fmla="*/ 96 w 122"/>
                <a:gd name="T25" fmla="*/ 38 h 89"/>
                <a:gd name="T26" fmla="*/ 85 w 122"/>
                <a:gd name="T27" fmla="*/ 30 h 89"/>
                <a:gd name="T28" fmla="*/ 81 w 122"/>
                <a:gd name="T29" fmla="*/ 26 h 89"/>
                <a:gd name="T30" fmla="*/ 66 w 122"/>
                <a:gd name="T31" fmla="*/ 26 h 89"/>
                <a:gd name="T32" fmla="*/ 63 w 122"/>
                <a:gd name="T33" fmla="*/ 23 h 89"/>
                <a:gd name="T34" fmla="*/ 59 w 122"/>
                <a:gd name="T35" fmla="*/ 15 h 89"/>
                <a:gd name="T36" fmla="*/ 48 w 122"/>
                <a:gd name="T37" fmla="*/ 0 h 89"/>
                <a:gd name="T38" fmla="*/ 44 w 122"/>
                <a:gd name="T39" fmla="*/ 0 h 89"/>
                <a:gd name="T40" fmla="*/ 41 w 122"/>
                <a:gd name="T41" fmla="*/ 0 h 89"/>
                <a:gd name="T42" fmla="*/ 37 w 122"/>
                <a:gd name="T43" fmla="*/ 4 h 89"/>
                <a:gd name="T44" fmla="*/ 29 w 122"/>
                <a:gd name="T45" fmla="*/ 0 h 89"/>
                <a:gd name="T46" fmla="*/ 29 w 122"/>
                <a:gd name="T47" fmla="*/ 0 h 89"/>
                <a:gd name="T48" fmla="*/ 18 w 122"/>
                <a:gd name="T49" fmla="*/ 8 h 89"/>
                <a:gd name="T50" fmla="*/ 7 w 122"/>
                <a:gd name="T51" fmla="*/ 15 h 89"/>
                <a:gd name="T52" fmla="*/ 0 w 122"/>
                <a:gd name="T53" fmla="*/ 26 h 89"/>
                <a:gd name="T54" fmla="*/ 7 w 122"/>
                <a:gd name="T55" fmla="*/ 26 h 89"/>
                <a:gd name="T56" fmla="*/ 11 w 122"/>
                <a:gd name="T57" fmla="*/ 30 h 89"/>
                <a:gd name="T58" fmla="*/ 22 w 122"/>
                <a:gd name="T59" fmla="*/ 34 h 89"/>
                <a:gd name="T60" fmla="*/ 26 w 122"/>
                <a:gd name="T61" fmla="*/ 38 h 89"/>
                <a:gd name="T62" fmla="*/ 22 w 122"/>
                <a:gd name="T63" fmla="*/ 45 h 89"/>
                <a:gd name="T64" fmla="*/ 18 w 122"/>
                <a:gd name="T65" fmla="*/ 49 h 89"/>
                <a:gd name="T66" fmla="*/ 22 w 122"/>
                <a:gd name="T67" fmla="*/ 60 h 89"/>
                <a:gd name="T68" fmla="*/ 26 w 122"/>
                <a:gd name="T69" fmla="*/ 75 h 89"/>
                <a:gd name="T70" fmla="*/ 37 w 122"/>
                <a:gd name="T71" fmla="*/ 78 h 89"/>
                <a:gd name="T72" fmla="*/ 44 w 122"/>
                <a:gd name="T73" fmla="*/ 86 h 89"/>
                <a:gd name="T74" fmla="*/ 55 w 122"/>
                <a:gd name="T75" fmla="*/ 86 h 89"/>
                <a:gd name="T76" fmla="*/ 59 w 122"/>
                <a:gd name="T7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89">
                  <a:moveTo>
                    <a:pt x="59" y="89"/>
                  </a:moveTo>
                  <a:lnTo>
                    <a:pt x="59" y="89"/>
                  </a:lnTo>
                  <a:lnTo>
                    <a:pt x="66" y="82"/>
                  </a:lnTo>
                  <a:lnTo>
                    <a:pt x="70" y="78"/>
                  </a:lnTo>
                  <a:lnTo>
                    <a:pt x="74" y="75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9" y="78"/>
                  </a:lnTo>
                  <a:lnTo>
                    <a:pt x="92" y="75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4" y="82"/>
                  </a:lnTo>
                  <a:lnTo>
                    <a:pt x="111" y="86"/>
                  </a:lnTo>
                  <a:lnTo>
                    <a:pt x="115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15" y="67"/>
                  </a:lnTo>
                  <a:lnTo>
                    <a:pt x="111" y="60"/>
                  </a:lnTo>
                  <a:lnTo>
                    <a:pt x="111" y="52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100" y="41"/>
                  </a:lnTo>
                  <a:lnTo>
                    <a:pt x="96" y="38"/>
                  </a:lnTo>
                  <a:lnTo>
                    <a:pt x="89" y="34"/>
                  </a:lnTo>
                  <a:lnTo>
                    <a:pt x="85" y="30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59" y="15"/>
                  </a:lnTo>
                  <a:lnTo>
                    <a:pt x="52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60"/>
                  </a:lnTo>
                  <a:lnTo>
                    <a:pt x="26" y="67"/>
                  </a:lnTo>
                  <a:lnTo>
                    <a:pt x="26" y="75"/>
                  </a:lnTo>
                  <a:lnTo>
                    <a:pt x="33" y="78"/>
                  </a:lnTo>
                  <a:lnTo>
                    <a:pt x="37" y="78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9" y="86"/>
                  </a:lnTo>
                  <a:lnTo>
                    <a:pt x="59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532047" y="2374398"/>
              <a:ext cx="280486" cy="214868"/>
            </a:xfrm>
            <a:custGeom>
              <a:avLst/>
              <a:gdLst>
                <a:gd name="T0" fmla="*/ 200 w 218"/>
                <a:gd name="T1" fmla="*/ 15 h 167"/>
                <a:gd name="T2" fmla="*/ 211 w 218"/>
                <a:gd name="T3" fmla="*/ 15 h 167"/>
                <a:gd name="T4" fmla="*/ 211 w 218"/>
                <a:gd name="T5" fmla="*/ 22 h 167"/>
                <a:gd name="T6" fmla="*/ 203 w 218"/>
                <a:gd name="T7" fmla="*/ 30 h 167"/>
                <a:gd name="T8" fmla="*/ 177 w 218"/>
                <a:gd name="T9" fmla="*/ 34 h 167"/>
                <a:gd name="T10" fmla="*/ 166 w 218"/>
                <a:gd name="T11" fmla="*/ 41 h 167"/>
                <a:gd name="T12" fmla="*/ 174 w 218"/>
                <a:gd name="T13" fmla="*/ 60 h 167"/>
                <a:gd name="T14" fmla="*/ 166 w 218"/>
                <a:gd name="T15" fmla="*/ 78 h 167"/>
                <a:gd name="T16" fmla="*/ 152 w 218"/>
                <a:gd name="T17" fmla="*/ 82 h 167"/>
                <a:gd name="T18" fmla="*/ 152 w 218"/>
                <a:gd name="T19" fmla="*/ 89 h 167"/>
                <a:gd name="T20" fmla="*/ 152 w 218"/>
                <a:gd name="T21" fmla="*/ 97 h 167"/>
                <a:gd name="T22" fmla="*/ 144 w 218"/>
                <a:gd name="T23" fmla="*/ 104 h 167"/>
                <a:gd name="T24" fmla="*/ 144 w 218"/>
                <a:gd name="T25" fmla="*/ 111 h 167"/>
                <a:gd name="T26" fmla="*/ 137 w 218"/>
                <a:gd name="T27" fmla="*/ 119 h 167"/>
                <a:gd name="T28" fmla="*/ 129 w 218"/>
                <a:gd name="T29" fmla="*/ 123 h 167"/>
                <a:gd name="T30" fmla="*/ 126 w 218"/>
                <a:gd name="T31" fmla="*/ 123 h 167"/>
                <a:gd name="T32" fmla="*/ 118 w 218"/>
                <a:gd name="T33" fmla="*/ 130 h 167"/>
                <a:gd name="T34" fmla="*/ 107 w 218"/>
                <a:gd name="T35" fmla="*/ 134 h 167"/>
                <a:gd name="T36" fmla="*/ 103 w 218"/>
                <a:gd name="T37" fmla="*/ 137 h 167"/>
                <a:gd name="T38" fmla="*/ 100 w 218"/>
                <a:gd name="T39" fmla="*/ 149 h 167"/>
                <a:gd name="T40" fmla="*/ 100 w 218"/>
                <a:gd name="T41" fmla="*/ 156 h 167"/>
                <a:gd name="T42" fmla="*/ 85 w 218"/>
                <a:gd name="T43" fmla="*/ 160 h 167"/>
                <a:gd name="T44" fmla="*/ 66 w 218"/>
                <a:gd name="T45" fmla="*/ 163 h 167"/>
                <a:gd name="T46" fmla="*/ 37 w 218"/>
                <a:gd name="T47" fmla="*/ 167 h 167"/>
                <a:gd name="T48" fmla="*/ 29 w 218"/>
                <a:gd name="T49" fmla="*/ 141 h 167"/>
                <a:gd name="T50" fmla="*/ 26 w 218"/>
                <a:gd name="T51" fmla="*/ 126 h 167"/>
                <a:gd name="T52" fmla="*/ 7 w 218"/>
                <a:gd name="T53" fmla="*/ 119 h 167"/>
                <a:gd name="T54" fmla="*/ 3 w 218"/>
                <a:gd name="T55" fmla="*/ 104 h 167"/>
                <a:gd name="T56" fmla="*/ 7 w 218"/>
                <a:gd name="T57" fmla="*/ 93 h 167"/>
                <a:gd name="T58" fmla="*/ 0 w 218"/>
                <a:gd name="T59" fmla="*/ 85 h 167"/>
                <a:gd name="T60" fmla="*/ 0 w 218"/>
                <a:gd name="T61" fmla="*/ 78 h 167"/>
                <a:gd name="T62" fmla="*/ 7 w 218"/>
                <a:gd name="T63" fmla="*/ 71 h 167"/>
                <a:gd name="T64" fmla="*/ 3 w 218"/>
                <a:gd name="T65" fmla="*/ 67 h 167"/>
                <a:gd name="T66" fmla="*/ 7 w 218"/>
                <a:gd name="T67" fmla="*/ 60 h 167"/>
                <a:gd name="T68" fmla="*/ 11 w 218"/>
                <a:gd name="T69" fmla="*/ 60 h 167"/>
                <a:gd name="T70" fmla="*/ 18 w 218"/>
                <a:gd name="T71" fmla="*/ 60 h 167"/>
                <a:gd name="T72" fmla="*/ 26 w 218"/>
                <a:gd name="T73" fmla="*/ 63 h 167"/>
                <a:gd name="T74" fmla="*/ 33 w 218"/>
                <a:gd name="T75" fmla="*/ 63 h 167"/>
                <a:gd name="T76" fmla="*/ 40 w 218"/>
                <a:gd name="T77" fmla="*/ 56 h 167"/>
                <a:gd name="T78" fmla="*/ 52 w 218"/>
                <a:gd name="T79" fmla="*/ 48 h 167"/>
                <a:gd name="T80" fmla="*/ 55 w 218"/>
                <a:gd name="T81" fmla="*/ 45 h 167"/>
                <a:gd name="T82" fmla="*/ 59 w 218"/>
                <a:gd name="T83" fmla="*/ 34 h 167"/>
                <a:gd name="T84" fmla="*/ 59 w 218"/>
                <a:gd name="T85" fmla="*/ 30 h 167"/>
                <a:gd name="T86" fmla="*/ 66 w 218"/>
                <a:gd name="T87" fmla="*/ 26 h 167"/>
                <a:gd name="T88" fmla="*/ 77 w 218"/>
                <a:gd name="T89" fmla="*/ 22 h 167"/>
                <a:gd name="T90" fmla="*/ 85 w 218"/>
                <a:gd name="T91" fmla="*/ 22 h 167"/>
                <a:gd name="T92" fmla="*/ 96 w 218"/>
                <a:gd name="T93" fmla="*/ 26 h 167"/>
                <a:gd name="T94" fmla="*/ 103 w 218"/>
                <a:gd name="T95" fmla="*/ 26 h 167"/>
                <a:gd name="T96" fmla="*/ 114 w 218"/>
                <a:gd name="T97" fmla="*/ 30 h 167"/>
                <a:gd name="T98" fmla="*/ 122 w 218"/>
                <a:gd name="T99" fmla="*/ 22 h 167"/>
                <a:gd name="T100" fmla="*/ 129 w 218"/>
                <a:gd name="T101" fmla="*/ 26 h 167"/>
                <a:gd name="T102" fmla="*/ 133 w 218"/>
                <a:gd name="T103" fmla="*/ 22 h 167"/>
                <a:gd name="T104" fmla="*/ 137 w 218"/>
                <a:gd name="T105" fmla="*/ 19 h 167"/>
                <a:gd name="T106" fmla="*/ 144 w 218"/>
                <a:gd name="T107" fmla="*/ 19 h 167"/>
                <a:gd name="T108" fmla="*/ 144 w 218"/>
                <a:gd name="T109" fmla="*/ 11 h 167"/>
                <a:gd name="T110" fmla="*/ 148 w 218"/>
                <a:gd name="T111" fmla="*/ 0 h 167"/>
                <a:gd name="T112" fmla="*/ 159 w 218"/>
                <a:gd name="T113" fmla="*/ 4 h 167"/>
                <a:gd name="T114" fmla="*/ 159 w 218"/>
                <a:gd name="T115" fmla="*/ 11 h 167"/>
                <a:gd name="T116" fmla="*/ 163 w 218"/>
                <a:gd name="T117" fmla="*/ 19 h 167"/>
                <a:gd name="T118" fmla="*/ 166 w 218"/>
                <a:gd name="T119" fmla="*/ 30 h 167"/>
                <a:gd name="T120" fmla="*/ 174 w 218"/>
                <a:gd name="T121" fmla="*/ 34 h 167"/>
                <a:gd name="T122" fmla="*/ 181 w 218"/>
                <a:gd name="T123" fmla="*/ 30 h 167"/>
                <a:gd name="T124" fmla="*/ 189 w 218"/>
                <a:gd name="T125" fmla="*/ 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7">
                  <a:moveTo>
                    <a:pt x="189" y="22"/>
                  </a:moveTo>
                  <a:lnTo>
                    <a:pt x="196" y="19"/>
                  </a:lnTo>
                  <a:lnTo>
                    <a:pt x="200" y="15"/>
                  </a:lnTo>
                  <a:lnTo>
                    <a:pt x="200" y="19"/>
                  </a:lnTo>
                  <a:lnTo>
                    <a:pt x="207" y="19"/>
                  </a:lnTo>
                  <a:lnTo>
                    <a:pt x="211" y="15"/>
                  </a:lnTo>
                  <a:lnTo>
                    <a:pt x="218" y="15"/>
                  </a:lnTo>
                  <a:lnTo>
                    <a:pt x="218" y="19"/>
                  </a:lnTo>
                  <a:lnTo>
                    <a:pt x="211" y="22"/>
                  </a:lnTo>
                  <a:lnTo>
                    <a:pt x="214" y="22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89" y="34"/>
                  </a:lnTo>
                  <a:lnTo>
                    <a:pt x="185" y="34"/>
                  </a:lnTo>
                  <a:lnTo>
                    <a:pt x="177" y="34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66" y="41"/>
                  </a:lnTo>
                  <a:lnTo>
                    <a:pt x="163" y="45"/>
                  </a:lnTo>
                  <a:lnTo>
                    <a:pt x="170" y="56"/>
                  </a:lnTo>
                  <a:lnTo>
                    <a:pt x="174" y="60"/>
                  </a:lnTo>
                  <a:lnTo>
                    <a:pt x="163" y="71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2" y="82"/>
                  </a:lnTo>
                  <a:lnTo>
                    <a:pt x="148" y="82"/>
                  </a:lnTo>
                  <a:lnTo>
                    <a:pt x="148" y="89"/>
                  </a:lnTo>
                  <a:lnTo>
                    <a:pt x="152" y="89"/>
                  </a:lnTo>
                  <a:lnTo>
                    <a:pt x="155" y="93"/>
                  </a:lnTo>
                  <a:lnTo>
                    <a:pt x="155" y="97"/>
                  </a:lnTo>
                  <a:lnTo>
                    <a:pt x="152" y="97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44" y="104"/>
                  </a:lnTo>
                  <a:lnTo>
                    <a:pt x="144" y="108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4" y="119"/>
                  </a:lnTo>
                  <a:lnTo>
                    <a:pt x="140" y="123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7" y="123"/>
                  </a:lnTo>
                  <a:lnTo>
                    <a:pt x="129" y="123"/>
                  </a:lnTo>
                  <a:lnTo>
                    <a:pt x="129" y="119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18" y="126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4"/>
                  </a:lnTo>
                  <a:lnTo>
                    <a:pt x="111" y="130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100" y="152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96" y="160"/>
                  </a:lnTo>
                  <a:lnTo>
                    <a:pt x="89" y="160"/>
                  </a:lnTo>
                  <a:lnTo>
                    <a:pt x="85" y="160"/>
                  </a:lnTo>
                  <a:lnTo>
                    <a:pt x="74" y="160"/>
                  </a:lnTo>
                  <a:lnTo>
                    <a:pt x="70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5" y="163"/>
                  </a:lnTo>
                  <a:lnTo>
                    <a:pt x="37" y="167"/>
                  </a:lnTo>
                  <a:lnTo>
                    <a:pt x="15" y="160"/>
                  </a:lnTo>
                  <a:lnTo>
                    <a:pt x="29" y="145"/>
                  </a:lnTo>
                  <a:lnTo>
                    <a:pt x="29" y="141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6" y="126"/>
                  </a:lnTo>
                  <a:lnTo>
                    <a:pt x="11" y="126"/>
                  </a:lnTo>
                  <a:lnTo>
                    <a:pt x="11" y="123"/>
                  </a:lnTo>
                  <a:lnTo>
                    <a:pt x="7" y="119"/>
                  </a:lnTo>
                  <a:lnTo>
                    <a:pt x="11" y="119"/>
                  </a:lnTo>
                  <a:lnTo>
                    <a:pt x="7" y="111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3" y="67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60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37" y="52"/>
                  </a:lnTo>
                  <a:lnTo>
                    <a:pt x="44" y="5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5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0" y="22"/>
                  </a:lnTo>
                  <a:lnTo>
                    <a:pt x="103" y="26"/>
                  </a:lnTo>
                  <a:lnTo>
                    <a:pt x="107" y="30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33" y="2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3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8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55" y="4"/>
                  </a:lnTo>
                  <a:lnTo>
                    <a:pt x="159" y="4"/>
                  </a:lnTo>
                  <a:lnTo>
                    <a:pt x="159" y="8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2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66" y="34"/>
                  </a:lnTo>
                  <a:lnTo>
                    <a:pt x="170" y="34"/>
                  </a:lnTo>
                  <a:lnTo>
                    <a:pt x="174" y="34"/>
                  </a:lnTo>
                  <a:lnTo>
                    <a:pt x="177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4435835" y="1921504"/>
              <a:ext cx="133810" cy="95211"/>
            </a:xfrm>
            <a:custGeom>
              <a:avLst/>
              <a:gdLst>
                <a:gd name="T0" fmla="*/ 22 w 28"/>
                <a:gd name="T1" fmla="*/ 19 h 20"/>
                <a:gd name="T2" fmla="*/ 22 w 28"/>
                <a:gd name="T3" fmla="*/ 18 h 20"/>
                <a:gd name="T4" fmla="*/ 20 w 28"/>
                <a:gd name="T5" fmla="*/ 18 h 20"/>
                <a:gd name="T6" fmla="*/ 20 w 28"/>
                <a:gd name="T7" fmla="*/ 19 h 20"/>
                <a:gd name="T8" fmla="*/ 26 w 28"/>
                <a:gd name="T9" fmla="*/ 16 h 20"/>
                <a:gd name="T10" fmla="*/ 26 w 28"/>
                <a:gd name="T11" fmla="*/ 14 h 20"/>
                <a:gd name="T12" fmla="*/ 18 w 28"/>
                <a:gd name="T13" fmla="*/ 12 h 20"/>
                <a:gd name="T14" fmla="*/ 15 w 28"/>
                <a:gd name="T15" fmla="*/ 15 h 20"/>
                <a:gd name="T16" fmla="*/ 13 w 28"/>
                <a:gd name="T17" fmla="*/ 14 h 20"/>
                <a:gd name="T18" fmla="*/ 13 w 28"/>
                <a:gd name="T19" fmla="*/ 12 h 20"/>
                <a:gd name="T20" fmla="*/ 14 w 28"/>
                <a:gd name="T21" fmla="*/ 12 h 20"/>
                <a:gd name="T22" fmla="*/ 15 w 28"/>
                <a:gd name="T23" fmla="*/ 12 h 20"/>
                <a:gd name="T24" fmla="*/ 16 w 28"/>
                <a:gd name="T25" fmla="*/ 10 h 20"/>
                <a:gd name="T26" fmla="*/ 17 w 28"/>
                <a:gd name="T27" fmla="*/ 13 h 20"/>
                <a:gd name="T28" fmla="*/ 17 w 28"/>
                <a:gd name="T29" fmla="*/ 14 h 20"/>
                <a:gd name="T30" fmla="*/ 15 w 28"/>
                <a:gd name="T31" fmla="*/ 16 h 20"/>
                <a:gd name="T32" fmla="*/ 17 w 28"/>
                <a:gd name="T33" fmla="*/ 16 h 20"/>
                <a:gd name="T34" fmla="*/ 13 w 28"/>
                <a:gd name="T35" fmla="*/ 16 h 20"/>
                <a:gd name="T36" fmla="*/ 15 w 28"/>
                <a:gd name="T37" fmla="*/ 16 h 20"/>
                <a:gd name="T38" fmla="*/ 15 w 28"/>
                <a:gd name="T39" fmla="*/ 17 h 20"/>
                <a:gd name="T40" fmla="*/ 14 w 28"/>
                <a:gd name="T41" fmla="*/ 18 h 20"/>
                <a:gd name="T42" fmla="*/ 12 w 28"/>
                <a:gd name="T43" fmla="*/ 17 h 20"/>
                <a:gd name="T44" fmla="*/ 9 w 28"/>
                <a:gd name="T45" fmla="*/ 12 h 20"/>
                <a:gd name="T46" fmla="*/ 10 w 28"/>
                <a:gd name="T47" fmla="*/ 12 h 20"/>
                <a:gd name="T48" fmla="*/ 10 w 28"/>
                <a:gd name="T49" fmla="*/ 17 h 20"/>
                <a:gd name="T50" fmla="*/ 10 w 28"/>
                <a:gd name="T51" fmla="*/ 17 h 20"/>
                <a:gd name="T52" fmla="*/ 11 w 28"/>
                <a:gd name="T53" fmla="*/ 15 h 20"/>
                <a:gd name="T54" fmla="*/ 10 w 28"/>
                <a:gd name="T55" fmla="*/ 13 h 20"/>
                <a:gd name="T56" fmla="*/ 9 w 28"/>
                <a:gd name="T57" fmla="*/ 16 h 20"/>
                <a:gd name="T58" fmla="*/ 7 w 28"/>
                <a:gd name="T59" fmla="*/ 14 h 20"/>
                <a:gd name="T60" fmla="*/ 12 w 28"/>
                <a:gd name="T61" fmla="*/ 2 h 20"/>
                <a:gd name="T62" fmla="*/ 3 w 28"/>
                <a:gd name="T63" fmla="*/ 6 h 20"/>
                <a:gd name="T64" fmla="*/ 3 w 28"/>
                <a:gd name="T65" fmla="*/ 7 h 20"/>
                <a:gd name="T66" fmla="*/ 2 w 28"/>
                <a:gd name="T67" fmla="*/ 6 h 20"/>
                <a:gd name="T68" fmla="*/ 6 w 28"/>
                <a:gd name="T69" fmla="*/ 5 h 20"/>
                <a:gd name="T70" fmla="*/ 8 w 28"/>
                <a:gd name="T71" fmla="*/ 5 h 20"/>
                <a:gd name="T72" fmla="*/ 9 w 28"/>
                <a:gd name="T73" fmla="*/ 1 h 20"/>
                <a:gd name="T74" fmla="*/ 7 w 28"/>
                <a:gd name="T75" fmla="*/ 2 h 20"/>
                <a:gd name="T76" fmla="*/ 5 w 28"/>
                <a:gd name="T77" fmla="*/ 4 h 20"/>
                <a:gd name="T78" fmla="*/ 2 w 28"/>
                <a:gd name="T79" fmla="*/ 5 h 20"/>
                <a:gd name="T80" fmla="*/ 1 w 28"/>
                <a:gd name="T81" fmla="*/ 6 h 20"/>
                <a:gd name="T82" fmla="*/ 6 w 28"/>
                <a:gd name="T83" fmla="*/ 16 h 20"/>
                <a:gd name="T84" fmla="*/ 6 w 28"/>
                <a:gd name="T85" fmla="*/ 15 h 20"/>
                <a:gd name="T86" fmla="*/ 7 w 28"/>
                <a:gd name="T87" fmla="*/ 12 h 20"/>
                <a:gd name="T88" fmla="*/ 9 w 28"/>
                <a:gd name="T89" fmla="*/ 11 h 20"/>
                <a:gd name="T90" fmla="*/ 10 w 28"/>
                <a:gd name="T91" fmla="*/ 9 h 20"/>
                <a:gd name="T92" fmla="*/ 11 w 28"/>
                <a:gd name="T93" fmla="*/ 9 h 20"/>
                <a:gd name="T94" fmla="*/ 9 w 28"/>
                <a:gd name="T95" fmla="*/ 8 h 20"/>
                <a:gd name="T96" fmla="*/ 8 w 28"/>
                <a:gd name="T97" fmla="*/ 6 h 20"/>
                <a:gd name="T98" fmla="*/ 5 w 28"/>
                <a:gd name="T99" fmla="*/ 5 h 20"/>
                <a:gd name="T100" fmla="*/ 5 w 28"/>
                <a:gd name="T101" fmla="*/ 7 h 20"/>
                <a:gd name="T102" fmla="*/ 4 w 28"/>
                <a:gd name="T103" fmla="*/ 8 h 20"/>
                <a:gd name="T104" fmla="*/ 4 w 28"/>
                <a:gd name="T105" fmla="*/ 6 h 20"/>
                <a:gd name="T106" fmla="*/ 2 w 28"/>
                <a:gd name="T107" fmla="*/ 8 h 20"/>
                <a:gd name="T108" fmla="*/ 1 w 28"/>
                <a:gd name="T109" fmla="*/ 9 h 20"/>
                <a:gd name="T110" fmla="*/ 0 w 28"/>
                <a:gd name="T111" fmla="*/ 10 h 20"/>
                <a:gd name="T112" fmla="*/ 0 w 28"/>
                <a:gd name="T113" fmla="*/ 12 h 20"/>
                <a:gd name="T114" fmla="*/ 2 w 28"/>
                <a:gd name="T115" fmla="*/ 14 h 20"/>
                <a:gd name="T116" fmla="*/ 3 w 28"/>
                <a:gd name="T11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" h="20">
                  <a:moveTo>
                    <a:pt x="20" y="19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6" y="14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lose/>
                  <a:moveTo>
                    <a:pt x="18" y="12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3" y="16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9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9" y="1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11" y="1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5"/>
                    <a:pt x="11" y="15"/>
                  </a:cubicBezTo>
                  <a:close/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11" y="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4368931" y="1467324"/>
              <a:ext cx="428448" cy="449035"/>
            </a:xfrm>
            <a:custGeom>
              <a:avLst/>
              <a:gdLst>
                <a:gd name="T0" fmla="*/ 86 w 90"/>
                <a:gd name="T1" fmla="*/ 12 h 94"/>
                <a:gd name="T2" fmla="*/ 89 w 90"/>
                <a:gd name="T3" fmla="*/ 7 h 94"/>
                <a:gd name="T4" fmla="*/ 83 w 90"/>
                <a:gd name="T5" fmla="*/ 5 h 94"/>
                <a:gd name="T6" fmla="*/ 79 w 90"/>
                <a:gd name="T7" fmla="*/ 5 h 94"/>
                <a:gd name="T8" fmla="*/ 76 w 90"/>
                <a:gd name="T9" fmla="*/ 0 h 94"/>
                <a:gd name="T10" fmla="*/ 73 w 90"/>
                <a:gd name="T11" fmla="*/ 6 h 94"/>
                <a:gd name="T12" fmla="*/ 67 w 90"/>
                <a:gd name="T13" fmla="*/ 9 h 94"/>
                <a:gd name="T14" fmla="*/ 65 w 90"/>
                <a:gd name="T15" fmla="*/ 4 h 94"/>
                <a:gd name="T16" fmla="*/ 62 w 90"/>
                <a:gd name="T17" fmla="*/ 10 h 94"/>
                <a:gd name="T18" fmla="*/ 57 w 90"/>
                <a:gd name="T19" fmla="*/ 11 h 94"/>
                <a:gd name="T20" fmla="*/ 51 w 90"/>
                <a:gd name="T21" fmla="*/ 16 h 94"/>
                <a:gd name="T22" fmla="*/ 49 w 90"/>
                <a:gd name="T23" fmla="*/ 18 h 94"/>
                <a:gd name="T24" fmla="*/ 44 w 90"/>
                <a:gd name="T25" fmla="*/ 18 h 94"/>
                <a:gd name="T26" fmla="*/ 40 w 90"/>
                <a:gd name="T27" fmla="*/ 23 h 94"/>
                <a:gd name="T28" fmla="*/ 39 w 90"/>
                <a:gd name="T29" fmla="*/ 26 h 94"/>
                <a:gd name="T30" fmla="*/ 35 w 90"/>
                <a:gd name="T31" fmla="*/ 29 h 94"/>
                <a:gd name="T32" fmla="*/ 35 w 90"/>
                <a:gd name="T33" fmla="*/ 32 h 94"/>
                <a:gd name="T34" fmla="*/ 31 w 90"/>
                <a:gd name="T35" fmla="*/ 37 h 94"/>
                <a:gd name="T36" fmla="*/ 30 w 90"/>
                <a:gd name="T37" fmla="*/ 40 h 94"/>
                <a:gd name="T38" fmla="*/ 28 w 90"/>
                <a:gd name="T39" fmla="*/ 46 h 94"/>
                <a:gd name="T40" fmla="*/ 23 w 90"/>
                <a:gd name="T41" fmla="*/ 51 h 94"/>
                <a:gd name="T42" fmla="*/ 18 w 90"/>
                <a:gd name="T43" fmla="*/ 57 h 94"/>
                <a:gd name="T44" fmla="*/ 24 w 90"/>
                <a:gd name="T45" fmla="*/ 57 h 94"/>
                <a:gd name="T46" fmla="*/ 16 w 90"/>
                <a:gd name="T47" fmla="*/ 59 h 94"/>
                <a:gd name="T48" fmla="*/ 14 w 90"/>
                <a:gd name="T49" fmla="*/ 63 h 94"/>
                <a:gd name="T50" fmla="*/ 10 w 90"/>
                <a:gd name="T51" fmla="*/ 64 h 94"/>
                <a:gd name="T52" fmla="*/ 8 w 90"/>
                <a:gd name="T53" fmla="*/ 67 h 94"/>
                <a:gd name="T54" fmla="*/ 1 w 90"/>
                <a:gd name="T55" fmla="*/ 68 h 94"/>
                <a:gd name="T56" fmla="*/ 2 w 90"/>
                <a:gd name="T57" fmla="*/ 72 h 94"/>
                <a:gd name="T58" fmla="*/ 7 w 90"/>
                <a:gd name="T59" fmla="*/ 73 h 94"/>
                <a:gd name="T60" fmla="*/ 8 w 90"/>
                <a:gd name="T61" fmla="*/ 75 h 94"/>
                <a:gd name="T62" fmla="*/ 2 w 90"/>
                <a:gd name="T63" fmla="*/ 77 h 94"/>
                <a:gd name="T64" fmla="*/ 8 w 90"/>
                <a:gd name="T65" fmla="*/ 79 h 94"/>
                <a:gd name="T66" fmla="*/ 4 w 90"/>
                <a:gd name="T67" fmla="*/ 84 h 94"/>
                <a:gd name="T68" fmla="*/ 6 w 90"/>
                <a:gd name="T69" fmla="*/ 88 h 94"/>
                <a:gd name="T70" fmla="*/ 10 w 90"/>
                <a:gd name="T71" fmla="*/ 94 h 94"/>
                <a:gd name="T72" fmla="*/ 18 w 90"/>
                <a:gd name="T73" fmla="*/ 87 h 94"/>
                <a:gd name="T74" fmla="*/ 22 w 90"/>
                <a:gd name="T75" fmla="*/ 85 h 94"/>
                <a:gd name="T76" fmla="*/ 28 w 90"/>
                <a:gd name="T77" fmla="*/ 88 h 94"/>
                <a:gd name="T78" fmla="*/ 28 w 90"/>
                <a:gd name="T79" fmla="*/ 66 h 94"/>
                <a:gd name="T80" fmla="*/ 34 w 90"/>
                <a:gd name="T81" fmla="*/ 40 h 94"/>
                <a:gd name="T82" fmla="*/ 45 w 90"/>
                <a:gd name="T83" fmla="*/ 25 h 94"/>
                <a:gd name="T84" fmla="*/ 53 w 90"/>
                <a:gd name="T85" fmla="*/ 18 h 94"/>
                <a:gd name="T86" fmla="*/ 69 w 90"/>
                <a:gd name="T87" fmla="*/ 20 h 94"/>
                <a:gd name="T88" fmla="*/ 79 w 90"/>
                <a:gd name="T89" fmla="*/ 10 h 94"/>
                <a:gd name="T90" fmla="*/ 3 w 90"/>
                <a:gd name="T91" fmla="*/ 81 h 94"/>
                <a:gd name="T92" fmla="*/ 1 w 90"/>
                <a:gd name="T93" fmla="*/ 80 h 94"/>
                <a:gd name="T94" fmla="*/ 4 w 90"/>
                <a:gd name="T95" fmla="*/ 67 h 94"/>
                <a:gd name="T96" fmla="*/ 15 w 90"/>
                <a:gd name="T97" fmla="*/ 58 h 94"/>
                <a:gd name="T98" fmla="*/ 26 w 90"/>
                <a:gd name="T99" fmla="*/ 44 h 94"/>
                <a:gd name="T100" fmla="*/ 27 w 90"/>
                <a:gd name="T101" fmla="*/ 30 h 94"/>
                <a:gd name="T102" fmla="*/ 33 w 90"/>
                <a:gd name="T103" fmla="*/ 23 h 94"/>
                <a:gd name="T104" fmla="*/ 36 w 90"/>
                <a:gd name="T105" fmla="*/ 20 h 94"/>
                <a:gd name="T106" fmla="*/ 35 w 90"/>
                <a:gd name="T107" fmla="*/ 22 h 94"/>
                <a:gd name="T108" fmla="*/ 44 w 90"/>
                <a:gd name="T109" fmla="*/ 16 h 94"/>
                <a:gd name="T110" fmla="*/ 44 w 90"/>
                <a:gd name="T111" fmla="*/ 16 h 94"/>
                <a:gd name="T112" fmla="*/ 49 w 90"/>
                <a:gd name="T113" fmla="*/ 12 h 94"/>
                <a:gd name="T114" fmla="*/ 51 w 90"/>
                <a:gd name="T115" fmla="*/ 10 h 94"/>
                <a:gd name="T116" fmla="*/ 62 w 90"/>
                <a:gd name="T117" fmla="*/ 6 h 94"/>
                <a:gd name="T118" fmla="*/ 62 w 90"/>
                <a:gd name="T119" fmla="*/ 5 h 94"/>
                <a:gd name="T120" fmla="*/ 71 w 90"/>
                <a:gd name="T121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94">
                  <a:moveTo>
                    <a:pt x="83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7"/>
                    <a:pt x="83" y="17"/>
                    <a:pt x="83" y="17"/>
                  </a:cubicBezTo>
                  <a:close/>
                  <a:moveTo>
                    <a:pt x="4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7"/>
                    <a:pt x="4" y="87"/>
                    <a:pt x="4" y="87"/>
                  </a:cubicBezTo>
                  <a:close/>
                  <a:moveTo>
                    <a:pt x="2" y="82"/>
                  </a:moveTo>
                  <a:cubicBezTo>
                    <a:pt x="2" y="82"/>
                    <a:pt x="2" y="82"/>
                    <a:pt x="2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2"/>
                    <a:pt x="2" y="82"/>
                    <a:pt x="2" y="82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lose/>
                  <a:moveTo>
                    <a:pt x="2" y="80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0"/>
                    <a:pt x="2" y="80"/>
                    <a:pt x="2" y="80"/>
                  </a:cubicBezTo>
                  <a:close/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7"/>
                    <a:pt x="1" y="77"/>
                  </a:cubicBezTo>
                  <a:close/>
                  <a:moveTo>
                    <a:pt x="1" y="78"/>
                  </a:move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lose/>
                  <a:moveTo>
                    <a:pt x="2" y="79"/>
                  </a:moveTo>
                  <a:cubicBezTo>
                    <a:pt x="2" y="79"/>
                    <a:pt x="3" y="79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9"/>
                    <a:pt x="2" y="79"/>
                    <a:pt x="2" y="79"/>
                  </a:cubicBezTo>
                  <a:close/>
                  <a:moveTo>
                    <a:pt x="1" y="8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80"/>
                    <a:pt x="1" y="80"/>
                    <a:pt x="1" y="80"/>
                  </a:cubicBezTo>
                  <a:close/>
                  <a:moveTo>
                    <a:pt x="0" y="7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lose/>
                  <a:moveTo>
                    <a:pt x="0" y="69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0" y="69"/>
                    <a:pt x="0" y="69"/>
                  </a:cubicBezTo>
                  <a:close/>
                  <a:moveTo>
                    <a:pt x="0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8"/>
                    <a:pt x="0" y="68"/>
                    <a:pt x="0" y="68"/>
                  </a:cubicBezTo>
                  <a:close/>
                  <a:moveTo>
                    <a:pt x="3" y="6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66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lose/>
                  <a:moveTo>
                    <a:pt x="12" y="61"/>
                  </a:moveTo>
                  <a:cubicBezTo>
                    <a:pt x="12" y="61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lose/>
                  <a:moveTo>
                    <a:pt x="12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13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  <a:moveTo>
                    <a:pt x="13" y="60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0"/>
                  </a:cubicBezTo>
                  <a:close/>
                  <a:moveTo>
                    <a:pt x="24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lose/>
                  <a:moveTo>
                    <a:pt x="24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6" y="43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27" y="42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7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32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27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28" y="27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2" y="25"/>
                    <a:pt x="32" y="25"/>
                    <a:pt x="32" y="25"/>
                  </a:cubicBezTo>
                  <a:close/>
                  <a:moveTo>
                    <a:pt x="33" y="23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4" y="23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35" y="19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lose/>
                  <a:moveTo>
                    <a:pt x="36" y="20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9" y="20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39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41" y="21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lose/>
                  <a:moveTo>
                    <a:pt x="44" y="16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4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4" y="14"/>
                    <a:pt x="44" y="14"/>
                  </a:cubicBezTo>
                  <a:close/>
                  <a:moveTo>
                    <a:pt x="48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1"/>
                    <a:pt x="46" y="11"/>
                  </a:cubicBezTo>
                  <a:close/>
                  <a:moveTo>
                    <a:pt x="49" y="12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48" y="12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1" y="10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53" y="1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lose/>
                  <a:moveTo>
                    <a:pt x="60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61" y="8"/>
                  </a:moveTo>
                  <a:cubicBezTo>
                    <a:pt x="60" y="7"/>
                    <a:pt x="60" y="7"/>
                    <a:pt x="60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6"/>
                    <a:pt x="59" y="6"/>
                    <a:pt x="59" y="6"/>
                  </a:cubicBezTo>
                  <a:close/>
                  <a:moveTo>
                    <a:pt x="62" y="5"/>
                  </a:moveTo>
                  <a:cubicBezTo>
                    <a:pt x="62" y="5"/>
                    <a:pt x="63" y="4"/>
                    <a:pt x="63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6" y="1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lose/>
                  <a:moveTo>
                    <a:pt x="67" y="2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4488589" y="1553527"/>
              <a:ext cx="213581" cy="434881"/>
            </a:xfrm>
            <a:custGeom>
              <a:avLst/>
              <a:gdLst>
                <a:gd name="T0" fmla="*/ 7 w 166"/>
                <a:gd name="T1" fmla="*/ 241 h 338"/>
                <a:gd name="T2" fmla="*/ 18 w 166"/>
                <a:gd name="T3" fmla="*/ 226 h 338"/>
                <a:gd name="T4" fmla="*/ 22 w 166"/>
                <a:gd name="T5" fmla="*/ 197 h 338"/>
                <a:gd name="T6" fmla="*/ 11 w 166"/>
                <a:gd name="T7" fmla="*/ 163 h 338"/>
                <a:gd name="T8" fmla="*/ 26 w 166"/>
                <a:gd name="T9" fmla="*/ 137 h 338"/>
                <a:gd name="T10" fmla="*/ 33 w 166"/>
                <a:gd name="T11" fmla="*/ 97 h 338"/>
                <a:gd name="T12" fmla="*/ 48 w 166"/>
                <a:gd name="T13" fmla="*/ 74 h 338"/>
                <a:gd name="T14" fmla="*/ 55 w 166"/>
                <a:gd name="T15" fmla="*/ 45 h 338"/>
                <a:gd name="T16" fmla="*/ 70 w 166"/>
                <a:gd name="T17" fmla="*/ 30 h 338"/>
                <a:gd name="T18" fmla="*/ 78 w 166"/>
                <a:gd name="T19" fmla="*/ 22 h 338"/>
                <a:gd name="T20" fmla="*/ 96 w 166"/>
                <a:gd name="T21" fmla="*/ 19 h 338"/>
                <a:gd name="T22" fmla="*/ 103 w 166"/>
                <a:gd name="T23" fmla="*/ 8 h 338"/>
                <a:gd name="T24" fmla="*/ 111 w 166"/>
                <a:gd name="T25" fmla="*/ 4 h 338"/>
                <a:gd name="T26" fmla="*/ 141 w 166"/>
                <a:gd name="T27" fmla="*/ 19 h 338"/>
                <a:gd name="T28" fmla="*/ 148 w 166"/>
                <a:gd name="T29" fmla="*/ 30 h 338"/>
                <a:gd name="T30" fmla="*/ 155 w 166"/>
                <a:gd name="T31" fmla="*/ 52 h 338"/>
                <a:gd name="T32" fmla="*/ 155 w 166"/>
                <a:gd name="T33" fmla="*/ 78 h 338"/>
                <a:gd name="T34" fmla="*/ 159 w 166"/>
                <a:gd name="T35" fmla="*/ 89 h 338"/>
                <a:gd name="T36" fmla="*/ 144 w 166"/>
                <a:gd name="T37" fmla="*/ 89 h 338"/>
                <a:gd name="T38" fmla="*/ 133 w 166"/>
                <a:gd name="T39" fmla="*/ 93 h 338"/>
                <a:gd name="T40" fmla="*/ 129 w 166"/>
                <a:gd name="T41" fmla="*/ 104 h 338"/>
                <a:gd name="T42" fmla="*/ 129 w 166"/>
                <a:gd name="T43" fmla="*/ 108 h 338"/>
                <a:gd name="T44" fmla="*/ 133 w 166"/>
                <a:gd name="T45" fmla="*/ 119 h 338"/>
                <a:gd name="T46" fmla="*/ 126 w 166"/>
                <a:gd name="T47" fmla="*/ 134 h 338"/>
                <a:gd name="T48" fmla="*/ 115 w 166"/>
                <a:gd name="T49" fmla="*/ 149 h 338"/>
                <a:gd name="T50" fmla="*/ 103 w 166"/>
                <a:gd name="T51" fmla="*/ 156 h 338"/>
                <a:gd name="T52" fmla="*/ 92 w 166"/>
                <a:gd name="T53" fmla="*/ 160 h 338"/>
                <a:gd name="T54" fmla="*/ 85 w 166"/>
                <a:gd name="T55" fmla="*/ 174 h 338"/>
                <a:gd name="T56" fmla="*/ 81 w 166"/>
                <a:gd name="T57" fmla="*/ 189 h 338"/>
                <a:gd name="T58" fmla="*/ 81 w 166"/>
                <a:gd name="T59" fmla="*/ 204 h 338"/>
                <a:gd name="T60" fmla="*/ 85 w 166"/>
                <a:gd name="T61" fmla="*/ 215 h 338"/>
                <a:gd name="T62" fmla="*/ 100 w 166"/>
                <a:gd name="T63" fmla="*/ 226 h 338"/>
                <a:gd name="T64" fmla="*/ 100 w 166"/>
                <a:gd name="T65" fmla="*/ 249 h 338"/>
                <a:gd name="T66" fmla="*/ 85 w 166"/>
                <a:gd name="T67" fmla="*/ 245 h 338"/>
                <a:gd name="T68" fmla="*/ 70 w 166"/>
                <a:gd name="T69" fmla="*/ 245 h 338"/>
                <a:gd name="T70" fmla="*/ 81 w 166"/>
                <a:gd name="T71" fmla="*/ 249 h 338"/>
                <a:gd name="T72" fmla="*/ 100 w 166"/>
                <a:gd name="T73" fmla="*/ 252 h 338"/>
                <a:gd name="T74" fmla="*/ 92 w 166"/>
                <a:gd name="T75" fmla="*/ 256 h 338"/>
                <a:gd name="T76" fmla="*/ 85 w 166"/>
                <a:gd name="T77" fmla="*/ 264 h 338"/>
                <a:gd name="T78" fmla="*/ 78 w 166"/>
                <a:gd name="T79" fmla="*/ 271 h 338"/>
                <a:gd name="T80" fmla="*/ 78 w 166"/>
                <a:gd name="T81" fmla="*/ 282 h 338"/>
                <a:gd name="T82" fmla="*/ 81 w 166"/>
                <a:gd name="T83" fmla="*/ 301 h 338"/>
                <a:gd name="T84" fmla="*/ 66 w 166"/>
                <a:gd name="T85" fmla="*/ 319 h 338"/>
                <a:gd name="T86" fmla="*/ 48 w 166"/>
                <a:gd name="T87" fmla="*/ 330 h 338"/>
                <a:gd name="T88" fmla="*/ 29 w 166"/>
                <a:gd name="T89" fmla="*/ 330 h 338"/>
                <a:gd name="T90" fmla="*/ 29 w 166"/>
                <a:gd name="T91" fmla="*/ 315 h 338"/>
                <a:gd name="T92" fmla="*/ 15 w 166"/>
                <a:gd name="T93" fmla="*/ 297 h 338"/>
                <a:gd name="T94" fmla="*/ 7 w 166"/>
                <a:gd name="T95" fmla="*/ 282 h 338"/>
                <a:gd name="T96" fmla="*/ 7 w 166"/>
                <a:gd name="T97" fmla="*/ 275 h 338"/>
                <a:gd name="T98" fmla="*/ 0 w 166"/>
                <a:gd name="T99" fmla="*/ 264 h 338"/>
                <a:gd name="T100" fmla="*/ 103 w 166"/>
                <a:gd name="T101" fmla="*/ 252 h 338"/>
                <a:gd name="T102" fmla="*/ 4 w 166"/>
                <a:gd name="T103" fmla="*/ 278 h 338"/>
                <a:gd name="T104" fmla="*/ 115 w 166"/>
                <a:gd name="T105" fmla="*/ 271 h 338"/>
                <a:gd name="T106" fmla="*/ 118 w 166"/>
                <a:gd name="T107" fmla="*/ 282 h 338"/>
                <a:gd name="T108" fmla="*/ 107 w 166"/>
                <a:gd name="T109" fmla="*/ 304 h 338"/>
                <a:gd name="T110" fmla="*/ 115 w 166"/>
                <a:gd name="T111" fmla="*/ 293 h 338"/>
                <a:gd name="T112" fmla="*/ 107 w 166"/>
                <a:gd name="T113" fmla="*/ 286 h 338"/>
                <a:gd name="T114" fmla="*/ 107 w 166"/>
                <a:gd name="T115" fmla="*/ 301 h 338"/>
                <a:gd name="T116" fmla="*/ 81 w 166"/>
                <a:gd name="T117" fmla="*/ 319 h 338"/>
                <a:gd name="T118" fmla="*/ 85 w 166"/>
                <a:gd name="T119" fmla="*/ 29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" h="338">
                  <a:moveTo>
                    <a:pt x="4" y="256"/>
                  </a:moveTo>
                  <a:lnTo>
                    <a:pt x="7" y="260"/>
                  </a:lnTo>
                  <a:lnTo>
                    <a:pt x="7" y="260"/>
                  </a:lnTo>
                  <a:lnTo>
                    <a:pt x="11" y="260"/>
                  </a:lnTo>
                  <a:lnTo>
                    <a:pt x="7" y="249"/>
                  </a:lnTo>
                  <a:lnTo>
                    <a:pt x="7" y="245"/>
                  </a:lnTo>
                  <a:lnTo>
                    <a:pt x="7" y="241"/>
                  </a:lnTo>
                  <a:lnTo>
                    <a:pt x="11" y="241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15" y="238"/>
                  </a:lnTo>
                  <a:lnTo>
                    <a:pt x="15" y="234"/>
                  </a:lnTo>
                  <a:lnTo>
                    <a:pt x="15" y="230"/>
                  </a:lnTo>
                  <a:lnTo>
                    <a:pt x="18" y="226"/>
                  </a:lnTo>
                  <a:lnTo>
                    <a:pt x="15" y="223"/>
                  </a:lnTo>
                  <a:lnTo>
                    <a:pt x="15" y="215"/>
                  </a:lnTo>
                  <a:lnTo>
                    <a:pt x="11" y="212"/>
                  </a:lnTo>
                  <a:lnTo>
                    <a:pt x="11" y="208"/>
                  </a:lnTo>
                  <a:lnTo>
                    <a:pt x="18" y="208"/>
                  </a:lnTo>
                  <a:lnTo>
                    <a:pt x="18" y="200"/>
                  </a:lnTo>
                  <a:lnTo>
                    <a:pt x="22" y="197"/>
                  </a:lnTo>
                  <a:lnTo>
                    <a:pt x="15" y="193"/>
                  </a:lnTo>
                  <a:lnTo>
                    <a:pt x="11" y="189"/>
                  </a:lnTo>
                  <a:lnTo>
                    <a:pt x="11" y="186"/>
                  </a:lnTo>
                  <a:lnTo>
                    <a:pt x="11" y="178"/>
                  </a:lnTo>
                  <a:lnTo>
                    <a:pt x="11" y="174"/>
                  </a:lnTo>
                  <a:lnTo>
                    <a:pt x="7" y="171"/>
                  </a:lnTo>
                  <a:lnTo>
                    <a:pt x="11" y="163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11" y="137"/>
                  </a:lnTo>
                  <a:lnTo>
                    <a:pt x="15" y="134"/>
                  </a:lnTo>
                  <a:lnTo>
                    <a:pt x="18" y="137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9" y="126"/>
                  </a:lnTo>
                  <a:lnTo>
                    <a:pt x="26" y="126"/>
                  </a:lnTo>
                  <a:lnTo>
                    <a:pt x="26" y="123"/>
                  </a:lnTo>
                  <a:lnTo>
                    <a:pt x="33" y="108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33" y="85"/>
                  </a:lnTo>
                  <a:lnTo>
                    <a:pt x="33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67"/>
                  </a:lnTo>
                  <a:lnTo>
                    <a:pt x="55" y="59"/>
                  </a:lnTo>
                  <a:lnTo>
                    <a:pt x="59" y="56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0" y="11"/>
                  </a:lnTo>
                  <a:lnTo>
                    <a:pt x="103" y="8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2" y="11"/>
                  </a:lnTo>
                  <a:lnTo>
                    <a:pt x="126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7" y="19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52" y="37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5" y="41"/>
                  </a:lnTo>
                  <a:lnTo>
                    <a:pt x="155" y="45"/>
                  </a:lnTo>
                  <a:lnTo>
                    <a:pt x="152" y="48"/>
                  </a:lnTo>
                  <a:lnTo>
                    <a:pt x="155" y="52"/>
                  </a:lnTo>
                  <a:lnTo>
                    <a:pt x="155" y="56"/>
                  </a:lnTo>
                  <a:lnTo>
                    <a:pt x="155" y="59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55" y="71"/>
                  </a:lnTo>
                  <a:lnTo>
                    <a:pt x="155" y="74"/>
                  </a:lnTo>
                  <a:lnTo>
                    <a:pt x="155" y="78"/>
                  </a:lnTo>
                  <a:lnTo>
                    <a:pt x="159" y="78"/>
                  </a:lnTo>
                  <a:lnTo>
                    <a:pt x="163" y="82"/>
                  </a:lnTo>
                  <a:lnTo>
                    <a:pt x="166" y="85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9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5"/>
                  </a:lnTo>
                  <a:lnTo>
                    <a:pt x="144" y="89"/>
                  </a:lnTo>
                  <a:lnTo>
                    <a:pt x="141" y="85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3" y="97"/>
                  </a:lnTo>
                  <a:lnTo>
                    <a:pt x="137" y="97"/>
                  </a:lnTo>
                  <a:lnTo>
                    <a:pt x="133" y="100"/>
                  </a:lnTo>
                  <a:lnTo>
                    <a:pt x="129" y="97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11"/>
                  </a:lnTo>
                  <a:lnTo>
                    <a:pt x="129" y="115"/>
                  </a:lnTo>
                  <a:lnTo>
                    <a:pt x="126" y="11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29" y="126"/>
                  </a:lnTo>
                  <a:lnTo>
                    <a:pt x="129" y="126"/>
                  </a:lnTo>
                  <a:lnTo>
                    <a:pt x="126" y="130"/>
                  </a:lnTo>
                  <a:lnTo>
                    <a:pt x="126" y="134"/>
                  </a:lnTo>
                  <a:lnTo>
                    <a:pt x="122" y="141"/>
                  </a:lnTo>
                  <a:lnTo>
                    <a:pt x="122" y="141"/>
                  </a:lnTo>
                  <a:lnTo>
                    <a:pt x="118" y="141"/>
                  </a:lnTo>
                  <a:lnTo>
                    <a:pt x="115" y="141"/>
                  </a:lnTo>
                  <a:lnTo>
                    <a:pt x="115" y="145"/>
                  </a:lnTo>
                  <a:lnTo>
                    <a:pt x="118" y="145"/>
                  </a:lnTo>
                  <a:lnTo>
                    <a:pt x="115" y="149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3" y="152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5" y="167"/>
                  </a:lnTo>
                  <a:lnTo>
                    <a:pt x="89" y="171"/>
                  </a:lnTo>
                  <a:lnTo>
                    <a:pt x="85" y="174"/>
                  </a:lnTo>
                  <a:lnTo>
                    <a:pt x="81" y="174"/>
                  </a:lnTo>
                  <a:lnTo>
                    <a:pt x="78" y="174"/>
                  </a:lnTo>
                  <a:lnTo>
                    <a:pt x="81" y="178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6"/>
                  </a:lnTo>
                  <a:lnTo>
                    <a:pt x="81" y="189"/>
                  </a:lnTo>
                  <a:lnTo>
                    <a:pt x="85" y="193"/>
                  </a:lnTo>
                  <a:lnTo>
                    <a:pt x="85" y="197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0"/>
                  </a:lnTo>
                  <a:lnTo>
                    <a:pt x="78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8"/>
                  </a:lnTo>
                  <a:lnTo>
                    <a:pt x="78" y="212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5" y="215"/>
                  </a:lnTo>
                  <a:lnTo>
                    <a:pt x="85" y="219"/>
                  </a:lnTo>
                  <a:lnTo>
                    <a:pt x="85" y="219"/>
                  </a:lnTo>
                  <a:lnTo>
                    <a:pt x="89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3" y="230"/>
                  </a:lnTo>
                  <a:lnTo>
                    <a:pt x="103" y="234"/>
                  </a:lnTo>
                  <a:lnTo>
                    <a:pt x="107" y="234"/>
                  </a:lnTo>
                  <a:lnTo>
                    <a:pt x="103" y="241"/>
                  </a:lnTo>
                  <a:lnTo>
                    <a:pt x="100" y="245"/>
                  </a:lnTo>
                  <a:lnTo>
                    <a:pt x="100" y="249"/>
                  </a:lnTo>
                  <a:lnTo>
                    <a:pt x="96" y="249"/>
                  </a:lnTo>
                  <a:lnTo>
                    <a:pt x="92" y="245"/>
                  </a:lnTo>
                  <a:lnTo>
                    <a:pt x="92" y="245"/>
                  </a:lnTo>
                  <a:lnTo>
                    <a:pt x="89" y="245"/>
                  </a:lnTo>
                  <a:lnTo>
                    <a:pt x="89" y="241"/>
                  </a:lnTo>
                  <a:lnTo>
                    <a:pt x="89" y="245"/>
                  </a:lnTo>
                  <a:lnTo>
                    <a:pt x="85" y="245"/>
                  </a:lnTo>
                  <a:lnTo>
                    <a:pt x="85" y="241"/>
                  </a:lnTo>
                  <a:lnTo>
                    <a:pt x="81" y="241"/>
                  </a:lnTo>
                  <a:lnTo>
                    <a:pt x="81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1" y="249"/>
                  </a:lnTo>
                  <a:lnTo>
                    <a:pt x="85" y="249"/>
                  </a:lnTo>
                  <a:lnTo>
                    <a:pt x="89" y="252"/>
                  </a:lnTo>
                  <a:lnTo>
                    <a:pt x="89" y="249"/>
                  </a:lnTo>
                  <a:lnTo>
                    <a:pt x="92" y="249"/>
                  </a:lnTo>
                  <a:lnTo>
                    <a:pt x="96" y="249"/>
                  </a:lnTo>
                  <a:lnTo>
                    <a:pt x="100" y="249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89" y="256"/>
                  </a:lnTo>
                  <a:lnTo>
                    <a:pt x="92" y="260"/>
                  </a:lnTo>
                  <a:lnTo>
                    <a:pt x="89" y="260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1" y="267"/>
                  </a:lnTo>
                  <a:lnTo>
                    <a:pt x="81" y="267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81" y="267"/>
                  </a:lnTo>
                  <a:lnTo>
                    <a:pt x="85" y="271"/>
                  </a:lnTo>
                  <a:lnTo>
                    <a:pt x="78" y="27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81" y="278"/>
                  </a:lnTo>
                  <a:lnTo>
                    <a:pt x="85" y="282"/>
                  </a:lnTo>
                  <a:lnTo>
                    <a:pt x="81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1" y="289"/>
                  </a:lnTo>
                  <a:lnTo>
                    <a:pt x="78" y="289"/>
                  </a:lnTo>
                  <a:lnTo>
                    <a:pt x="81" y="293"/>
                  </a:lnTo>
                  <a:lnTo>
                    <a:pt x="78" y="297"/>
                  </a:lnTo>
                  <a:lnTo>
                    <a:pt x="78" y="301"/>
                  </a:lnTo>
                  <a:lnTo>
                    <a:pt x="81" y="301"/>
                  </a:lnTo>
                  <a:lnTo>
                    <a:pt x="78" y="304"/>
                  </a:lnTo>
                  <a:lnTo>
                    <a:pt x="78" y="312"/>
                  </a:lnTo>
                  <a:lnTo>
                    <a:pt x="74" y="312"/>
                  </a:lnTo>
                  <a:lnTo>
                    <a:pt x="74" y="319"/>
                  </a:lnTo>
                  <a:lnTo>
                    <a:pt x="70" y="323"/>
                  </a:lnTo>
                  <a:lnTo>
                    <a:pt x="70" y="323"/>
                  </a:lnTo>
                  <a:lnTo>
                    <a:pt x="66" y="319"/>
                  </a:lnTo>
                  <a:lnTo>
                    <a:pt x="63" y="323"/>
                  </a:lnTo>
                  <a:lnTo>
                    <a:pt x="55" y="319"/>
                  </a:lnTo>
                  <a:lnTo>
                    <a:pt x="55" y="319"/>
                  </a:lnTo>
                  <a:lnTo>
                    <a:pt x="55" y="323"/>
                  </a:lnTo>
                  <a:lnTo>
                    <a:pt x="48" y="323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4"/>
                  </a:lnTo>
                  <a:lnTo>
                    <a:pt x="44" y="334"/>
                  </a:lnTo>
                  <a:lnTo>
                    <a:pt x="41" y="334"/>
                  </a:lnTo>
                  <a:lnTo>
                    <a:pt x="33" y="338"/>
                  </a:lnTo>
                  <a:lnTo>
                    <a:pt x="29" y="338"/>
                  </a:lnTo>
                  <a:lnTo>
                    <a:pt x="29" y="334"/>
                  </a:lnTo>
                  <a:lnTo>
                    <a:pt x="29" y="330"/>
                  </a:lnTo>
                  <a:lnTo>
                    <a:pt x="29" y="327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2" y="319"/>
                  </a:lnTo>
                  <a:lnTo>
                    <a:pt x="22" y="319"/>
                  </a:lnTo>
                  <a:lnTo>
                    <a:pt x="29" y="319"/>
                  </a:lnTo>
                  <a:lnTo>
                    <a:pt x="29" y="315"/>
                  </a:lnTo>
                  <a:lnTo>
                    <a:pt x="29" y="312"/>
                  </a:lnTo>
                  <a:lnTo>
                    <a:pt x="26" y="312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8" y="304"/>
                  </a:lnTo>
                  <a:lnTo>
                    <a:pt x="18" y="301"/>
                  </a:lnTo>
                  <a:lnTo>
                    <a:pt x="15" y="297"/>
                  </a:lnTo>
                  <a:lnTo>
                    <a:pt x="15" y="293"/>
                  </a:lnTo>
                  <a:lnTo>
                    <a:pt x="11" y="289"/>
                  </a:lnTo>
                  <a:lnTo>
                    <a:pt x="7" y="289"/>
                  </a:lnTo>
                  <a:lnTo>
                    <a:pt x="7" y="289"/>
                  </a:lnTo>
                  <a:lnTo>
                    <a:pt x="7" y="286"/>
                  </a:lnTo>
                  <a:lnTo>
                    <a:pt x="7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7" y="275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7" y="275"/>
                  </a:lnTo>
                  <a:lnTo>
                    <a:pt x="11" y="275"/>
                  </a:lnTo>
                  <a:lnTo>
                    <a:pt x="7" y="278"/>
                  </a:lnTo>
                  <a:lnTo>
                    <a:pt x="7" y="275"/>
                  </a:lnTo>
                  <a:lnTo>
                    <a:pt x="4" y="275"/>
                  </a:lnTo>
                  <a:lnTo>
                    <a:pt x="4" y="271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6"/>
                  </a:lnTo>
                  <a:close/>
                  <a:moveTo>
                    <a:pt x="100" y="249"/>
                  </a:moveTo>
                  <a:lnTo>
                    <a:pt x="103" y="252"/>
                  </a:lnTo>
                  <a:lnTo>
                    <a:pt x="103" y="252"/>
                  </a:lnTo>
                  <a:lnTo>
                    <a:pt x="103" y="249"/>
                  </a:lnTo>
                  <a:lnTo>
                    <a:pt x="107" y="245"/>
                  </a:lnTo>
                  <a:lnTo>
                    <a:pt x="107" y="245"/>
                  </a:lnTo>
                  <a:lnTo>
                    <a:pt x="103" y="245"/>
                  </a:lnTo>
                  <a:lnTo>
                    <a:pt x="100" y="249"/>
                  </a:lnTo>
                  <a:lnTo>
                    <a:pt x="100" y="249"/>
                  </a:lnTo>
                  <a:close/>
                  <a:moveTo>
                    <a:pt x="4" y="278"/>
                  </a:moveTo>
                  <a:lnTo>
                    <a:pt x="4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115" y="267"/>
                  </a:moveTo>
                  <a:lnTo>
                    <a:pt x="115" y="271"/>
                  </a:lnTo>
                  <a:lnTo>
                    <a:pt x="118" y="271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close/>
                  <a:moveTo>
                    <a:pt x="115" y="282"/>
                  </a:moveTo>
                  <a:lnTo>
                    <a:pt x="118" y="286"/>
                  </a:lnTo>
                  <a:lnTo>
                    <a:pt x="118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8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103" y="304"/>
                  </a:moveTo>
                  <a:lnTo>
                    <a:pt x="107" y="304"/>
                  </a:lnTo>
                  <a:lnTo>
                    <a:pt x="107" y="304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11" y="297"/>
                  </a:lnTo>
                  <a:lnTo>
                    <a:pt x="111" y="297"/>
                  </a:lnTo>
                  <a:lnTo>
                    <a:pt x="115" y="293"/>
                  </a:lnTo>
                  <a:lnTo>
                    <a:pt x="115" y="293"/>
                  </a:lnTo>
                  <a:lnTo>
                    <a:pt x="111" y="289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2"/>
                  </a:lnTo>
                  <a:lnTo>
                    <a:pt x="111" y="286"/>
                  </a:lnTo>
                  <a:lnTo>
                    <a:pt x="107" y="286"/>
                  </a:lnTo>
                  <a:lnTo>
                    <a:pt x="107" y="286"/>
                  </a:lnTo>
                  <a:lnTo>
                    <a:pt x="103" y="289"/>
                  </a:lnTo>
                  <a:lnTo>
                    <a:pt x="103" y="293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01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03" y="304"/>
                  </a:lnTo>
                  <a:lnTo>
                    <a:pt x="103" y="304"/>
                  </a:lnTo>
                  <a:lnTo>
                    <a:pt x="103" y="304"/>
                  </a:lnTo>
                  <a:close/>
                  <a:moveTo>
                    <a:pt x="81" y="315"/>
                  </a:move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5" y="304"/>
                  </a:lnTo>
                  <a:lnTo>
                    <a:pt x="89" y="297"/>
                  </a:lnTo>
                  <a:lnTo>
                    <a:pt x="85" y="297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1" y="304"/>
                  </a:lnTo>
                  <a:lnTo>
                    <a:pt x="81" y="308"/>
                  </a:lnTo>
                  <a:lnTo>
                    <a:pt x="81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4626258" y="1511069"/>
              <a:ext cx="214868" cy="343531"/>
            </a:xfrm>
            <a:custGeom>
              <a:avLst/>
              <a:gdLst>
                <a:gd name="T0" fmla="*/ 41 w 45"/>
                <a:gd name="T1" fmla="*/ 60 h 72"/>
                <a:gd name="T2" fmla="*/ 42 w 45"/>
                <a:gd name="T3" fmla="*/ 49 h 72"/>
                <a:gd name="T4" fmla="*/ 39 w 45"/>
                <a:gd name="T5" fmla="*/ 41 h 72"/>
                <a:gd name="T6" fmla="*/ 37 w 45"/>
                <a:gd name="T7" fmla="*/ 36 h 72"/>
                <a:gd name="T8" fmla="*/ 36 w 45"/>
                <a:gd name="T9" fmla="*/ 28 h 72"/>
                <a:gd name="T10" fmla="*/ 35 w 45"/>
                <a:gd name="T11" fmla="*/ 18 h 72"/>
                <a:gd name="T12" fmla="*/ 29 w 45"/>
                <a:gd name="T13" fmla="*/ 14 h 72"/>
                <a:gd name="T14" fmla="*/ 28 w 45"/>
                <a:gd name="T15" fmla="*/ 9 h 72"/>
                <a:gd name="T16" fmla="*/ 29 w 45"/>
                <a:gd name="T17" fmla="*/ 3 h 72"/>
                <a:gd name="T18" fmla="*/ 22 w 45"/>
                <a:gd name="T19" fmla="*/ 0 h 72"/>
                <a:gd name="T20" fmla="*/ 19 w 45"/>
                <a:gd name="T21" fmla="*/ 2 h 72"/>
                <a:gd name="T22" fmla="*/ 18 w 45"/>
                <a:gd name="T23" fmla="*/ 8 h 72"/>
                <a:gd name="T24" fmla="*/ 15 w 45"/>
                <a:gd name="T25" fmla="*/ 10 h 72"/>
                <a:gd name="T26" fmla="*/ 10 w 45"/>
                <a:gd name="T27" fmla="*/ 12 h 72"/>
                <a:gd name="T28" fmla="*/ 3 w 45"/>
                <a:gd name="T29" fmla="*/ 7 h 72"/>
                <a:gd name="T30" fmla="*/ 1 w 45"/>
                <a:gd name="T31" fmla="*/ 9 h 72"/>
                <a:gd name="T32" fmla="*/ 7 w 45"/>
                <a:gd name="T33" fmla="*/ 13 h 72"/>
                <a:gd name="T34" fmla="*/ 10 w 45"/>
                <a:gd name="T35" fmla="*/ 15 h 72"/>
                <a:gd name="T36" fmla="*/ 11 w 45"/>
                <a:gd name="T37" fmla="*/ 20 h 72"/>
                <a:gd name="T38" fmla="*/ 13 w 45"/>
                <a:gd name="T39" fmla="*/ 24 h 72"/>
                <a:gd name="T40" fmla="*/ 13 w 45"/>
                <a:gd name="T41" fmla="*/ 30 h 72"/>
                <a:gd name="T42" fmla="*/ 17 w 45"/>
                <a:gd name="T43" fmla="*/ 33 h 72"/>
                <a:gd name="T44" fmla="*/ 20 w 45"/>
                <a:gd name="T45" fmla="*/ 37 h 72"/>
                <a:gd name="T46" fmla="*/ 21 w 45"/>
                <a:gd name="T47" fmla="*/ 40 h 72"/>
                <a:gd name="T48" fmla="*/ 17 w 45"/>
                <a:gd name="T49" fmla="*/ 42 h 72"/>
                <a:gd name="T50" fmla="*/ 14 w 45"/>
                <a:gd name="T51" fmla="*/ 44 h 72"/>
                <a:gd name="T52" fmla="*/ 13 w 45"/>
                <a:gd name="T53" fmla="*/ 48 h 72"/>
                <a:gd name="T54" fmla="*/ 10 w 45"/>
                <a:gd name="T55" fmla="*/ 48 h 72"/>
                <a:gd name="T56" fmla="*/ 9 w 45"/>
                <a:gd name="T57" fmla="*/ 51 h 72"/>
                <a:gd name="T58" fmla="*/ 7 w 45"/>
                <a:gd name="T59" fmla="*/ 51 h 72"/>
                <a:gd name="T60" fmla="*/ 7 w 45"/>
                <a:gd name="T61" fmla="*/ 55 h 72"/>
                <a:gd name="T62" fmla="*/ 7 w 45"/>
                <a:gd name="T63" fmla="*/ 57 h 72"/>
                <a:gd name="T64" fmla="*/ 9 w 45"/>
                <a:gd name="T65" fmla="*/ 62 h 72"/>
                <a:gd name="T66" fmla="*/ 8 w 45"/>
                <a:gd name="T67" fmla="*/ 67 h 72"/>
                <a:gd name="T68" fmla="*/ 12 w 45"/>
                <a:gd name="T69" fmla="*/ 68 h 72"/>
                <a:gd name="T70" fmla="*/ 15 w 45"/>
                <a:gd name="T71" fmla="*/ 69 h 72"/>
                <a:gd name="T72" fmla="*/ 16 w 45"/>
                <a:gd name="T73" fmla="*/ 72 h 72"/>
                <a:gd name="T74" fmla="*/ 19 w 45"/>
                <a:gd name="T75" fmla="*/ 71 h 72"/>
                <a:gd name="T76" fmla="*/ 25 w 45"/>
                <a:gd name="T77" fmla="*/ 69 h 72"/>
                <a:gd name="T78" fmla="*/ 27 w 45"/>
                <a:gd name="T79" fmla="*/ 68 h 72"/>
                <a:gd name="T80" fmla="*/ 28 w 45"/>
                <a:gd name="T81" fmla="*/ 68 h 72"/>
                <a:gd name="T82" fmla="*/ 31 w 45"/>
                <a:gd name="T83" fmla="*/ 67 h 72"/>
                <a:gd name="T84" fmla="*/ 34 w 45"/>
                <a:gd name="T85" fmla="*/ 67 h 72"/>
                <a:gd name="T86" fmla="*/ 18 w 45"/>
                <a:gd name="T87" fmla="*/ 38 h 72"/>
                <a:gd name="T88" fmla="*/ 19 w 45"/>
                <a:gd name="T89" fmla="*/ 38 h 72"/>
                <a:gd name="T90" fmla="*/ 6 w 45"/>
                <a:gd name="T91" fmla="*/ 50 h 72"/>
                <a:gd name="T92" fmla="*/ 6 w 45"/>
                <a:gd name="T93" fmla="*/ 50 h 72"/>
                <a:gd name="T94" fmla="*/ 15 w 45"/>
                <a:gd name="T95" fmla="*/ 71 h 72"/>
                <a:gd name="T96" fmla="*/ 14 w 45"/>
                <a:gd name="T97" fmla="*/ 69 h 72"/>
                <a:gd name="T98" fmla="*/ 11 w 45"/>
                <a:gd name="T99" fmla="*/ 69 h 72"/>
                <a:gd name="T100" fmla="*/ 9 w 45"/>
                <a:gd name="T101" fmla="*/ 68 h 72"/>
                <a:gd name="T102" fmla="*/ 3 w 45"/>
                <a:gd name="T103" fmla="*/ 68 h 72"/>
                <a:gd name="T104" fmla="*/ 5 w 45"/>
                <a:gd name="T105" fmla="*/ 71 h 72"/>
                <a:gd name="T106" fmla="*/ 3 w 45"/>
                <a:gd name="T107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" h="72">
                  <a:moveTo>
                    <a:pt x="36" y="67"/>
                  </a:moveTo>
                  <a:cubicBezTo>
                    <a:pt x="35" y="66"/>
                    <a:pt x="35" y="66"/>
                    <a:pt x="35" y="66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7"/>
                    <a:pt x="36" y="6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6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15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lose/>
                  <a:moveTo>
                    <a:pt x="14" y="70"/>
                  </a:moveTo>
                  <a:cubicBezTo>
                    <a:pt x="14" y="70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lose/>
                  <a:moveTo>
                    <a:pt x="12" y="69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69"/>
                    <a:pt x="12" y="69"/>
                    <a:pt x="12" y="69"/>
                  </a:cubicBezTo>
                  <a:close/>
                  <a:moveTo>
                    <a:pt x="11" y="68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lose/>
                  <a:moveTo>
                    <a:pt x="3" y="69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4688015" y="1859746"/>
              <a:ext cx="109364" cy="65619"/>
            </a:xfrm>
            <a:custGeom>
              <a:avLst/>
              <a:gdLst>
                <a:gd name="T0" fmla="*/ 85 w 85"/>
                <a:gd name="T1" fmla="*/ 48 h 51"/>
                <a:gd name="T2" fmla="*/ 85 w 85"/>
                <a:gd name="T3" fmla="*/ 44 h 51"/>
                <a:gd name="T4" fmla="*/ 78 w 85"/>
                <a:gd name="T5" fmla="*/ 29 h 51"/>
                <a:gd name="T6" fmla="*/ 82 w 85"/>
                <a:gd name="T7" fmla="*/ 14 h 51"/>
                <a:gd name="T8" fmla="*/ 85 w 85"/>
                <a:gd name="T9" fmla="*/ 7 h 51"/>
                <a:gd name="T10" fmla="*/ 85 w 85"/>
                <a:gd name="T11" fmla="*/ 7 h 51"/>
                <a:gd name="T12" fmla="*/ 85 w 85"/>
                <a:gd name="T13" fmla="*/ 7 h 51"/>
                <a:gd name="T14" fmla="*/ 63 w 85"/>
                <a:gd name="T15" fmla="*/ 3 h 51"/>
                <a:gd name="T16" fmla="*/ 56 w 85"/>
                <a:gd name="T17" fmla="*/ 0 h 51"/>
                <a:gd name="T18" fmla="*/ 48 w 85"/>
                <a:gd name="T19" fmla="*/ 0 h 51"/>
                <a:gd name="T20" fmla="*/ 48 w 85"/>
                <a:gd name="T21" fmla="*/ 0 h 51"/>
                <a:gd name="T22" fmla="*/ 48 w 85"/>
                <a:gd name="T23" fmla="*/ 3 h 51"/>
                <a:gd name="T24" fmla="*/ 45 w 85"/>
                <a:gd name="T25" fmla="*/ 3 h 51"/>
                <a:gd name="T26" fmla="*/ 37 w 85"/>
                <a:gd name="T27" fmla="*/ 3 h 51"/>
                <a:gd name="T28" fmla="*/ 34 w 85"/>
                <a:gd name="T29" fmla="*/ 7 h 51"/>
                <a:gd name="T30" fmla="*/ 30 w 85"/>
                <a:gd name="T31" fmla="*/ 7 h 51"/>
                <a:gd name="T32" fmla="*/ 23 w 85"/>
                <a:gd name="T33" fmla="*/ 11 h 51"/>
                <a:gd name="T34" fmla="*/ 23 w 85"/>
                <a:gd name="T35" fmla="*/ 22 h 51"/>
                <a:gd name="T36" fmla="*/ 23 w 85"/>
                <a:gd name="T37" fmla="*/ 22 h 51"/>
                <a:gd name="T38" fmla="*/ 26 w 85"/>
                <a:gd name="T39" fmla="*/ 26 h 51"/>
                <a:gd name="T40" fmla="*/ 23 w 85"/>
                <a:gd name="T41" fmla="*/ 29 h 51"/>
                <a:gd name="T42" fmla="*/ 30 w 85"/>
                <a:gd name="T43" fmla="*/ 37 h 51"/>
                <a:gd name="T44" fmla="*/ 34 w 85"/>
                <a:gd name="T45" fmla="*/ 33 h 51"/>
                <a:gd name="T46" fmla="*/ 37 w 85"/>
                <a:gd name="T47" fmla="*/ 33 h 51"/>
                <a:gd name="T48" fmla="*/ 34 w 85"/>
                <a:gd name="T49" fmla="*/ 44 h 51"/>
                <a:gd name="T50" fmla="*/ 41 w 85"/>
                <a:gd name="T51" fmla="*/ 40 h 51"/>
                <a:gd name="T52" fmla="*/ 48 w 85"/>
                <a:gd name="T53" fmla="*/ 40 h 51"/>
                <a:gd name="T54" fmla="*/ 52 w 85"/>
                <a:gd name="T55" fmla="*/ 37 h 51"/>
                <a:gd name="T56" fmla="*/ 56 w 85"/>
                <a:gd name="T57" fmla="*/ 40 h 51"/>
                <a:gd name="T58" fmla="*/ 63 w 85"/>
                <a:gd name="T59" fmla="*/ 44 h 51"/>
                <a:gd name="T60" fmla="*/ 67 w 85"/>
                <a:gd name="T61" fmla="*/ 51 h 51"/>
                <a:gd name="T62" fmla="*/ 78 w 85"/>
                <a:gd name="T63" fmla="*/ 51 h 51"/>
                <a:gd name="T64" fmla="*/ 82 w 85"/>
                <a:gd name="T65" fmla="*/ 51 h 51"/>
                <a:gd name="T66" fmla="*/ 19 w 85"/>
                <a:gd name="T67" fmla="*/ 18 h 51"/>
                <a:gd name="T68" fmla="*/ 15 w 85"/>
                <a:gd name="T69" fmla="*/ 18 h 51"/>
                <a:gd name="T70" fmla="*/ 15 w 85"/>
                <a:gd name="T71" fmla="*/ 18 h 51"/>
                <a:gd name="T72" fmla="*/ 8 w 85"/>
                <a:gd name="T73" fmla="*/ 22 h 51"/>
                <a:gd name="T74" fmla="*/ 0 w 85"/>
                <a:gd name="T75" fmla="*/ 22 h 51"/>
                <a:gd name="T76" fmla="*/ 4 w 85"/>
                <a:gd name="T77" fmla="*/ 18 h 51"/>
                <a:gd name="T78" fmla="*/ 8 w 85"/>
                <a:gd name="T79" fmla="*/ 18 h 51"/>
                <a:gd name="T80" fmla="*/ 11 w 85"/>
                <a:gd name="T81" fmla="*/ 18 h 51"/>
                <a:gd name="T82" fmla="*/ 15 w 85"/>
                <a:gd name="T83" fmla="*/ 22 h 51"/>
                <a:gd name="T84" fmla="*/ 11 w 85"/>
                <a:gd name="T85" fmla="*/ 22 h 51"/>
                <a:gd name="T86" fmla="*/ 8 w 85"/>
                <a:gd name="T87" fmla="*/ 26 h 51"/>
                <a:gd name="T88" fmla="*/ 15 w 85"/>
                <a:gd name="T89" fmla="*/ 26 h 51"/>
                <a:gd name="T90" fmla="*/ 23 w 85"/>
                <a:gd name="T91" fmla="*/ 29 h 51"/>
                <a:gd name="T92" fmla="*/ 15 w 85"/>
                <a:gd name="T93" fmla="*/ 26 h 51"/>
                <a:gd name="T94" fmla="*/ 0 w 85"/>
                <a:gd name="T95" fmla="*/ 44 h 51"/>
                <a:gd name="T96" fmla="*/ 4 w 85"/>
                <a:gd name="T97" fmla="*/ 40 h 51"/>
                <a:gd name="T98" fmla="*/ 8 w 85"/>
                <a:gd name="T99" fmla="*/ 37 h 51"/>
                <a:gd name="T100" fmla="*/ 15 w 85"/>
                <a:gd name="T101" fmla="*/ 33 h 51"/>
                <a:gd name="T102" fmla="*/ 19 w 85"/>
                <a:gd name="T103" fmla="*/ 29 h 51"/>
                <a:gd name="T104" fmla="*/ 19 w 85"/>
                <a:gd name="T105" fmla="*/ 29 h 51"/>
                <a:gd name="T106" fmla="*/ 15 w 85"/>
                <a:gd name="T107" fmla="*/ 26 h 51"/>
                <a:gd name="T108" fmla="*/ 8 w 85"/>
                <a:gd name="T109" fmla="*/ 26 h 51"/>
                <a:gd name="T110" fmla="*/ 4 w 85"/>
                <a:gd name="T111" fmla="*/ 29 h 51"/>
                <a:gd name="T112" fmla="*/ 0 w 85"/>
                <a:gd name="T113" fmla="*/ 29 h 51"/>
                <a:gd name="T114" fmla="*/ 0 w 85"/>
                <a:gd name="T115" fmla="*/ 29 h 51"/>
                <a:gd name="T116" fmla="*/ 0 w 85"/>
                <a:gd name="T117" fmla="*/ 29 h 51"/>
                <a:gd name="T118" fmla="*/ 0 w 85"/>
                <a:gd name="T119" fmla="*/ 33 h 51"/>
                <a:gd name="T120" fmla="*/ 0 w 85"/>
                <a:gd name="T121" fmla="*/ 37 h 51"/>
                <a:gd name="T122" fmla="*/ 4 w 85"/>
                <a:gd name="T123" fmla="*/ 40 h 51"/>
                <a:gd name="T124" fmla="*/ 0 w 85"/>
                <a:gd name="T125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51">
                  <a:moveTo>
                    <a:pt x="82" y="51"/>
                  </a:moveTo>
                  <a:lnTo>
                    <a:pt x="85" y="48"/>
                  </a:lnTo>
                  <a:lnTo>
                    <a:pt x="82" y="44"/>
                  </a:lnTo>
                  <a:lnTo>
                    <a:pt x="85" y="44"/>
                  </a:lnTo>
                  <a:lnTo>
                    <a:pt x="85" y="40"/>
                  </a:lnTo>
                  <a:lnTo>
                    <a:pt x="78" y="29"/>
                  </a:lnTo>
                  <a:lnTo>
                    <a:pt x="78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71" y="7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6" y="33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7" y="40"/>
                  </a:lnTo>
                  <a:lnTo>
                    <a:pt x="41" y="40"/>
                  </a:lnTo>
                  <a:lnTo>
                    <a:pt x="45" y="37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7" y="48"/>
                  </a:lnTo>
                  <a:lnTo>
                    <a:pt x="67" y="51"/>
                  </a:lnTo>
                  <a:lnTo>
                    <a:pt x="71" y="51"/>
                  </a:lnTo>
                  <a:lnTo>
                    <a:pt x="78" y="51"/>
                  </a:lnTo>
                  <a:lnTo>
                    <a:pt x="82" y="51"/>
                  </a:lnTo>
                  <a:lnTo>
                    <a:pt x="82" y="51"/>
                  </a:lnTo>
                  <a:close/>
                  <a:moveTo>
                    <a:pt x="15" y="18"/>
                  </a:moveTo>
                  <a:lnTo>
                    <a:pt x="19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  <a:moveTo>
                    <a:pt x="8" y="26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15" y="2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4673862" y="1907351"/>
              <a:ext cx="133810" cy="66905"/>
            </a:xfrm>
            <a:custGeom>
              <a:avLst/>
              <a:gdLst>
                <a:gd name="T0" fmla="*/ 104 w 104"/>
                <a:gd name="T1" fmla="*/ 37 h 52"/>
                <a:gd name="T2" fmla="*/ 100 w 104"/>
                <a:gd name="T3" fmla="*/ 29 h 52"/>
                <a:gd name="T4" fmla="*/ 96 w 104"/>
                <a:gd name="T5" fmla="*/ 26 h 52"/>
                <a:gd name="T6" fmla="*/ 96 w 104"/>
                <a:gd name="T7" fmla="*/ 22 h 52"/>
                <a:gd name="T8" fmla="*/ 96 w 104"/>
                <a:gd name="T9" fmla="*/ 18 h 52"/>
                <a:gd name="T10" fmla="*/ 89 w 104"/>
                <a:gd name="T11" fmla="*/ 14 h 52"/>
                <a:gd name="T12" fmla="*/ 78 w 104"/>
                <a:gd name="T13" fmla="*/ 14 h 52"/>
                <a:gd name="T14" fmla="*/ 74 w 104"/>
                <a:gd name="T15" fmla="*/ 7 h 52"/>
                <a:gd name="T16" fmla="*/ 67 w 104"/>
                <a:gd name="T17" fmla="*/ 3 h 52"/>
                <a:gd name="T18" fmla="*/ 63 w 104"/>
                <a:gd name="T19" fmla="*/ 0 h 52"/>
                <a:gd name="T20" fmla="*/ 59 w 104"/>
                <a:gd name="T21" fmla="*/ 3 h 52"/>
                <a:gd name="T22" fmla="*/ 52 w 104"/>
                <a:gd name="T23" fmla="*/ 3 h 52"/>
                <a:gd name="T24" fmla="*/ 45 w 104"/>
                <a:gd name="T25" fmla="*/ 7 h 52"/>
                <a:gd name="T26" fmla="*/ 48 w 104"/>
                <a:gd name="T27" fmla="*/ 14 h 52"/>
                <a:gd name="T28" fmla="*/ 41 w 104"/>
                <a:gd name="T29" fmla="*/ 26 h 52"/>
                <a:gd name="T30" fmla="*/ 34 w 104"/>
                <a:gd name="T31" fmla="*/ 22 h 52"/>
                <a:gd name="T32" fmla="*/ 26 w 104"/>
                <a:gd name="T33" fmla="*/ 11 h 52"/>
                <a:gd name="T34" fmla="*/ 22 w 104"/>
                <a:gd name="T35" fmla="*/ 7 h 52"/>
                <a:gd name="T36" fmla="*/ 15 w 104"/>
                <a:gd name="T37" fmla="*/ 11 h 52"/>
                <a:gd name="T38" fmla="*/ 11 w 104"/>
                <a:gd name="T39" fmla="*/ 14 h 52"/>
                <a:gd name="T40" fmla="*/ 8 w 104"/>
                <a:gd name="T41" fmla="*/ 18 h 52"/>
                <a:gd name="T42" fmla="*/ 8 w 104"/>
                <a:gd name="T43" fmla="*/ 26 h 52"/>
                <a:gd name="T44" fmla="*/ 4 w 104"/>
                <a:gd name="T45" fmla="*/ 33 h 52"/>
                <a:gd name="T46" fmla="*/ 0 w 104"/>
                <a:gd name="T47" fmla="*/ 37 h 52"/>
                <a:gd name="T48" fmla="*/ 4 w 104"/>
                <a:gd name="T49" fmla="*/ 44 h 52"/>
                <a:gd name="T50" fmla="*/ 8 w 104"/>
                <a:gd name="T51" fmla="*/ 44 h 52"/>
                <a:gd name="T52" fmla="*/ 11 w 104"/>
                <a:gd name="T53" fmla="*/ 40 h 52"/>
                <a:gd name="T54" fmla="*/ 26 w 104"/>
                <a:gd name="T55" fmla="*/ 37 h 52"/>
                <a:gd name="T56" fmla="*/ 34 w 104"/>
                <a:gd name="T57" fmla="*/ 40 h 52"/>
                <a:gd name="T58" fmla="*/ 37 w 104"/>
                <a:gd name="T59" fmla="*/ 37 h 52"/>
                <a:gd name="T60" fmla="*/ 41 w 104"/>
                <a:gd name="T61" fmla="*/ 37 h 52"/>
                <a:gd name="T62" fmla="*/ 48 w 104"/>
                <a:gd name="T63" fmla="*/ 40 h 52"/>
                <a:gd name="T64" fmla="*/ 56 w 104"/>
                <a:gd name="T65" fmla="*/ 37 h 52"/>
                <a:gd name="T66" fmla="*/ 67 w 104"/>
                <a:gd name="T67" fmla="*/ 40 h 52"/>
                <a:gd name="T68" fmla="*/ 74 w 104"/>
                <a:gd name="T69" fmla="*/ 48 h 52"/>
                <a:gd name="T70" fmla="*/ 85 w 104"/>
                <a:gd name="T71" fmla="*/ 52 h 52"/>
                <a:gd name="T72" fmla="*/ 85 w 104"/>
                <a:gd name="T73" fmla="*/ 52 h 52"/>
                <a:gd name="T74" fmla="*/ 96 w 104"/>
                <a:gd name="T75" fmla="*/ 48 h 52"/>
                <a:gd name="T76" fmla="*/ 100 w 104"/>
                <a:gd name="T77" fmla="*/ 44 h 52"/>
                <a:gd name="T78" fmla="*/ 104 w 104"/>
                <a:gd name="T7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52">
                  <a:moveTo>
                    <a:pt x="104" y="40"/>
                  </a:moveTo>
                  <a:lnTo>
                    <a:pt x="104" y="37"/>
                  </a:lnTo>
                  <a:lnTo>
                    <a:pt x="104" y="3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89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8" y="11"/>
                  </a:lnTo>
                  <a:lnTo>
                    <a:pt x="74" y="7"/>
                  </a:lnTo>
                  <a:lnTo>
                    <a:pt x="71" y="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8" y="14"/>
                  </a:lnTo>
                  <a:lnTo>
                    <a:pt x="45" y="22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4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5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37"/>
                  </a:lnTo>
                  <a:lnTo>
                    <a:pt x="63" y="40"/>
                  </a:lnTo>
                  <a:lnTo>
                    <a:pt x="67" y="40"/>
                  </a:lnTo>
                  <a:lnTo>
                    <a:pt x="71" y="48"/>
                  </a:lnTo>
                  <a:lnTo>
                    <a:pt x="74" y="48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3" y="52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4" y="40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4679009" y="1954956"/>
              <a:ext cx="104218" cy="66905"/>
            </a:xfrm>
            <a:custGeom>
              <a:avLst/>
              <a:gdLst>
                <a:gd name="T0" fmla="*/ 26 w 81"/>
                <a:gd name="T1" fmla="*/ 41 h 52"/>
                <a:gd name="T2" fmla="*/ 26 w 81"/>
                <a:gd name="T3" fmla="*/ 33 h 52"/>
                <a:gd name="T4" fmla="*/ 30 w 81"/>
                <a:gd name="T5" fmla="*/ 29 h 52"/>
                <a:gd name="T6" fmla="*/ 26 w 81"/>
                <a:gd name="T7" fmla="*/ 29 h 52"/>
                <a:gd name="T8" fmla="*/ 26 w 81"/>
                <a:gd name="T9" fmla="*/ 29 h 52"/>
                <a:gd name="T10" fmla="*/ 22 w 81"/>
                <a:gd name="T11" fmla="*/ 26 h 52"/>
                <a:gd name="T12" fmla="*/ 22 w 81"/>
                <a:gd name="T13" fmla="*/ 26 h 52"/>
                <a:gd name="T14" fmla="*/ 15 w 81"/>
                <a:gd name="T15" fmla="*/ 26 h 52"/>
                <a:gd name="T16" fmla="*/ 11 w 81"/>
                <a:gd name="T17" fmla="*/ 26 h 52"/>
                <a:gd name="T18" fmla="*/ 7 w 81"/>
                <a:gd name="T19" fmla="*/ 18 h 52"/>
                <a:gd name="T20" fmla="*/ 0 w 81"/>
                <a:gd name="T21" fmla="*/ 18 h 52"/>
                <a:gd name="T22" fmla="*/ 0 w 81"/>
                <a:gd name="T23" fmla="*/ 18 h 52"/>
                <a:gd name="T24" fmla="*/ 0 w 81"/>
                <a:gd name="T25" fmla="*/ 18 h 52"/>
                <a:gd name="T26" fmla="*/ 0 w 81"/>
                <a:gd name="T27" fmla="*/ 15 h 52"/>
                <a:gd name="T28" fmla="*/ 0 w 81"/>
                <a:gd name="T29" fmla="*/ 11 h 52"/>
                <a:gd name="T30" fmla="*/ 4 w 81"/>
                <a:gd name="T31" fmla="*/ 7 h 52"/>
                <a:gd name="T32" fmla="*/ 4 w 81"/>
                <a:gd name="T33" fmla="*/ 7 h 52"/>
                <a:gd name="T34" fmla="*/ 7 w 81"/>
                <a:gd name="T35" fmla="*/ 3 h 52"/>
                <a:gd name="T36" fmla="*/ 15 w 81"/>
                <a:gd name="T37" fmla="*/ 0 h 52"/>
                <a:gd name="T38" fmla="*/ 22 w 81"/>
                <a:gd name="T39" fmla="*/ 0 h 52"/>
                <a:gd name="T40" fmla="*/ 26 w 81"/>
                <a:gd name="T41" fmla="*/ 0 h 52"/>
                <a:gd name="T42" fmla="*/ 30 w 81"/>
                <a:gd name="T43" fmla="*/ 3 h 52"/>
                <a:gd name="T44" fmla="*/ 33 w 81"/>
                <a:gd name="T45" fmla="*/ 0 h 52"/>
                <a:gd name="T46" fmla="*/ 33 w 81"/>
                <a:gd name="T47" fmla="*/ 0 h 52"/>
                <a:gd name="T48" fmla="*/ 37 w 81"/>
                <a:gd name="T49" fmla="*/ 0 h 52"/>
                <a:gd name="T50" fmla="*/ 37 w 81"/>
                <a:gd name="T51" fmla="*/ 0 h 52"/>
                <a:gd name="T52" fmla="*/ 41 w 81"/>
                <a:gd name="T53" fmla="*/ 3 h 52"/>
                <a:gd name="T54" fmla="*/ 44 w 81"/>
                <a:gd name="T55" fmla="*/ 3 h 52"/>
                <a:gd name="T56" fmla="*/ 48 w 81"/>
                <a:gd name="T57" fmla="*/ 3 h 52"/>
                <a:gd name="T58" fmla="*/ 52 w 81"/>
                <a:gd name="T59" fmla="*/ 0 h 52"/>
                <a:gd name="T60" fmla="*/ 59 w 81"/>
                <a:gd name="T61" fmla="*/ 3 h 52"/>
                <a:gd name="T62" fmla="*/ 63 w 81"/>
                <a:gd name="T63" fmla="*/ 3 h 52"/>
                <a:gd name="T64" fmla="*/ 67 w 81"/>
                <a:gd name="T65" fmla="*/ 11 h 52"/>
                <a:gd name="T66" fmla="*/ 70 w 81"/>
                <a:gd name="T67" fmla="*/ 11 h 52"/>
                <a:gd name="T68" fmla="*/ 74 w 81"/>
                <a:gd name="T69" fmla="*/ 15 h 52"/>
                <a:gd name="T70" fmla="*/ 81 w 81"/>
                <a:gd name="T71" fmla="*/ 15 h 52"/>
                <a:gd name="T72" fmla="*/ 81 w 81"/>
                <a:gd name="T73" fmla="*/ 15 h 52"/>
                <a:gd name="T74" fmla="*/ 78 w 81"/>
                <a:gd name="T75" fmla="*/ 22 h 52"/>
                <a:gd name="T76" fmla="*/ 81 w 81"/>
                <a:gd name="T77" fmla="*/ 22 h 52"/>
                <a:gd name="T78" fmla="*/ 81 w 81"/>
                <a:gd name="T79" fmla="*/ 26 h 52"/>
                <a:gd name="T80" fmla="*/ 74 w 81"/>
                <a:gd name="T81" fmla="*/ 26 h 52"/>
                <a:gd name="T82" fmla="*/ 70 w 81"/>
                <a:gd name="T83" fmla="*/ 33 h 52"/>
                <a:gd name="T84" fmla="*/ 70 w 81"/>
                <a:gd name="T85" fmla="*/ 33 h 52"/>
                <a:gd name="T86" fmla="*/ 70 w 81"/>
                <a:gd name="T87" fmla="*/ 37 h 52"/>
                <a:gd name="T88" fmla="*/ 74 w 81"/>
                <a:gd name="T89" fmla="*/ 37 h 52"/>
                <a:gd name="T90" fmla="*/ 74 w 81"/>
                <a:gd name="T91" fmla="*/ 41 h 52"/>
                <a:gd name="T92" fmla="*/ 70 w 81"/>
                <a:gd name="T93" fmla="*/ 41 h 52"/>
                <a:gd name="T94" fmla="*/ 67 w 81"/>
                <a:gd name="T95" fmla="*/ 41 h 52"/>
                <a:gd name="T96" fmla="*/ 67 w 81"/>
                <a:gd name="T97" fmla="*/ 41 h 52"/>
                <a:gd name="T98" fmla="*/ 63 w 81"/>
                <a:gd name="T99" fmla="*/ 44 h 52"/>
                <a:gd name="T100" fmla="*/ 59 w 81"/>
                <a:gd name="T101" fmla="*/ 44 h 52"/>
                <a:gd name="T102" fmla="*/ 59 w 81"/>
                <a:gd name="T103" fmla="*/ 48 h 52"/>
                <a:gd name="T104" fmla="*/ 59 w 81"/>
                <a:gd name="T105" fmla="*/ 48 h 52"/>
                <a:gd name="T106" fmla="*/ 52 w 81"/>
                <a:gd name="T107" fmla="*/ 52 h 52"/>
                <a:gd name="T108" fmla="*/ 48 w 81"/>
                <a:gd name="T109" fmla="*/ 48 h 52"/>
                <a:gd name="T110" fmla="*/ 44 w 81"/>
                <a:gd name="T111" fmla="*/ 52 h 52"/>
                <a:gd name="T112" fmla="*/ 41 w 81"/>
                <a:gd name="T113" fmla="*/ 52 h 52"/>
                <a:gd name="T114" fmla="*/ 37 w 81"/>
                <a:gd name="T115" fmla="*/ 52 h 52"/>
                <a:gd name="T116" fmla="*/ 37 w 81"/>
                <a:gd name="T117" fmla="*/ 48 h 52"/>
                <a:gd name="T118" fmla="*/ 37 w 81"/>
                <a:gd name="T119" fmla="*/ 41 h 52"/>
                <a:gd name="T120" fmla="*/ 33 w 81"/>
                <a:gd name="T121" fmla="*/ 41 h 52"/>
                <a:gd name="T122" fmla="*/ 30 w 81"/>
                <a:gd name="T123" fmla="*/ 37 h 52"/>
                <a:gd name="T124" fmla="*/ 26 w 81"/>
                <a:gd name="T125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52">
                  <a:moveTo>
                    <a:pt x="26" y="41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22"/>
                  </a:lnTo>
                  <a:lnTo>
                    <a:pt x="81" y="22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3" y="44"/>
                  </a:lnTo>
                  <a:lnTo>
                    <a:pt x="59" y="44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7" y="48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37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731760" y="1958817"/>
              <a:ext cx="176269" cy="124804"/>
            </a:xfrm>
            <a:custGeom>
              <a:avLst/>
              <a:gdLst>
                <a:gd name="T0" fmla="*/ 3 w 137"/>
                <a:gd name="T1" fmla="*/ 49 h 97"/>
                <a:gd name="T2" fmla="*/ 11 w 137"/>
                <a:gd name="T3" fmla="*/ 49 h 97"/>
                <a:gd name="T4" fmla="*/ 18 w 137"/>
                <a:gd name="T5" fmla="*/ 45 h 97"/>
                <a:gd name="T6" fmla="*/ 22 w 137"/>
                <a:gd name="T7" fmla="*/ 41 h 97"/>
                <a:gd name="T8" fmla="*/ 26 w 137"/>
                <a:gd name="T9" fmla="*/ 38 h 97"/>
                <a:gd name="T10" fmla="*/ 33 w 137"/>
                <a:gd name="T11" fmla="*/ 38 h 97"/>
                <a:gd name="T12" fmla="*/ 29 w 137"/>
                <a:gd name="T13" fmla="*/ 34 h 97"/>
                <a:gd name="T14" fmla="*/ 29 w 137"/>
                <a:gd name="T15" fmla="*/ 30 h 97"/>
                <a:gd name="T16" fmla="*/ 40 w 137"/>
                <a:gd name="T17" fmla="*/ 23 h 97"/>
                <a:gd name="T18" fmla="*/ 37 w 137"/>
                <a:gd name="T19" fmla="*/ 19 h 97"/>
                <a:gd name="T20" fmla="*/ 48 w 137"/>
                <a:gd name="T21" fmla="*/ 12 h 97"/>
                <a:gd name="T22" fmla="*/ 55 w 137"/>
                <a:gd name="T23" fmla="*/ 4 h 97"/>
                <a:gd name="T24" fmla="*/ 59 w 137"/>
                <a:gd name="T25" fmla="*/ 0 h 97"/>
                <a:gd name="T26" fmla="*/ 66 w 137"/>
                <a:gd name="T27" fmla="*/ 4 h 97"/>
                <a:gd name="T28" fmla="*/ 70 w 137"/>
                <a:gd name="T29" fmla="*/ 4 h 97"/>
                <a:gd name="T30" fmla="*/ 77 w 137"/>
                <a:gd name="T31" fmla="*/ 4 h 97"/>
                <a:gd name="T32" fmla="*/ 85 w 137"/>
                <a:gd name="T33" fmla="*/ 4 h 97"/>
                <a:gd name="T34" fmla="*/ 92 w 137"/>
                <a:gd name="T35" fmla="*/ 8 h 97"/>
                <a:gd name="T36" fmla="*/ 103 w 137"/>
                <a:gd name="T37" fmla="*/ 8 h 97"/>
                <a:gd name="T38" fmla="*/ 103 w 137"/>
                <a:gd name="T39" fmla="*/ 15 h 97"/>
                <a:gd name="T40" fmla="*/ 103 w 137"/>
                <a:gd name="T41" fmla="*/ 23 h 97"/>
                <a:gd name="T42" fmla="*/ 111 w 137"/>
                <a:gd name="T43" fmla="*/ 30 h 97"/>
                <a:gd name="T44" fmla="*/ 118 w 137"/>
                <a:gd name="T45" fmla="*/ 38 h 97"/>
                <a:gd name="T46" fmla="*/ 126 w 137"/>
                <a:gd name="T47" fmla="*/ 45 h 97"/>
                <a:gd name="T48" fmla="*/ 133 w 137"/>
                <a:gd name="T49" fmla="*/ 52 h 97"/>
                <a:gd name="T50" fmla="*/ 133 w 137"/>
                <a:gd name="T51" fmla="*/ 56 h 97"/>
                <a:gd name="T52" fmla="*/ 122 w 137"/>
                <a:gd name="T53" fmla="*/ 64 h 97"/>
                <a:gd name="T54" fmla="*/ 118 w 137"/>
                <a:gd name="T55" fmla="*/ 64 h 97"/>
                <a:gd name="T56" fmla="*/ 122 w 137"/>
                <a:gd name="T57" fmla="*/ 71 h 97"/>
                <a:gd name="T58" fmla="*/ 126 w 137"/>
                <a:gd name="T59" fmla="*/ 78 h 97"/>
                <a:gd name="T60" fmla="*/ 126 w 137"/>
                <a:gd name="T61" fmla="*/ 82 h 97"/>
                <a:gd name="T62" fmla="*/ 111 w 137"/>
                <a:gd name="T63" fmla="*/ 86 h 97"/>
                <a:gd name="T64" fmla="*/ 111 w 137"/>
                <a:gd name="T65" fmla="*/ 97 h 97"/>
                <a:gd name="T66" fmla="*/ 103 w 137"/>
                <a:gd name="T67" fmla="*/ 93 h 97"/>
                <a:gd name="T68" fmla="*/ 96 w 137"/>
                <a:gd name="T69" fmla="*/ 93 h 97"/>
                <a:gd name="T70" fmla="*/ 89 w 137"/>
                <a:gd name="T71" fmla="*/ 97 h 97"/>
                <a:gd name="T72" fmla="*/ 85 w 137"/>
                <a:gd name="T73" fmla="*/ 93 h 97"/>
                <a:gd name="T74" fmla="*/ 77 w 137"/>
                <a:gd name="T75" fmla="*/ 97 h 97"/>
                <a:gd name="T76" fmla="*/ 70 w 137"/>
                <a:gd name="T77" fmla="*/ 93 h 97"/>
                <a:gd name="T78" fmla="*/ 66 w 137"/>
                <a:gd name="T79" fmla="*/ 93 h 97"/>
                <a:gd name="T80" fmla="*/ 55 w 137"/>
                <a:gd name="T81" fmla="*/ 93 h 97"/>
                <a:gd name="T82" fmla="*/ 51 w 137"/>
                <a:gd name="T83" fmla="*/ 89 h 97"/>
                <a:gd name="T84" fmla="*/ 37 w 137"/>
                <a:gd name="T85" fmla="*/ 89 h 97"/>
                <a:gd name="T86" fmla="*/ 33 w 137"/>
                <a:gd name="T87" fmla="*/ 89 h 97"/>
                <a:gd name="T88" fmla="*/ 14 w 137"/>
                <a:gd name="T89" fmla="*/ 93 h 97"/>
                <a:gd name="T90" fmla="*/ 7 w 137"/>
                <a:gd name="T91" fmla="*/ 89 h 97"/>
                <a:gd name="T92" fmla="*/ 7 w 137"/>
                <a:gd name="T93" fmla="*/ 89 h 97"/>
                <a:gd name="T94" fmla="*/ 0 w 137"/>
                <a:gd name="T95" fmla="*/ 82 h 97"/>
                <a:gd name="T96" fmla="*/ 7 w 137"/>
                <a:gd name="T97" fmla="*/ 75 h 97"/>
                <a:gd name="T98" fmla="*/ 3 w 137"/>
                <a:gd name="T99" fmla="*/ 64 h 97"/>
                <a:gd name="T100" fmla="*/ 3 w 137"/>
                <a:gd name="T101" fmla="*/ 60 h 97"/>
                <a:gd name="T102" fmla="*/ 0 w 137"/>
                <a:gd name="T10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" h="97">
                  <a:moveTo>
                    <a:pt x="0" y="49"/>
                  </a:moveTo>
                  <a:lnTo>
                    <a:pt x="3" y="49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40" y="12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81" y="8"/>
                  </a:lnTo>
                  <a:lnTo>
                    <a:pt x="85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12"/>
                  </a:lnTo>
                  <a:lnTo>
                    <a:pt x="103" y="15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107" y="26"/>
                  </a:lnTo>
                  <a:lnTo>
                    <a:pt x="111" y="30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18" y="45"/>
                  </a:lnTo>
                  <a:lnTo>
                    <a:pt x="126" y="45"/>
                  </a:lnTo>
                  <a:lnTo>
                    <a:pt x="133" y="49"/>
                  </a:lnTo>
                  <a:lnTo>
                    <a:pt x="133" y="52"/>
                  </a:lnTo>
                  <a:lnTo>
                    <a:pt x="137" y="56"/>
                  </a:lnTo>
                  <a:lnTo>
                    <a:pt x="133" y="56"/>
                  </a:lnTo>
                  <a:lnTo>
                    <a:pt x="129" y="64"/>
                  </a:lnTo>
                  <a:lnTo>
                    <a:pt x="122" y="64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18" y="86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6" y="93"/>
                  </a:lnTo>
                  <a:lnTo>
                    <a:pt x="92" y="93"/>
                  </a:lnTo>
                  <a:lnTo>
                    <a:pt x="89" y="97"/>
                  </a:lnTo>
                  <a:lnTo>
                    <a:pt x="85" y="97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77" y="97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1" y="89"/>
                  </a:lnTo>
                  <a:lnTo>
                    <a:pt x="44" y="89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7" y="75"/>
                  </a:lnTo>
                  <a:lnTo>
                    <a:pt x="7" y="67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717610" y="2059174"/>
              <a:ext cx="347390" cy="195568"/>
            </a:xfrm>
            <a:custGeom>
              <a:avLst/>
              <a:gdLst>
                <a:gd name="T0" fmla="*/ 40 w 270"/>
                <a:gd name="T1" fmla="*/ 11 h 152"/>
                <a:gd name="T2" fmla="*/ 62 w 270"/>
                <a:gd name="T3" fmla="*/ 11 h 152"/>
                <a:gd name="T4" fmla="*/ 77 w 270"/>
                <a:gd name="T5" fmla="*/ 15 h 152"/>
                <a:gd name="T6" fmla="*/ 96 w 270"/>
                <a:gd name="T7" fmla="*/ 15 h 152"/>
                <a:gd name="T8" fmla="*/ 111 w 270"/>
                <a:gd name="T9" fmla="*/ 15 h 152"/>
                <a:gd name="T10" fmla="*/ 122 w 270"/>
                <a:gd name="T11" fmla="*/ 8 h 152"/>
                <a:gd name="T12" fmla="*/ 140 w 270"/>
                <a:gd name="T13" fmla="*/ 0 h 152"/>
                <a:gd name="T14" fmla="*/ 170 w 270"/>
                <a:gd name="T15" fmla="*/ 0 h 152"/>
                <a:gd name="T16" fmla="*/ 185 w 270"/>
                <a:gd name="T17" fmla="*/ 15 h 152"/>
                <a:gd name="T18" fmla="*/ 196 w 270"/>
                <a:gd name="T19" fmla="*/ 30 h 152"/>
                <a:gd name="T20" fmla="*/ 218 w 270"/>
                <a:gd name="T21" fmla="*/ 37 h 152"/>
                <a:gd name="T22" fmla="*/ 237 w 270"/>
                <a:gd name="T23" fmla="*/ 45 h 152"/>
                <a:gd name="T24" fmla="*/ 255 w 270"/>
                <a:gd name="T25" fmla="*/ 45 h 152"/>
                <a:gd name="T26" fmla="*/ 270 w 270"/>
                <a:gd name="T27" fmla="*/ 52 h 152"/>
                <a:gd name="T28" fmla="*/ 266 w 270"/>
                <a:gd name="T29" fmla="*/ 71 h 152"/>
                <a:gd name="T30" fmla="*/ 255 w 270"/>
                <a:gd name="T31" fmla="*/ 86 h 152"/>
                <a:gd name="T32" fmla="*/ 248 w 270"/>
                <a:gd name="T33" fmla="*/ 97 h 152"/>
                <a:gd name="T34" fmla="*/ 233 w 270"/>
                <a:gd name="T35" fmla="*/ 104 h 152"/>
                <a:gd name="T36" fmla="*/ 218 w 270"/>
                <a:gd name="T37" fmla="*/ 108 h 152"/>
                <a:gd name="T38" fmla="*/ 203 w 270"/>
                <a:gd name="T39" fmla="*/ 108 h 152"/>
                <a:gd name="T40" fmla="*/ 203 w 270"/>
                <a:gd name="T41" fmla="*/ 119 h 152"/>
                <a:gd name="T42" fmla="*/ 203 w 270"/>
                <a:gd name="T43" fmla="*/ 112 h 152"/>
                <a:gd name="T44" fmla="*/ 192 w 270"/>
                <a:gd name="T45" fmla="*/ 119 h 152"/>
                <a:gd name="T46" fmla="*/ 181 w 270"/>
                <a:gd name="T47" fmla="*/ 123 h 152"/>
                <a:gd name="T48" fmla="*/ 192 w 270"/>
                <a:gd name="T49" fmla="*/ 126 h 152"/>
                <a:gd name="T50" fmla="*/ 196 w 270"/>
                <a:gd name="T51" fmla="*/ 130 h 152"/>
                <a:gd name="T52" fmla="*/ 203 w 270"/>
                <a:gd name="T53" fmla="*/ 134 h 152"/>
                <a:gd name="T54" fmla="*/ 196 w 270"/>
                <a:gd name="T55" fmla="*/ 119 h 152"/>
                <a:gd name="T56" fmla="*/ 211 w 270"/>
                <a:gd name="T57" fmla="*/ 134 h 152"/>
                <a:gd name="T58" fmla="*/ 222 w 270"/>
                <a:gd name="T59" fmla="*/ 130 h 152"/>
                <a:gd name="T60" fmla="*/ 225 w 270"/>
                <a:gd name="T61" fmla="*/ 138 h 152"/>
                <a:gd name="T62" fmla="*/ 199 w 270"/>
                <a:gd name="T63" fmla="*/ 145 h 152"/>
                <a:gd name="T64" fmla="*/ 177 w 270"/>
                <a:gd name="T65" fmla="*/ 149 h 152"/>
                <a:gd name="T66" fmla="*/ 170 w 270"/>
                <a:gd name="T67" fmla="*/ 134 h 152"/>
                <a:gd name="T68" fmla="*/ 177 w 270"/>
                <a:gd name="T69" fmla="*/ 126 h 152"/>
                <a:gd name="T70" fmla="*/ 174 w 270"/>
                <a:gd name="T71" fmla="*/ 123 h 152"/>
                <a:gd name="T72" fmla="*/ 159 w 270"/>
                <a:gd name="T73" fmla="*/ 119 h 152"/>
                <a:gd name="T74" fmla="*/ 151 w 270"/>
                <a:gd name="T75" fmla="*/ 115 h 152"/>
                <a:gd name="T76" fmla="*/ 155 w 270"/>
                <a:gd name="T77" fmla="*/ 112 h 152"/>
                <a:gd name="T78" fmla="*/ 151 w 270"/>
                <a:gd name="T79" fmla="*/ 108 h 152"/>
                <a:gd name="T80" fmla="*/ 144 w 270"/>
                <a:gd name="T81" fmla="*/ 112 h 152"/>
                <a:gd name="T82" fmla="*/ 133 w 270"/>
                <a:gd name="T83" fmla="*/ 119 h 152"/>
                <a:gd name="T84" fmla="*/ 122 w 270"/>
                <a:gd name="T85" fmla="*/ 130 h 152"/>
                <a:gd name="T86" fmla="*/ 122 w 270"/>
                <a:gd name="T87" fmla="*/ 138 h 152"/>
                <a:gd name="T88" fmla="*/ 103 w 270"/>
                <a:gd name="T89" fmla="*/ 138 h 152"/>
                <a:gd name="T90" fmla="*/ 103 w 270"/>
                <a:gd name="T91" fmla="*/ 130 h 152"/>
                <a:gd name="T92" fmla="*/ 111 w 270"/>
                <a:gd name="T93" fmla="*/ 115 h 152"/>
                <a:gd name="T94" fmla="*/ 122 w 270"/>
                <a:gd name="T95" fmla="*/ 112 h 152"/>
                <a:gd name="T96" fmla="*/ 111 w 270"/>
                <a:gd name="T97" fmla="*/ 97 h 152"/>
                <a:gd name="T98" fmla="*/ 100 w 270"/>
                <a:gd name="T99" fmla="*/ 82 h 152"/>
                <a:gd name="T100" fmla="*/ 81 w 270"/>
                <a:gd name="T101" fmla="*/ 78 h 152"/>
                <a:gd name="T102" fmla="*/ 70 w 270"/>
                <a:gd name="T103" fmla="*/ 75 h 152"/>
                <a:gd name="T104" fmla="*/ 66 w 270"/>
                <a:gd name="T105" fmla="*/ 86 h 152"/>
                <a:gd name="T106" fmla="*/ 44 w 270"/>
                <a:gd name="T107" fmla="*/ 93 h 152"/>
                <a:gd name="T108" fmla="*/ 22 w 270"/>
                <a:gd name="T109" fmla="*/ 89 h 152"/>
                <a:gd name="T110" fmla="*/ 7 w 270"/>
                <a:gd name="T111" fmla="*/ 86 h 152"/>
                <a:gd name="T112" fmla="*/ 3 w 270"/>
                <a:gd name="T113" fmla="*/ 67 h 152"/>
                <a:gd name="T114" fmla="*/ 18 w 270"/>
                <a:gd name="T115" fmla="*/ 45 h 152"/>
                <a:gd name="T116" fmla="*/ 22 w 270"/>
                <a:gd name="T117" fmla="*/ 34 h 152"/>
                <a:gd name="T118" fmla="*/ 18 w 270"/>
                <a:gd name="T119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152">
                  <a:moveTo>
                    <a:pt x="18" y="11"/>
                  </a:moveTo>
                  <a:lnTo>
                    <a:pt x="18" y="11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5" y="11"/>
                  </a:lnTo>
                  <a:lnTo>
                    <a:pt x="62" y="11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8" y="19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3" y="15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8" y="19"/>
                  </a:lnTo>
                  <a:lnTo>
                    <a:pt x="122" y="19"/>
                  </a:lnTo>
                  <a:lnTo>
                    <a:pt x="122" y="11"/>
                  </a:lnTo>
                  <a:lnTo>
                    <a:pt x="122" y="8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4" y="11"/>
                  </a:lnTo>
                  <a:lnTo>
                    <a:pt x="177" y="19"/>
                  </a:lnTo>
                  <a:lnTo>
                    <a:pt x="185" y="15"/>
                  </a:lnTo>
                  <a:lnTo>
                    <a:pt x="188" y="19"/>
                  </a:lnTo>
                  <a:lnTo>
                    <a:pt x="188" y="23"/>
                  </a:lnTo>
                  <a:lnTo>
                    <a:pt x="192" y="23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3" y="37"/>
                  </a:lnTo>
                  <a:lnTo>
                    <a:pt x="203" y="34"/>
                  </a:lnTo>
                  <a:lnTo>
                    <a:pt x="211" y="37"/>
                  </a:lnTo>
                  <a:lnTo>
                    <a:pt x="214" y="37"/>
                  </a:lnTo>
                  <a:lnTo>
                    <a:pt x="218" y="37"/>
                  </a:lnTo>
                  <a:lnTo>
                    <a:pt x="222" y="34"/>
                  </a:lnTo>
                  <a:lnTo>
                    <a:pt x="225" y="34"/>
                  </a:lnTo>
                  <a:lnTo>
                    <a:pt x="229" y="41"/>
                  </a:lnTo>
                  <a:lnTo>
                    <a:pt x="233" y="45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51" y="49"/>
                  </a:lnTo>
                  <a:lnTo>
                    <a:pt x="255" y="45"/>
                  </a:lnTo>
                  <a:lnTo>
                    <a:pt x="259" y="49"/>
                  </a:lnTo>
                  <a:lnTo>
                    <a:pt x="262" y="49"/>
                  </a:lnTo>
                  <a:lnTo>
                    <a:pt x="266" y="49"/>
                  </a:lnTo>
                  <a:lnTo>
                    <a:pt x="266" y="52"/>
                  </a:lnTo>
                  <a:lnTo>
                    <a:pt x="270" y="52"/>
                  </a:lnTo>
                  <a:lnTo>
                    <a:pt x="270" y="56"/>
                  </a:lnTo>
                  <a:lnTo>
                    <a:pt x="266" y="60"/>
                  </a:lnTo>
                  <a:lnTo>
                    <a:pt x="262" y="60"/>
                  </a:lnTo>
                  <a:lnTo>
                    <a:pt x="262" y="67"/>
                  </a:lnTo>
                  <a:lnTo>
                    <a:pt x="266" y="71"/>
                  </a:lnTo>
                  <a:lnTo>
                    <a:pt x="270" y="75"/>
                  </a:lnTo>
                  <a:lnTo>
                    <a:pt x="266" y="78"/>
                  </a:lnTo>
                  <a:lnTo>
                    <a:pt x="266" y="82"/>
                  </a:lnTo>
                  <a:lnTo>
                    <a:pt x="262" y="86"/>
                  </a:lnTo>
                  <a:lnTo>
                    <a:pt x="255" y="86"/>
                  </a:lnTo>
                  <a:lnTo>
                    <a:pt x="251" y="89"/>
                  </a:lnTo>
                  <a:lnTo>
                    <a:pt x="251" y="93"/>
                  </a:lnTo>
                  <a:lnTo>
                    <a:pt x="248" y="97"/>
                  </a:lnTo>
                  <a:lnTo>
                    <a:pt x="248" y="101"/>
                  </a:lnTo>
                  <a:lnTo>
                    <a:pt x="248" y="97"/>
                  </a:lnTo>
                  <a:lnTo>
                    <a:pt x="244" y="97"/>
                  </a:lnTo>
                  <a:lnTo>
                    <a:pt x="240" y="101"/>
                  </a:lnTo>
                  <a:lnTo>
                    <a:pt x="237" y="101"/>
                  </a:lnTo>
                  <a:lnTo>
                    <a:pt x="233" y="101"/>
                  </a:lnTo>
                  <a:lnTo>
                    <a:pt x="233" y="104"/>
                  </a:lnTo>
                  <a:lnTo>
                    <a:pt x="229" y="104"/>
                  </a:lnTo>
                  <a:lnTo>
                    <a:pt x="225" y="104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18" y="108"/>
                  </a:lnTo>
                  <a:lnTo>
                    <a:pt x="218" y="112"/>
                  </a:lnTo>
                  <a:lnTo>
                    <a:pt x="211" y="108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03" y="115"/>
                  </a:lnTo>
                  <a:lnTo>
                    <a:pt x="203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203" y="115"/>
                  </a:lnTo>
                  <a:lnTo>
                    <a:pt x="203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6" y="119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1" y="119"/>
                  </a:lnTo>
                  <a:lnTo>
                    <a:pt x="181" y="123"/>
                  </a:lnTo>
                  <a:lnTo>
                    <a:pt x="181" y="123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6" y="126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9" y="130"/>
                  </a:lnTo>
                  <a:lnTo>
                    <a:pt x="199" y="134"/>
                  </a:lnTo>
                  <a:lnTo>
                    <a:pt x="203" y="134"/>
                  </a:lnTo>
                  <a:lnTo>
                    <a:pt x="207" y="138"/>
                  </a:lnTo>
                  <a:lnTo>
                    <a:pt x="207" y="134"/>
                  </a:lnTo>
                  <a:lnTo>
                    <a:pt x="203" y="130"/>
                  </a:lnTo>
                  <a:lnTo>
                    <a:pt x="196" y="123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207" y="134"/>
                  </a:lnTo>
                  <a:lnTo>
                    <a:pt x="211" y="134"/>
                  </a:lnTo>
                  <a:lnTo>
                    <a:pt x="211" y="134"/>
                  </a:lnTo>
                  <a:lnTo>
                    <a:pt x="214" y="134"/>
                  </a:lnTo>
                  <a:lnTo>
                    <a:pt x="218" y="134"/>
                  </a:lnTo>
                  <a:lnTo>
                    <a:pt x="218" y="130"/>
                  </a:lnTo>
                  <a:lnTo>
                    <a:pt x="222" y="130"/>
                  </a:lnTo>
                  <a:lnTo>
                    <a:pt x="229" y="130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18" y="141"/>
                  </a:lnTo>
                  <a:lnTo>
                    <a:pt x="211" y="138"/>
                  </a:lnTo>
                  <a:lnTo>
                    <a:pt x="207" y="141"/>
                  </a:lnTo>
                  <a:lnTo>
                    <a:pt x="207" y="145"/>
                  </a:lnTo>
                  <a:lnTo>
                    <a:pt x="199" y="145"/>
                  </a:lnTo>
                  <a:lnTo>
                    <a:pt x="192" y="149"/>
                  </a:lnTo>
                  <a:lnTo>
                    <a:pt x="188" y="152"/>
                  </a:lnTo>
                  <a:lnTo>
                    <a:pt x="181" y="152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1" y="141"/>
                  </a:lnTo>
                  <a:lnTo>
                    <a:pt x="181" y="141"/>
                  </a:lnTo>
                  <a:lnTo>
                    <a:pt x="177" y="138"/>
                  </a:lnTo>
                  <a:lnTo>
                    <a:pt x="174" y="138"/>
                  </a:lnTo>
                  <a:lnTo>
                    <a:pt x="170" y="134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7" y="126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7" y="123"/>
                  </a:lnTo>
                  <a:lnTo>
                    <a:pt x="177" y="119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9"/>
                  </a:lnTo>
                  <a:lnTo>
                    <a:pt x="162" y="123"/>
                  </a:lnTo>
                  <a:lnTo>
                    <a:pt x="159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5"/>
                  </a:lnTo>
                  <a:lnTo>
                    <a:pt x="151" y="115"/>
                  </a:lnTo>
                  <a:lnTo>
                    <a:pt x="144" y="115"/>
                  </a:lnTo>
                  <a:lnTo>
                    <a:pt x="144" y="112"/>
                  </a:lnTo>
                  <a:lnTo>
                    <a:pt x="148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9" y="112"/>
                  </a:lnTo>
                  <a:lnTo>
                    <a:pt x="162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08"/>
                  </a:lnTo>
                  <a:lnTo>
                    <a:pt x="140" y="112"/>
                  </a:lnTo>
                  <a:lnTo>
                    <a:pt x="137" y="112"/>
                  </a:lnTo>
                  <a:lnTo>
                    <a:pt x="133" y="115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18" y="134"/>
                  </a:lnTo>
                  <a:lnTo>
                    <a:pt x="114" y="134"/>
                  </a:lnTo>
                  <a:lnTo>
                    <a:pt x="111" y="138"/>
                  </a:lnTo>
                  <a:lnTo>
                    <a:pt x="103" y="138"/>
                  </a:lnTo>
                  <a:lnTo>
                    <a:pt x="100" y="138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07" y="115"/>
                  </a:lnTo>
                  <a:lnTo>
                    <a:pt x="111" y="115"/>
                  </a:lnTo>
                  <a:lnTo>
                    <a:pt x="114" y="112"/>
                  </a:lnTo>
                  <a:lnTo>
                    <a:pt x="118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2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1" y="101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7" y="89"/>
                  </a:lnTo>
                  <a:lnTo>
                    <a:pt x="103" y="86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2" y="82"/>
                  </a:lnTo>
                  <a:lnTo>
                    <a:pt x="85" y="78"/>
                  </a:lnTo>
                  <a:lnTo>
                    <a:pt x="81" y="78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4" y="78"/>
                  </a:lnTo>
                  <a:lnTo>
                    <a:pt x="70" y="75"/>
                  </a:lnTo>
                  <a:lnTo>
                    <a:pt x="70" y="78"/>
                  </a:lnTo>
                  <a:lnTo>
                    <a:pt x="66" y="75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22" y="89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1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3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3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18" y="49"/>
                  </a:lnTo>
                  <a:lnTo>
                    <a:pt x="18" y="45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8" y="15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802526" y="2155670"/>
              <a:ext cx="72051" cy="75912"/>
            </a:xfrm>
            <a:custGeom>
              <a:avLst/>
              <a:gdLst>
                <a:gd name="T0" fmla="*/ 0 w 56"/>
                <a:gd name="T1" fmla="*/ 11 h 59"/>
                <a:gd name="T2" fmla="*/ 0 w 56"/>
                <a:gd name="T3" fmla="*/ 7 h 59"/>
                <a:gd name="T4" fmla="*/ 0 w 56"/>
                <a:gd name="T5" fmla="*/ 3 h 59"/>
                <a:gd name="T6" fmla="*/ 0 w 56"/>
                <a:gd name="T7" fmla="*/ 0 h 59"/>
                <a:gd name="T8" fmla="*/ 4 w 56"/>
                <a:gd name="T9" fmla="*/ 3 h 59"/>
                <a:gd name="T10" fmla="*/ 4 w 56"/>
                <a:gd name="T11" fmla="*/ 0 h 59"/>
                <a:gd name="T12" fmla="*/ 8 w 56"/>
                <a:gd name="T13" fmla="*/ 3 h 59"/>
                <a:gd name="T14" fmla="*/ 8 w 56"/>
                <a:gd name="T15" fmla="*/ 0 h 59"/>
                <a:gd name="T16" fmla="*/ 11 w 56"/>
                <a:gd name="T17" fmla="*/ 0 h 59"/>
                <a:gd name="T18" fmla="*/ 11 w 56"/>
                <a:gd name="T19" fmla="*/ 0 h 59"/>
                <a:gd name="T20" fmla="*/ 15 w 56"/>
                <a:gd name="T21" fmla="*/ 3 h 59"/>
                <a:gd name="T22" fmla="*/ 19 w 56"/>
                <a:gd name="T23" fmla="*/ 3 h 59"/>
                <a:gd name="T24" fmla="*/ 26 w 56"/>
                <a:gd name="T25" fmla="*/ 7 h 59"/>
                <a:gd name="T26" fmla="*/ 30 w 56"/>
                <a:gd name="T27" fmla="*/ 7 h 59"/>
                <a:gd name="T28" fmla="*/ 30 w 56"/>
                <a:gd name="T29" fmla="*/ 7 h 59"/>
                <a:gd name="T30" fmla="*/ 34 w 56"/>
                <a:gd name="T31" fmla="*/ 7 h 59"/>
                <a:gd name="T32" fmla="*/ 37 w 56"/>
                <a:gd name="T33" fmla="*/ 11 h 59"/>
                <a:gd name="T34" fmla="*/ 41 w 56"/>
                <a:gd name="T35" fmla="*/ 14 h 59"/>
                <a:gd name="T36" fmla="*/ 41 w 56"/>
                <a:gd name="T37" fmla="*/ 18 h 59"/>
                <a:gd name="T38" fmla="*/ 41 w 56"/>
                <a:gd name="T39" fmla="*/ 22 h 59"/>
                <a:gd name="T40" fmla="*/ 45 w 56"/>
                <a:gd name="T41" fmla="*/ 22 h 59"/>
                <a:gd name="T42" fmla="*/ 45 w 56"/>
                <a:gd name="T43" fmla="*/ 26 h 59"/>
                <a:gd name="T44" fmla="*/ 52 w 56"/>
                <a:gd name="T45" fmla="*/ 29 h 59"/>
                <a:gd name="T46" fmla="*/ 56 w 56"/>
                <a:gd name="T47" fmla="*/ 29 h 59"/>
                <a:gd name="T48" fmla="*/ 56 w 56"/>
                <a:gd name="T49" fmla="*/ 33 h 59"/>
                <a:gd name="T50" fmla="*/ 56 w 56"/>
                <a:gd name="T51" fmla="*/ 37 h 59"/>
                <a:gd name="T52" fmla="*/ 56 w 56"/>
                <a:gd name="T53" fmla="*/ 40 h 59"/>
                <a:gd name="T54" fmla="*/ 56 w 56"/>
                <a:gd name="T55" fmla="*/ 40 h 59"/>
                <a:gd name="T56" fmla="*/ 52 w 56"/>
                <a:gd name="T57" fmla="*/ 40 h 59"/>
                <a:gd name="T58" fmla="*/ 48 w 56"/>
                <a:gd name="T59" fmla="*/ 37 h 59"/>
                <a:gd name="T60" fmla="*/ 45 w 56"/>
                <a:gd name="T61" fmla="*/ 40 h 59"/>
                <a:gd name="T62" fmla="*/ 41 w 56"/>
                <a:gd name="T63" fmla="*/ 40 h 59"/>
                <a:gd name="T64" fmla="*/ 41 w 56"/>
                <a:gd name="T65" fmla="*/ 44 h 59"/>
                <a:gd name="T66" fmla="*/ 41 w 56"/>
                <a:gd name="T67" fmla="*/ 48 h 59"/>
                <a:gd name="T68" fmla="*/ 41 w 56"/>
                <a:gd name="T69" fmla="*/ 48 h 59"/>
                <a:gd name="T70" fmla="*/ 37 w 56"/>
                <a:gd name="T71" fmla="*/ 55 h 59"/>
                <a:gd name="T72" fmla="*/ 37 w 56"/>
                <a:gd name="T73" fmla="*/ 55 h 59"/>
                <a:gd name="T74" fmla="*/ 34 w 56"/>
                <a:gd name="T75" fmla="*/ 55 h 59"/>
                <a:gd name="T76" fmla="*/ 30 w 56"/>
                <a:gd name="T77" fmla="*/ 59 h 59"/>
                <a:gd name="T78" fmla="*/ 30 w 56"/>
                <a:gd name="T79" fmla="*/ 55 h 59"/>
                <a:gd name="T80" fmla="*/ 30 w 56"/>
                <a:gd name="T81" fmla="*/ 51 h 59"/>
                <a:gd name="T82" fmla="*/ 30 w 56"/>
                <a:gd name="T83" fmla="*/ 40 h 59"/>
                <a:gd name="T84" fmla="*/ 26 w 56"/>
                <a:gd name="T85" fmla="*/ 33 h 59"/>
                <a:gd name="T86" fmla="*/ 26 w 56"/>
                <a:gd name="T87" fmla="*/ 29 h 59"/>
                <a:gd name="T88" fmla="*/ 15 w 56"/>
                <a:gd name="T89" fmla="*/ 26 h 59"/>
                <a:gd name="T90" fmla="*/ 15 w 56"/>
                <a:gd name="T91" fmla="*/ 22 h 59"/>
                <a:gd name="T92" fmla="*/ 11 w 56"/>
                <a:gd name="T93" fmla="*/ 14 h 59"/>
                <a:gd name="T94" fmla="*/ 8 w 56"/>
                <a:gd name="T95" fmla="*/ 11 h 59"/>
                <a:gd name="T96" fmla="*/ 0 w 56"/>
                <a:gd name="T9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" h="59">
                  <a:moveTo>
                    <a:pt x="0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37"/>
                  </a:lnTo>
                  <a:lnTo>
                    <a:pt x="45" y="40"/>
                  </a:lnTo>
                  <a:lnTo>
                    <a:pt x="41" y="40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0" y="51"/>
                  </a:lnTo>
                  <a:lnTo>
                    <a:pt x="30" y="40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688015" y="2169824"/>
              <a:ext cx="186562" cy="104218"/>
            </a:xfrm>
            <a:custGeom>
              <a:avLst/>
              <a:gdLst>
                <a:gd name="T0" fmla="*/ 34 w 145"/>
                <a:gd name="T1" fmla="*/ 0 h 81"/>
                <a:gd name="T2" fmla="*/ 41 w 145"/>
                <a:gd name="T3" fmla="*/ 0 h 81"/>
                <a:gd name="T4" fmla="*/ 52 w 145"/>
                <a:gd name="T5" fmla="*/ 3 h 81"/>
                <a:gd name="T6" fmla="*/ 56 w 145"/>
                <a:gd name="T7" fmla="*/ 7 h 81"/>
                <a:gd name="T8" fmla="*/ 67 w 145"/>
                <a:gd name="T9" fmla="*/ 7 h 81"/>
                <a:gd name="T10" fmla="*/ 71 w 145"/>
                <a:gd name="T11" fmla="*/ 3 h 81"/>
                <a:gd name="T12" fmla="*/ 85 w 145"/>
                <a:gd name="T13" fmla="*/ 0 h 81"/>
                <a:gd name="T14" fmla="*/ 100 w 145"/>
                <a:gd name="T15" fmla="*/ 3 h 81"/>
                <a:gd name="T16" fmla="*/ 104 w 145"/>
                <a:gd name="T17" fmla="*/ 15 h 81"/>
                <a:gd name="T18" fmla="*/ 115 w 145"/>
                <a:gd name="T19" fmla="*/ 22 h 81"/>
                <a:gd name="T20" fmla="*/ 119 w 145"/>
                <a:gd name="T21" fmla="*/ 40 h 81"/>
                <a:gd name="T22" fmla="*/ 123 w 145"/>
                <a:gd name="T23" fmla="*/ 52 h 81"/>
                <a:gd name="T24" fmla="*/ 134 w 145"/>
                <a:gd name="T25" fmla="*/ 52 h 81"/>
                <a:gd name="T26" fmla="*/ 141 w 145"/>
                <a:gd name="T27" fmla="*/ 48 h 81"/>
                <a:gd name="T28" fmla="*/ 141 w 145"/>
                <a:gd name="T29" fmla="*/ 52 h 81"/>
                <a:gd name="T30" fmla="*/ 145 w 145"/>
                <a:gd name="T31" fmla="*/ 55 h 81"/>
                <a:gd name="T32" fmla="*/ 137 w 145"/>
                <a:gd name="T33" fmla="*/ 59 h 81"/>
                <a:gd name="T34" fmla="*/ 130 w 145"/>
                <a:gd name="T35" fmla="*/ 63 h 81"/>
                <a:gd name="T36" fmla="*/ 130 w 145"/>
                <a:gd name="T37" fmla="*/ 70 h 81"/>
                <a:gd name="T38" fmla="*/ 130 w 145"/>
                <a:gd name="T39" fmla="*/ 74 h 81"/>
                <a:gd name="T40" fmla="*/ 126 w 145"/>
                <a:gd name="T41" fmla="*/ 78 h 81"/>
                <a:gd name="T42" fmla="*/ 123 w 145"/>
                <a:gd name="T43" fmla="*/ 74 h 81"/>
                <a:gd name="T44" fmla="*/ 115 w 145"/>
                <a:gd name="T45" fmla="*/ 74 h 81"/>
                <a:gd name="T46" fmla="*/ 104 w 145"/>
                <a:gd name="T47" fmla="*/ 74 h 81"/>
                <a:gd name="T48" fmla="*/ 93 w 145"/>
                <a:gd name="T49" fmla="*/ 78 h 81"/>
                <a:gd name="T50" fmla="*/ 85 w 145"/>
                <a:gd name="T51" fmla="*/ 81 h 81"/>
                <a:gd name="T52" fmla="*/ 78 w 145"/>
                <a:gd name="T53" fmla="*/ 81 h 81"/>
                <a:gd name="T54" fmla="*/ 71 w 145"/>
                <a:gd name="T55" fmla="*/ 81 h 81"/>
                <a:gd name="T56" fmla="*/ 67 w 145"/>
                <a:gd name="T57" fmla="*/ 81 h 81"/>
                <a:gd name="T58" fmla="*/ 56 w 145"/>
                <a:gd name="T59" fmla="*/ 81 h 81"/>
                <a:gd name="T60" fmla="*/ 52 w 145"/>
                <a:gd name="T61" fmla="*/ 78 h 81"/>
                <a:gd name="T62" fmla="*/ 45 w 145"/>
                <a:gd name="T63" fmla="*/ 81 h 81"/>
                <a:gd name="T64" fmla="*/ 45 w 145"/>
                <a:gd name="T65" fmla="*/ 78 h 81"/>
                <a:gd name="T66" fmla="*/ 41 w 145"/>
                <a:gd name="T67" fmla="*/ 74 h 81"/>
                <a:gd name="T68" fmla="*/ 37 w 145"/>
                <a:gd name="T69" fmla="*/ 70 h 81"/>
                <a:gd name="T70" fmla="*/ 37 w 145"/>
                <a:gd name="T71" fmla="*/ 63 h 81"/>
                <a:gd name="T72" fmla="*/ 30 w 145"/>
                <a:gd name="T73" fmla="*/ 66 h 81"/>
                <a:gd name="T74" fmla="*/ 23 w 145"/>
                <a:gd name="T75" fmla="*/ 66 h 81"/>
                <a:gd name="T76" fmla="*/ 15 w 145"/>
                <a:gd name="T77" fmla="*/ 63 h 81"/>
                <a:gd name="T78" fmla="*/ 19 w 145"/>
                <a:gd name="T79" fmla="*/ 55 h 81"/>
                <a:gd name="T80" fmla="*/ 8 w 145"/>
                <a:gd name="T81" fmla="*/ 52 h 81"/>
                <a:gd name="T82" fmla="*/ 4 w 145"/>
                <a:gd name="T83" fmla="*/ 44 h 81"/>
                <a:gd name="T84" fmla="*/ 0 w 145"/>
                <a:gd name="T85" fmla="*/ 40 h 81"/>
                <a:gd name="T86" fmla="*/ 4 w 145"/>
                <a:gd name="T87" fmla="*/ 37 h 81"/>
                <a:gd name="T88" fmla="*/ 11 w 145"/>
                <a:gd name="T89" fmla="*/ 33 h 81"/>
                <a:gd name="T90" fmla="*/ 15 w 145"/>
                <a:gd name="T91" fmla="*/ 29 h 81"/>
                <a:gd name="T92" fmla="*/ 23 w 145"/>
                <a:gd name="T93" fmla="*/ 11 h 81"/>
                <a:gd name="T94" fmla="*/ 30 w 145"/>
                <a:gd name="T95" fmla="*/ 7 h 81"/>
                <a:gd name="T96" fmla="*/ 30 w 145"/>
                <a:gd name="T9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81">
                  <a:moveTo>
                    <a:pt x="30" y="0"/>
                  </a:move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1" y="3"/>
                  </a:lnTo>
                  <a:lnTo>
                    <a:pt x="82" y="3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0" y="3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15" y="18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9" y="40"/>
                  </a:lnTo>
                  <a:lnTo>
                    <a:pt x="119" y="44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5" y="52"/>
                  </a:lnTo>
                  <a:lnTo>
                    <a:pt x="141" y="52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41" y="59"/>
                  </a:lnTo>
                  <a:lnTo>
                    <a:pt x="137" y="59"/>
                  </a:lnTo>
                  <a:lnTo>
                    <a:pt x="134" y="63"/>
                  </a:lnTo>
                  <a:lnTo>
                    <a:pt x="130" y="63"/>
                  </a:lnTo>
                  <a:lnTo>
                    <a:pt x="130" y="66"/>
                  </a:lnTo>
                  <a:lnTo>
                    <a:pt x="130" y="70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3" y="74"/>
                  </a:lnTo>
                  <a:lnTo>
                    <a:pt x="119" y="78"/>
                  </a:lnTo>
                  <a:lnTo>
                    <a:pt x="115" y="74"/>
                  </a:lnTo>
                  <a:lnTo>
                    <a:pt x="111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78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7" y="81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8" y="78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4" y="66"/>
                  </a:lnTo>
                  <a:lnTo>
                    <a:pt x="37" y="63"/>
                  </a:lnTo>
                  <a:lnTo>
                    <a:pt x="34" y="63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2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606958" y="2159531"/>
              <a:ext cx="124804" cy="72051"/>
            </a:xfrm>
            <a:custGeom>
              <a:avLst/>
              <a:gdLst>
                <a:gd name="T0" fmla="*/ 63 w 97"/>
                <a:gd name="T1" fmla="*/ 48 h 56"/>
                <a:gd name="T2" fmla="*/ 67 w 97"/>
                <a:gd name="T3" fmla="*/ 45 h 56"/>
                <a:gd name="T4" fmla="*/ 67 w 97"/>
                <a:gd name="T5" fmla="*/ 45 h 56"/>
                <a:gd name="T6" fmla="*/ 71 w 97"/>
                <a:gd name="T7" fmla="*/ 41 h 56"/>
                <a:gd name="T8" fmla="*/ 74 w 97"/>
                <a:gd name="T9" fmla="*/ 41 h 56"/>
                <a:gd name="T10" fmla="*/ 78 w 97"/>
                <a:gd name="T11" fmla="*/ 41 h 56"/>
                <a:gd name="T12" fmla="*/ 78 w 97"/>
                <a:gd name="T13" fmla="*/ 37 h 56"/>
                <a:gd name="T14" fmla="*/ 82 w 97"/>
                <a:gd name="T15" fmla="*/ 30 h 56"/>
                <a:gd name="T16" fmla="*/ 86 w 97"/>
                <a:gd name="T17" fmla="*/ 19 h 56"/>
                <a:gd name="T18" fmla="*/ 89 w 97"/>
                <a:gd name="T19" fmla="*/ 15 h 56"/>
                <a:gd name="T20" fmla="*/ 93 w 97"/>
                <a:gd name="T21" fmla="*/ 15 h 56"/>
                <a:gd name="T22" fmla="*/ 97 w 97"/>
                <a:gd name="T23" fmla="*/ 11 h 56"/>
                <a:gd name="T24" fmla="*/ 93 w 97"/>
                <a:gd name="T25" fmla="*/ 8 h 56"/>
                <a:gd name="T26" fmla="*/ 89 w 97"/>
                <a:gd name="T27" fmla="*/ 4 h 56"/>
                <a:gd name="T28" fmla="*/ 86 w 97"/>
                <a:gd name="T29" fmla="*/ 0 h 56"/>
                <a:gd name="T30" fmla="*/ 82 w 97"/>
                <a:gd name="T31" fmla="*/ 4 h 56"/>
                <a:gd name="T32" fmla="*/ 78 w 97"/>
                <a:gd name="T33" fmla="*/ 0 h 56"/>
                <a:gd name="T34" fmla="*/ 71 w 97"/>
                <a:gd name="T35" fmla="*/ 4 h 56"/>
                <a:gd name="T36" fmla="*/ 67 w 97"/>
                <a:gd name="T37" fmla="*/ 0 h 56"/>
                <a:gd name="T38" fmla="*/ 60 w 97"/>
                <a:gd name="T39" fmla="*/ 0 h 56"/>
                <a:gd name="T40" fmla="*/ 60 w 97"/>
                <a:gd name="T41" fmla="*/ 4 h 56"/>
                <a:gd name="T42" fmla="*/ 56 w 97"/>
                <a:gd name="T43" fmla="*/ 8 h 56"/>
                <a:gd name="T44" fmla="*/ 56 w 97"/>
                <a:gd name="T45" fmla="*/ 11 h 56"/>
                <a:gd name="T46" fmla="*/ 49 w 97"/>
                <a:gd name="T47" fmla="*/ 8 h 56"/>
                <a:gd name="T48" fmla="*/ 45 w 97"/>
                <a:gd name="T49" fmla="*/ 11 h 56"/>
                <a:gd name="T50" fmla="*/ 41 w 97"/>
                <a:gd name="T51" fmla="*/ 11 h 56"/>
                <a:gd name="T52" fmla="*/ 41 w 97"/>
                <a:gd name="T53" fmla="*/ 15 h 56"/>
                <a:gd name="T54" fmla="*/ 30 w 97"/>
                <a:gd name="T55" fmla="*/ 15 h 56"/>
                <a:gd name="T56" fmla="*/ 26 w 97"/>
                <a:gd name="T57" fmla="*/ 19 h 56"/>
                <a:gd name="T58" fmla="*/ 19 w 97"/>
                <a:gd name="T59" fmla="*/ 15 h 56"/>
                <a:gd name="T60" fmla="*/ 8 w 97"/>
                <a:gd name="T61" fmla="*/ 11 h 56"/>
                <a:gd name="T62" fmla="*/ 8 w 97"/>
                <a:gd name="T63" fmla="*/ 11 h 56"/>
                <a:gd name="T64" fmla="*/ 8 w 97"/>
                <a:gd name="T65" fmla="*/ 15 h 56"/>
                <a:gd name="T66" fmla="*/ 8 w 97"/>
                <a:gd name="T67" fmla="*/ 19 h 56"/>
                <a:gd name="T68" fmla="*/ 0 w 97"/>
                <a:gd name="T69" fmla="*/ 19 h 56"/>
                <a:gd name="T70" fmla="*/ 0 w 97"/>
                <a:gd name="T71" fmla="*/ 19 h 56"/>
                <a:gd name="T72" fmla="*/ 4 w 97"/>
                <a:gd name="T73" fmla="*/ 23 h 56"/>
                <a:gd name="T74" fmla="*/ 4 w 97"/>
                <a:gd name="T75" fmla="*/ 26 h 56"/>
                <a:gd name="T76" fmla="*/ 4 w 97"/>
                <a:gd name="T77" fmla="*/ 30 h 56"/>
                <a:gd name="T78" fmla="*/ 4 w 97"/>
                <a:gd name="T79" fmla="*/ 30 h 56"/>
                <a:gd name="T80" fmla="*/ 0 w 97"/>
                <a:gd name="T81" fmla="*/ 34 h 56"/>
                <a:gd name="T82" fmla="*/ 0 w 97"/>
                <a:gd name="T83" fmla="*/ 34 h 56"/>
                <a:gd name="T84" fmla="*/ 4 w 97"/>
                <a:gd name="T85" fmla="*/ 37 h 56"/>
                <a:gd name="T86" fmla="*/ 4 w 97"/>
                <a:gd name="T87" fmla="*/ 45 h 56"/>
                <a:gd name="T88" fmla="*/ 8 w 97"/>
                <a:gd name="T89" fmla="*/ 45 h 56"/>
                <a:gd name="T90" fmla="*/ 15 w 97"/>
                <a:gd name="T91" fmla="*/ 48 h 56"/>
                <a:gd name="T92" fmla="*/ 19 w 97"/>
                <a:gd name="T93" fmla="*/ 52 h 56"/>
                <a:gd name="T94" fmla="*/ 23 w 97"/>
                <a:gd name="T95" fmla="*/ 52 h 56"/>
                <a:gd name="T96" fmla="*/ 30 w 97"/>
                <a:gd name="T97" fmla="*/ 56 h 56"/>
                <a:gd name="T98" fmla="*/ 37 w 97"/>
                <a:gd name="T99" fmla="*/ 56 h 56"/>
                <a:gd name="T100" fmla="*/ 37 w 97"/>
                <a:gd name="T101" fmla="*/ 52 h 56"/>
                <a:gd name="T102" fmla="*/ 41 w 97"/>
                <a:gd name="T103" fmla="*/ 56 h 56"/>
                <a:gd name="T104" fmla="*/ 41 w 97"/>
                <a:gd name="T105" fmla="*/ 52 h 56"/>
                <a:gd name="T106" fmla="*/ 45 w 97"/>
                <a:gd name="T107" fmla="*/ 52 h 56"/>
                <a:gd name="T108" fmla="*/ 49 w 97"/>
                <a:gd name="T109" fmla="*/ 52 h 56"/>
                <a:gd name="T110" fmla="*/ 49 w 97"/>
                <a:gd name="T111" fmla="*/ 48 h 56"/>
                <a:gd name="T112" fmla="*/ 52 w 97"/>
                <a:gd name="T113" fmla="*/ 45 h 56"/>
                <a:gd name="T114" fmla="*/ 56 w 97"/>
                <a:gd name="T115" fmla="*/ 48 h 56"/>
                <a:gd name="T116" fmla="*/ 60 w 97"/>
                <a:gd name="T117" fmla="*/ 48 h 56"/>
                <a:gd name="T118" fmla="*/ 63 w 97"/>
                <a:gd name="T1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6">
                  <a:moveTo>
                    <a:pt x="63" y="48"/>
                  </a:moveTo>
                  <a:lnTo>
                    <a:pt x="67" y="45"/>
                  </a:lnTo>
                  <a:lnTo>
                    <a:pt x="67" y="45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7"/>
                  </a:lnTo>
                  <a:lnTo>
                    <a:pt x="82" y="30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7" y="11"/>
                  </a:lnTo>
                  <a:lnTo>
                    <a:pt x="93" y="8"/>
                  </a:lnTo>
                  <a:lnTo>
                    <a:pt x="89" y="4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19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0" y="56"/>
                  </a:lnTo>
                  <a:lnTo>
                    <a:pt x="37" y="56"/>
                  </a:lnTo>
                  <a:lnTo>
                    <a:pt x="37" y="52"/>
                  </a:lnTo>
                  <a:lnTo>
                    <a:pt x="41" y="56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49" y="48"/>
                  </a:lnTo>
                  <a:lnTo>
                    <a:pt x="52" y="45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617251" y="2140231"/>
              <a:ext cx="104218" cy="43745"/>
            </a:xfrm>
            <a:custGeom>
              <a:avLst/>
              <a:gdLst>
                <a:gd name="T0" fmla="*/ 0 w 81"/>
                <a:gd name="T1" fmla="*/ 26 h 34"/>
                <a:gd name="T2" fmla="*/ 11 w 81"/>
                <a:gd name="T3" fmla="*/ 30 h 34"/>
                <a:gd name="T4" fmla="*/ 18 w 81"/>
                <a:gd name="T5" fmla="*/ 34 h 34"/>
                <a:gd name="T6" fmla="*/ 22 w 81"/>
                <a:gd name="T7" fmla="*/ 30 h 34"/>
                <a:gd name="T8" fmla="*/ 33 w 81"/>
                <a:gd name="T9" fmla="*/ 30 h 34"/>
                <a:gd name="T10" fmla="*/ 33 w 81"/>
                <a:gd name="T11" fmla="*/ 26 h 34"/>
                <a:gd name="T12" fmla="*/ 37 w 81"/>
                <a:gd name="T13" fmla="*/ 26 h 34"/>
                <a:gd name="T14" fmla="*/ 41 w 81"/>
                <a:gd name="T15" fmla="*/ 23 h 34"/>
                <a:gd name="T16" fmla="*/ 48 w 81"/>
                <a:gd name="T17" fmla="*/ 26 h 34"/>
                <a:gd name="T18" fmla="*/ 48 w 81"/>
                <a:gd name="T19" fmla="*/ 23 h 34"/>
                <a:gd name="T20" fmla="*/ 52 w 81"/>
                <a:gd name="T21" fmla="*/ 19 h 34"/>
                <a:gd name="T22" fmla="*/ 52 w 81"/>
                <a:gd name="T23" fmla="*/ 15 h 34"/>
                <a:gd name="T24" fmla="*/ 59 w 81"/>
                <a:gd name="T25" fmla="*/ 15 h 34"/>
                <a:gd name="T26" fmla="*/ 63 w 81"/>
                <a:gd name="T27" fmla="*/ 19 h 34"/>
                <a:gd name="T28" fmla="*/ 70 w 81"/>
                <a:gd name="T29" fmla="*/ 15 h 34"/>
                <a:gd name="T30" fmla="*/ 74 w 81"/>
                <a:gd name="T31" fmla="*/ 19 h 34"/>
                <a:gd name="T32" fmla="*/ 78 w 81"/>
                <a:gd name="T33" fmla="*/ 15 h 34"/>
                <a:gd name="T34" fmla="*/ 78 w 81"/>
                <a:gd name="T35" fmla="*/ 12 h 34"/>
                <a:gd name="T36" fmla="*/ 81 w 81"/>
                <a:gd name="T37" fmla="*/ 4 h 34"/>
                <a:gd name="T38" fmla="*/ 81 w 81"/>
                <a:gd name="T39" fmla="*/ 4 h 34"/>
                <a:gd name="T40" fmla="*/ 74 w 81"/>
                <a:gd name="T41" fmla="*/ 0 h 34"/>
                <a:gd name="T42" fmla="*/ 70 w 81"/>
                <a:gd name="T43" fmla="*/ 0 h 34"/>
                <a:gd name="T44" fmla="*/ 66 w 81"/>
                <a:gd name="T45" fmla="*/ 0 h 34"/>
                <a:gd name="T46" fmla="*/ 63 w 81"/>
                <a:gd name="T47" fmla="*/ 0 h 34"/>
                <a:gd name="T48" fmla="*/ 63 w 81"/>
                <a:gd name="T49" fmla="*/ 0 h 34"/>
                <a:gd name="T50" fmla="*/ 59 w 81"/>
                <a:gd name="T51" fmla="*/ 0 h 34"/>
                <a:gd name="T52" fmla="*/ 59 w 81"/>
                <a:gd name="T53" fmla="*/ 0 h 34"/>
                <a:gd name="T54" fmla="*/ 52 w 81"/>
                <a:gd name="T55" fmla="*/ 0 h 34"/>
                <a:gd name="T56" fmla="*/ 52 w 81"/>
                <a:gd name="T57" fmla="*/ 0 h 34"/>
                <a:gd name="T58" fmla="*/ 48 w 81"/>
                <a:gd name="T59" fmla="*/ 0 h 34"/>
                <a:gd name="T60" fmla="*/ 48 w 81"/>
                <a:gd name="T61" fmla="*/ 4 h 34"/>
                <a:gd name="T62" fmla="*/ 44 w 81"/>
                <a:gd name="T63" fmla="*/ 4 h 34"/>
                <a:gd name="T64" fmla="*/ 41 w 81"/>
                <a:gd name="T65" fmla="*/ 4 h 34"/>
                <a:gd name="T66" fmla="*/ 41 w 81"/>
                <a:gd name="T67" fmla="*/ 4 h 34"/>
                <a:gd name="T68" fmla="*/ 33 w 81"/>
                <a:gd name="T69" fmla="*/ 4 h 34"/>
                <a:gd name="T70" fmla="*/ 29 w 81"/>
                <a:gd name="T71" fmla="*/ 4 h 34"/>
                <a:gd name="T72" fmla="*/ 26 w 81"/>
                <a:gd name="T73" fmla="*/ 8 h 34"/>
                <a:gd name="T74" fmla="*/ 22 w 81"/>
                <a:gd name="T75" fmla="*/ 12 h 34"/>
                <a:gd name="T76" fmla="*/ 15 w 81"/>
                <a:gd name="T77" fmla="*/ 12 h 34"/>
                <a:gd name="T78" fmla="*/ 11 w 81"/>
                <a:gd name="T79" fmla="*/ 12 h 34"/>
                <a:gd name="T80" fmla="*/ 7 w 81"/>
                <a:gd name="T81" fmla="*/ 12 h 34"/>
                <a:gd name="T82" fmla="*/ 3 w 81"/>
                <a:gd name="T83" fmla="*/ 12 h 34"/>
                <a:gd name="T84" fmla="*/ 0 w 81"/>
                <a:gd name="T85" fmla="*/ 15 h 34"/>
                <a:gd name="T86" fmla="*/ 0 w 81"/>
                <a:gd name="T87" fmla="*/ 15 h 34"/>
                <a:gd name="T88" fmla="*/ 0 w 81"/>
                <a:gd name="T89" fmla="*/ 19 h 34"/>
                <a:gd name="T90" fmla="*/ 0 w 81"/>
                <a:gd name="T9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34">
                  <a:moveTo>
                    <a:pt x="0" y="26"/>
                  </a:moveTo>
                  <a:lnTo>
                    <a:pt x="11" y="30"/>
                  </a:lnTo>
                  <a:lnTo>
                    <a:pt x="18" y="34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6"/>
                  </a:lnTo>
                  <a:lnTo>
                    <a:pt x="41" y="23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19"/>
                  </a:lnTo>
                  <a:lnTo>
                    <a:pt x="52" y="15"/>
                  </a:lnTo>
                  <a:lnTo>
                    <a:pt x="59" y="15"/>
                  </a:lnTo>
                  <a:lnTo>
                    <a:pt x="63" y="19"/>
                  </a:lnTo>
                  <a:lnTo>
                    <a:pt x="70" y="15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78" y="12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731760" y="2265035"/>
              <a:ext cx="123517" cy="66905"/>
            </a:xfrm>
            <a:custGeom>
              <a:avLst/>
              <a:gdLst>
                <a:gd name="T0" fmla="*/ 7 w 96"/>
                <a:gd name="T1" fmla="*/ 0 h 52"/>
                <a:gd name="T2" fmla="*/ 11 w 96"/>
                <a:gd name="T3" fmla="*/ 4 h 52"/>
                <a:gd name="T4" fmla="*/ 11 w 96"/>
                <a:gd name="T5" fmla="*/ 7 h 52"/>
                <a:gd name="T6" fmla="*/ 18 w 96"/>
                <a:gd name="T7" fmla="*/ 4 h 52"/>
                <a:gd name="T8" fmla="*/ 22 w 96"/>
                <a:gd name="T9" fmla="*/ 7 h 52"/>
                <a:gd name="T10" fmla="*/ 33 w 96"/>
                <a:gd name="T11" fmla="*/ 7 h 52"/>
                <a:gd name="T12" fmla="*/ 37 w 96"/>
                <a:gd name="T13" fmla="*/ 7 h 52"/>
                <a:gd name="T14" fmla="*/ 44 w 96"/>
                <a:gd name="T15" fmla="*/ 7 h 52"/>
                <a:gd name="T16" fmla="*/ 51 w 96"/>
                <a:gd name="T17" fmla="*/ 7 h 52"/>
                <a:gd name="T18" fmla="*/ 59 w 96"/>
                <a:gd name="T19" fmla="*/ 4 h 52"/>
                <a:gd name="T20" fmla="*/ 70 w 96"/>
                <a:gd name="T21" fmla="*/ 0 h 52"/>
                <a:gd name="T22" fmla="*/ 81 w 96"/>
                <a:gd name="T23" fmla="*/ 0 h 52"/>
                <a:gd name="T24" fmla="*/ 89 w 96"/>
                <a:gd name="T25" fmla="*/ 0 h 52"/>
                <a:gd name="T26" fmla="*/ 92 w 96"/>
                <a:gd name="T27" fmla="*/ 4 h 52"/>
                <a:gd name="T28" fmla="*/ 96 w 96"/>
                <a:gd name="T29" fmla="*/ 7 h 52"/>
                <a:gd name="T30" fmla="*/ 92 w 96"/>
                <a:gd name="T31" fmla="*/ 15 h 52"/>
                <a:gd name="T32" fmla="*/ 85 w 96"/>
                <a:gd name="T33" fmla="*/ 15 h 52"/>
                <a:gd name="T34" fmla="*/ 85 w 96"/>
                <a:gd name="T35" fmla="*/ 26 h 52"/>
                <a:gd name="T36" fmla="*/ 81 w 96"/>
                <a:gd name="T37" fmla="*/ 30 h 52"/>
                <a:gd name="T38" fmla="*/ 89 w 96"/>
                <a:gd name="T39" fmla="*/ 37 h 52"/>
                <a:gd name="T40" fmla="*/ 89 w 96"/>
                <a:gd name="T41" fmla="*/ 41 h 52"/>
                <a:gd name="T42" fmla="*/ 85 w 96"/>
                <a:gd name="T43" fmla="*/ 41 h 52"/>
                <a:gd name="T44" fmla="*/ 74 w 96"/>
                <a:gd name="T45" fmla="*/ 37 h 52"/>
                <a:gd name="T46" fmla="*/ 70 w 96"/>
                <a:gd name="T47" fmla="*/ 41 h 52"/>
                <a:gd name="T48" fmla="*/ 66 w 96"/>
                <a:gd name="T49" fmla="*/ 41 h 52"/>
                <a:gd name="T50" fmla="*/ 63 w 96"/>
                <a:gd name="T51" fmla="*/ 44 h 52"/>
                <a:gd name="T52" fmla="*/ 63 w 96"/>
                <a:gd name="T53" fmla="*/ 52 h 52"/>
                <a:gd name="T54" fmla="*/ 55 w 96"/>
                <a:gd name="T55" fmla="*/ 52 h 52"/>
                <a:gd name="T56" fmla="*/ 48 w 96"/>
                <a:gd name="T57" fmla="*/ 52 h 52"/>
                <a:gd name="T58" fmla="*/ 44 w 96"/>
                <a:gd name="T59" fmla="*/ 52 h 52"/>
                <a:gd name="T60" fmla="*/ 40 w 96"/>
                <a:gd name="T61" fmla="*/ 52 h 52"/>
                <a:gd name="T62" fmla="*/ 29 w 96"/>
                <a:gd name="T63" fmla="*/ 48 h 52"/>
                <a:gd name="T64" fmla="*/ 22 w 96"/>
                <a:gd name="T65" fmla="*/ 52 h 52"/>
                <a:gd name="T66" fmla="*/ 18 w 96"/>
                <a:gd name="T67" fmla="*/ 52 h 52"/>
                <a:gd name="T68" fmla="*/ 14 w 96"/>
                <a:gd name="T69" fmla="*/ 48 h 52"/>
                <a:gd name="T70" fmla="*/ 11 w 96"/>
                <a:gd name="T71" fmla="*/ 41 h 52"/>
                <a:gd name="T72" fmla="*/ 3 w 96"/>
                <a:gd name="T73" fmla="*/ 33 h 52"/>
                <a:gd name="T74" fmla="*/ 3 w 96"/>
                <a:gd name="T75" fmla="*/ 30 h 52"/>
                <a:gd name="T76" fmla="*/ 7 w 96"/>
                <a:gd name="T77" fmla="*/ 22 h 52"/>
                <a:gd name="T78" fmla="*/ 7 w 96"/>
                <a:gd name="T79" fmla="*/ 15 h 52"/>
                <a:gd name="T80" fmla="*/ 0 w 96"/>
                <a:gd name="T81" fmla="*/ 4 h 52"/>
                <a:gd name="T82" fmla="*/ 3 w 96"/>
                <a:gd name="T8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52">
                  <a:moveTo>
                    <a:pt x="3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9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85" y="15"/>
                  </a:lnTo>
                  <a:lnTo>
                    <a:pt x="89" y="22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30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1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0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55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3" y="52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1" y="4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698308" y="2307493"/>
              <a:ext cx="56612" cy="38599"/>
            </a:xfrm>
            <a:custGeom>
              <a:avLst/>
              <a:gdLst>
                <a:gd name="T0" fmla="*/ 29 w 44"/>
                <a:gd name="T1" fmla="*/ 0 h 30"/>
                <a:gd name="T2" fmla="*/ 37 w 44"/>
                <a:gd name="T3" fmla="*/ 8 h 30"/>
                <a:gd name="T4" fmla="*/ 40 w 44"/>
                <a:gd name="T5" fmla="*/ 11 h 30"/>
                <a:gd name="T6" fmla="*/ 40 w 44"/>
                <a:gd name="T7" fmla="*/ 15 h 30"/>
                <a:gd name="T8" fmla="*/ 44 w 44"/>
                <a:gd name="T9" fmla="*/ 19 h 30"/>
                <a:gd name="T10" fmla="*/ 40 w 44"/>
                <a:gd name="T11" fmla="*/ 23 h 30"/>
                <a:gd name="T12" fmla="*/ 37 w 44"/>
                <a:gd name="T13" fmla="*/ 23 h 30"/>
                <a:gd name="T14" fmla="*/ 33 w 44"/>
                <a:gd name="T15" fmla="*/ 23 h 30"/>
                <a:gd name="T16" fmla="*/ 26 w 44"/>
                <a:gd name="T17" fmla="*/ 23 h 30"/>
                <a:gd name="T18" fmla="*/ 22 w 44"/>
                <a:gd name="T19" fmla="*/ 26 h 30"/>
                <a:gd name="T20" fmla="*/ 22 w 44"/>
                <a:gd name="T21" fmla="*/ 26 h 30"/>
                <a:gd name="T22" fmla="*/ 18 w 44"/>
                <a:gd name="T23" fmla="*/ 26 h 30"/>
                <a:gd name="T24" fmla="*/ 11 w 44"/>
                <a:gd name="T25" fmla="*/ 30 h 30"/>
                <a:gd name="T26" fmla="*/ 11 w 44"/>
                <a:gd name="T27" fmla="*/ 30 h 30"/>
                <a:gd name="T28" fmla="*/ 7 w 44"/>
                <a:gd name="T29" fmla="*/ 30 h 30"/>
                <a:gd name="T30" fmla="*/ 7 w 44"/>
                <a:gd name="T31" fmla="*/ 26 h 30"/>
                <a:gd name="T32" fmla="*/ 3 w 44"/>
                <a:gd name="T33" fmla="*/ 23 h 30"/>
                <a:gd name="T34" fmla="*/ 0 w 44"/>
                <a:gd name="T35" fmla="*/ 15 h 30"/>
                <a:gd name="T36" fmla="*/ 3 w 44"/>
                <a:gd name="T37" fmla="*/ 11 h 30"/>
                <a:gd name="T38" fmla="*/ 3 w 44"/>
                <a:gd name="T39" fmla="*/ 11 h 30"/>
                <a:gd name="T40" fmla="*/ 3 w 44"/>
                <a:gd name="T41" fmla="*/ 11 h 30"/>
                <a:gd name="T42" fmla="*/ 3 w 44"/>
                <a:gd name="T43" fmla="*/ 8 h 30"/>
                <a:gd name="T44" fmla="*/ 7 w 44"/>
                <a:gd name="T45" fmla="*/ 4 h 30"/>
                <a:gd name="T46" fmla="*/ 11 w 44"/>
                <a:gd name="T47" fmla="*/ 4 h 30"/>
                <a:gd name="T48" fmla="*/ 15 w 44"/>
                <a:gd name="T49" fmla="*/ 4 h 30"/>
                <a:gd name="T50" fmla="*/ 22 w 44"/>
                <a:gd name="T51" fmla="*/ 0 h 30"/>
                <a:gd name="T52" fmla="*/ 22 w 44"/>
                <a:gd name="T53" fmla="*/ 4 h 30"/>
                <a:gd name="T54" fmla="*/ 29 w 44"/>
                <a:gd name="T55" fmla="*/ 0 h 30"/>
                <a:gd name="T56" fmla="*/ 29 w 44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0">
                  <a:moveTo>
                    <a:pt x="29" y="0"/>
                  </a:moveTo>
                  <a:lnTo>
                    <a:pt x="37" y="8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4" y="19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673864" y="2303634"/>
              <a:ext cx="38599" cy="65619"/>
            </a:xfrm>
            <a:custGeom>
              <a:avLst/>
              <a:gdLst>
                <a:gd name="T0" fmla="*/ 22 w 30"/>
                <a:gd name="T1" fmla="*/ 14 h 51"/>
                <a:gd name="T2" fmla="*/ 19 w 30"/>
                <a:gd name="T3" fmla="*/ 18 h 51"/>
                <a:gd name="T4" fmla="*/ 22 w 30"/>
                <a:gd name="T5" fmla="*/ 26 h 51"/>
                <a:gd name="T6" fmla="*/ 26 w 30"/>
                <a:gd name="T7" fmla="*/ 29 h 51"/>
                <a:gd name="T8" fmla="*/ 26 w 30"/>
                <a:gd name="T9" fmla="*/ 33 h 51"/>
                <a:gd name="T10" fmla="*/ 30 w 30"/>
                <a:gd name="T11" fmla="*/ 33 h 51"/>
                <a:gd name="T12" fmla="*/ 30 w 30"/>
                <a:gd name="T13" fmla="*/ 37 h 51"/>
                <a:gd name="T14" fmla="*/ 26 w 30"/>
                <a:gd name="T15" fmla="*/ 44 h 51"/>
                <a:gd name="T16" fmla="*/ 19 w 30"/>
                <a:gd name="T17" fmla="*/ 44 h 51"/>
                <a:gd name="T18" fmla="*/ 19 w 30"/>
                <a:gd name="T19" fmla="*/ 48 h 51"/>
                <a:gd name="T20" fmla="*/ 19 w 30"/>
                <a:gd name="T21" fmla="*/ 51 h 51"/>
                <a:gd name="T22" fmla="*/ 15 w 30"/>
                <a:gd name="T23" fmla="*/ 51 h 51"/>
                <a:gd name="T24" fmla="*/ 11 w 30"/>
                <a:gd name="T25" fmla="*/ 51 h 51"/>
                <a:gd name="T26" fmla="*/ 8 w 30"/>
                <a:gd name="T27" fmla="*/ 44 h 51"/>
                <a:gd name="T28" fmla="*/ 4 w 30"/>
                <a:gd name="T29" fmla="*/ 44 h 51"/>
                <a:gd name="T30" fmla="*/ 0 w 30"/>
                <a:gd name="T31" fmla="*/ 44 h 51"/>
                <a:gd name="T32" fmla="*/ 4 w 30"/>
                <a:gd name="T33" fmla="*/ 40 h 51"/>
                <a:gd name="T34" fmla="*/ 0 w 30"/>
                <a:gd name="T35" fmla="*/ 37 h 51"/>
                <a:gd name="T36" fmla="*/ 0 w 30"/>
                <a:gd name="T37" fmla="*/ 33 h 51"/>
                <a:gd name="T38" fmla="*/ 4 w 30"/>
                <a:gd name="T39" fmla="*/ 29 h 51"/>
                <a:gd name="T40" fmla="*/ 0 w 30"/>
                <a:gd name="T41" fmla="*/ 26 h 51"/>
                <a:gd name="T42" fmla="*/ 4 w 30"/>
                <a:gd name="T43" fmla="*/ 18 h 51"/>
                <a:gd name="T44" fmla="*/ 4 w 30"/>
                <a:gd name="T45" fmla="*/ 18 h 51"/>
                <a:gd name="T46" fmla="*/ 4 w 30"/>
                <a:gd name="T47" fmla="*/ 14 h 51"/>
                <a:gd name="T48" fmla="*/ 0 w 30"/>
                <a:gd name="T49" fmla="*/ 14 h 51"/>
                <a:gd name="T50" fmla="*/ 0 w 30"/>
                <a:gd name="T51" fmla="*/ 7 h 51"/>
                <a:gd name="T52" fmla="*/ 0 w 30"/>
                <a:gd name="T53" fmla="*/ 3 h 51"/>
                <a:gd name="T54" fmla="*/ 4 w 30"/>
                <a:gd name="T55" fmla="*/ 0 h 51"/>
                <a:gd name="T56" fmla="*/ 8 w 30"/>
                <a:gd name="T57" fmla="*/ 0 h 51"/>
                <a:gd name="T58" fmla="*/ 8 w 30"/>
                <a:gd name="T59" fmla="*/ 3 h 51"/>
                <a:gd name="T60" fmla="*/ 11 w 30"/>
                <a:gd name="T61" fmla="*/ 0 h 51"/>
                <a:gd name="T62" fmla="*/ 11 w 30"/>
                <a:gd name="T63" fmla="*/ 0 h 51"/>
                <a:gd name="T64" fmla="*/ 11 w 30"/>
                <a:gd name="T65" fmla="*/ 0 h 51"/>
                <a:gd name="T66" fmla="*/ 15 w 30"/>
                <a:gd name="T67" fmla="*/ 3 h 51"/>
                <a:gd name="T68" fmla="*/ 15 w 30"/>
                <a:gd name="T69" fmla="*/ 3 h 51"/>
                <a:gd name="T70" fmla="*/ 19 w 30"/>
                <a:gd name="T71" fmla="*/ 7 h 51"/>
                <a:gd name="T72" fmla="*/ 22 w 30"/>
                <a:gd name="T73" fmla="*/ 7 h 51"/>
                <a:gd name="T74" fmla="*/ 22 w 30"/>
                <a:gd name="T75" fmla="*/ 11 h 51"/>
                <a:gd name="T76" fmla="*/ 22 w 30"/>
                <a:gd name="T77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51">
                  <a:moveTo>
                    <a:pt x="22" y="14"/>
                  </a:moveTo>
                  <a:lnTo>
                    <a:pt x="19" y="18"/>
                  </a:lnTo>
                  <a:lnTo>
                    <a:pt x="22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1"/>
                  </a:lnTo>
                  <a:lnTo>
                    <a:pt x="15" y="51"/>
                  </a:lnTo>
                  <a:lnTo>
                    <a:pt x="11" y="51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659711" y="2217429"/>
              <a:ext cx="86205" cy="104218"/>
            </a:xfrm>
            <a:custGeom>
              <a:avLst/>
              <a:gdLst>
                <a:gd name="T0" fmla="*/ 0 w 67"/>
                <a:gd name="T1" fmla="*/ 7 h 81"/>
                <a:gd name="T2" fmla="*/ 8 w 67"/>
                <a:gd name="T3" fmla="*/ 7 h 81"/>
                <a:gd name="T4" fmla="*/ 11 w 67"/>
                <a:gd name="T5" fmla="*/ 0 h 81"/>
                <a:gd name="T6" fmla="*/ 19 w 67"/>
                <a:gd name="T7" fmla="*/ 3 h 81"/>
                <a:gd name="T8" fmla="*/ 26 w 67"/>
                <a:gd name="T9" fmla="*/ 7 h 81"/>
                <a:gd name="T10" fmla="*/ 30 w 67"/>
                <a:gd name="T11" fmla="*/ 15 h 81"/>
                <a:gd name="T12" fmla="*/ 41 w 67"/>
                <a:gd name="T13" fmla="*/ 18 h 81"/>
                <a:gd name="T14" fmla="*/ 37 w 67"/>
                <a:gd name="T15" fmla="*/ 26 h 81"/>
                <a:gd name="T16" fmla="*/ 45 w 67"/>
                <a:gd name="T17" fmla="*/ 29 h 81"/>
                <a:gd name="T18" fmla="*/ 52 w 67"/>
                <a:gd name="T19" fmla="*/ 29 h 81"/>
                <a:gd name="T20" fmla="*/ 59 w 67"/>
                <a:gd name="T21" fmla="*/ 26 h 81"/>
                <a:gd name="T22" fmla="*/ 59 w 67"/>
                <a:gd name="T23" fmla="*/ 33 h 81"/>
                <a:gd name="T24" fmla="*/ 56 w 67"/>
                <a:gd name="T25" fmla="*/ 41 h 81"/>
                <a:gd name="T26" fmla="*/ 63 w 67"/>
                <a:gd name="T27" fmla="*/ 52 h 81"/>
                <a:gd name="T28" fmla="*/ 63 w 67"/>
                <a:gd name="T29" fmla="*/ 59 h 81"/>
                <a:gd name="T30" fmla="*/ 59 w 67"/>
                <a:gd name="T31" fmla="*/ 67 h 81"/>
                <a:gd name="T32" fmla="*/ 59 w 67"/>
                <a:gd name="T33" fmla="*/ 70 h 81"/>
                <a:gd name="T34" fmla="*/ 52 w 67"/>
                <a:gd name="T35" fmla="*/ 74 h 81"/>
                <a:gd name="T36" fmla="*/ 45 w 67"/>
                <a:gd name="T37" fmla="*/ 74 h 81"/>
                <a:gd name="T38" fmla="*/ 37 w 67"/>
                <a:gd name="T39" fmla="*/ 74 h 81"/>
                <a:gd name="T40" fmla="*/ 33 w 67"/>
                <a:gd name="T41" fmla="*/ 81 h 81"/>
                <a:gd name="T42" fmla="*/ 33 w 67"/>
                <a:gd name="T43" fmla="*/ 78 h 81"/>
                <a:gd name="T44" fmla="*/ 30 w 67"/>
                <a:gd name="T45" fmla="*/ 74 h 81"/>
                <a:gd name="T46" fmla="*/ 26 w 67"/>
                <a:gd name="T47" fmla="*/ 70 h 81"/>
                <a:gd name="T48" fmla="*/ 22 w 67"/>
                <a:gd name="T49" fmla="*/ 67 h 81"/>
                <a:gd name="T50" fmla="*/ 26 w 67"/>
                <a:gd name="T51" fmla="*/ 63 h 81"/>
                <a:gd name="T52" fmla="*/ 22 w 67"/>
                <a:gd name="T53" fmla="*/ 59 h 81"/>
                <a:gd name="T54" fmla="*/ 15 w 67"/>
                <a:gd name="T55" fmla="*/ 55 h 81"/>
                <a:gd name="T56" fmla="*/ 11 w 67"/>
                <a:gd name="T57" fmla="*/ 52 h 81"/>
                <a:gd name="T58" fmla="*/ 11 w 67"/>
                <a:gd name="T59" fmla="*/ 48 h 81"/>
                <a:gd name="T60" fmla="*/ 8 w 67"/>
                <a:gd name="T61" fmla="*/ 41 h 81"/>
                <a:gd name="T62" fmla="*/ 11 w 67"/>
                <a:gd name="T63" fmla="*/ 41 h 81"/>
                <a:gd name="T64" fmla="*/ 11 w 67"/>
                <a:gd name="T65" fmla="*/ 37 h 81"/>
                <a:gd name="T66" fmla="*/ 4 w 67"/>
                <a:gd name="T67" fmla="*/ 33 h 81"/>
                <a:gd name="T68" fmla="*/ 8 w 67"/>
                <a:gd name="T69" fmla="*/ 29 h 81"/>
                <a:gd name="T70" fmla="*/ 4 w 67"/>
                <a:gd name="T71" fmla="*/ 26 h 81"/>
                <a:gd name="T72" fmla="*/ 4 w 67"/>
                <a:gd name="T73" fmla="*/ 26 h 81"/>
                <a:gd name="T74" fmla="*/ 4 w 67"/>
                <a:gd name="T75" fmla="*/ 22 h 81"/>
                <a:gd name="T76" fmla="*/ 8 w 67"/>
                <a:gd name="T77" fmla="*/ 18 h 81"/>
                <a:gd name="T78" fmla="*/ 4 w 67"/>
                <a:gd name="T79" fmla="*/ 18 h 81"/>
                <a:gd name="T80" fmla="*/ 0 w 67"/>
                <a:gd name="T81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8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2" y="29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56" y="29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9" y="48"/>
                  </a:lnTo>
                  <a:lnTo>
                    <a:pt x="63" y="52"/>
                  </a:lnTo>
                  <a:lnTo>
                    <a:pt x="67" y="55"/>
                  </a:lnTo>
                  <a:lnTo>
                    <a:pt x="63" y="59"/>
                  </a:lnTo>
                  <a:lnTo>
                    <a:pt x="59" y="63"/>
                  </a:lnTo>
                  <a:lnTo>
                    <a:pt x="59" y="67"/>
                  </a:lnTo>
                  <a:lnTo>
                    <a:pt x="63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654564" y="2279187"/>
              <a:ext cx="38599" cy="42459"/>
            </a:xfrm>
            <a:custGeom>
              <a:avLst/>
              <a:gdLst>
                <a:gd name="T0" fmla="*/ 15 w 30"/>
                <a:gd name="T1" fmla="*/ 33 h 33"/>
                <a:gd name="T2" fmla="*/ 15 w 30"/>
                <a:gd name="T3" fmla="*/ 26 h 33"/>
                <a:gd name="T4" fmla="*/ 15 w 30"/>
                <a:gd name="T5" fmla="*/ 22 h 33"/>
                <a:gd name="T6" fmla="*/ 19 w 30"/>
                <a:gd name="T7" fmla="*/ 19 h 33"/>
                <a:gd name="T8" fmla="*/ 23 w 30"/>
                <a:gd name="T9" fmla="*/ 19 h 33"/>
                <a:gd name="T10" fmla="*/ 23 w 30"/>
                <a:gd name="T11" fmla="*/ 22 h 33"/>
                <a:gd name="T12" fmla="*/ 26 w 30"/>
                <a:gd name="T13" fmla="*/ 19 h 33"/>
                <a:gd name="T14" fmla="*/ 26 w 30"/>
                <a:gd name="T15" fmla="*/ 19 h 33"/>
                <a:gd name="T16" fmla="*/ 30 w 30"/>
                <a:gd name="T17" fmla="*/ 15 h 33"/>
                <a:gd name="T18" fmla="*/ 30 w 30"/>
                <a:gd name="T19" fmla="*/ 11 h 33"/>
                <a:gd name="T20" fmla="*/ 26 w 30"/>
                <a:gd name="T21" fmla="*/ 11 h 33"/>
                <a:gd name="T22" fmla="*/ 23 w 30"/>
                <a:gd name="T23" fmla="*/ 7 h 33"/>
                <a:gd name="T24" fmla="*/ 19 w 30"/>
                <a:gd name="T25" fmla="*/ 7 h 33"/>
                <a:gd name="T26" fmla="*/ 15 w 30"/>
                <a:gd name="T27" fmla="*/ 7 h 33"/>
                <a:gd name="T28" fmla="*/ 15 w 30"/>
                <a:gd name="T29" fmla="*/ 4 h 33"/>
                <a:gd name="T30" fmla="*/ 15 w 30"/>
                <a:gd name="T31" fmla="*/ 0 h 33"/>
                <a:gd name="T32" fmla="*/ 12 w 30"/>
                <a:gd name="T33" fmla="*/ 4 h 33"/>
                <a:gd name="T34" fmla="*/ 12 w 30"/>
                <a:gd name="T35" fmla="*/ 0 h 33"/>
                <a:gd name="T36" fmla="*/ 8 w 30"/>
                <a:gd name="T37" fmla="*/ 0 h 33"/>
                <a:gd name="T38" fmla="*/ 4 w 30"/>
                <a:gd name="T39" fmla="*/ 0 h 33"/>
                <a:gd name="T40" fmla="*/ 4 w 30"/>
                <a:gd name="T41" fmla="*/ 4 h 33"/>
                <a:gd name="T42" fmla="*/ 8 w 30"/>
                <a:gd name="T43" fmla="*/ 4 h 33"/>
                <a:gd name="T44" fmla="*/ 8 w 30"/>
                <a:gd name="T45" fmla="*/ 7 h 33"/>
                <a:gd name="T46" fmla="*/ 8 w 30"/>
                <a:gd name="T47" fmla="*/ 7 h 33"/>
                <a:gd name="T48" fmla="*/ 4 w 30"/>
                <a:gd name="T49" fmla="*/ 7 h 33"/>
                <a:gd name="T50" fmla="*/ 4 w 30"/>
                <a:gd name="T51" fmla="*/ 11 h 33"/>
                <a:gd name="T52" fmla="*/ 4 w 30"/>
                <a:gd name="T53" fmla="*/ 15 h 33"/>
                <a:gd name="T54" fmla="*/ 0 w 30"/>
                <a:gd name="T55" fmla="*/ 19 h 33"/>
                <a:gd name="T56" fmla="*/ 0 w 30"/>
                <a:gd name="T57" fmla="*/ 19 h 33"/>
                <a:gd name="T58" fmla="*/ 0 w 30"/>
                <a:gd name="T59" fmla="*/ 19 h 33"/>
                <a:gd name="T60" fmla="*/ 4 w 30"/>
                <a:gd name="T61" fmla="*/ 22 h 33"/>
                <a:gd name="T62" fmla="*/ 12 w 30"/>
                <a:gd name="T63" fmla="*/ 30 h 33"/>
                <a:gd name="T64" fmla="*/ 12 w 30"/>
                <a:gd name="T65" fmla="*/ 30 h 33"/>
                <a:gd name="T66" fmla="*/ 15 w 30"/>
                <a:gd name="T6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lnTo>
                    <a:pt x="15" y="26"/>
                  </a:lnTo>
                  <a:lnTo>
                    <a:pt x="15" y="22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4555492" y="2217429"/>
              <a:ext cx="114511" cy="81058"/>
            </a:xfrm>
            <a:custGeom>
              <a:avLst/>
              <a:gdLst>
                <a:gd name="T0" fmla="*/ 23 w 24"/>
                <a:gd name="T1" fmla="*/ 6 h 17"/>
                <a:gd name="T2" fmla="*/ 23 w 24"/>
                <a:gd name="T3" fmla="*/ 5 h 17"/>
                <a:gd name="T4" fmla="*/ 22 w 24"/>
                <a:gd name="T5" fmla="*/ 3 h 17"/>
                <a:gd name="T6" fmla="*/ 19 w 24"/>
                <a:gd name="T7" fmla="*/ 3 h 17"/>
                <a:gd name="T8" fmla="*/ 15 w 24"/>
                <a:gd name="T9" fmla="*/ 1 h 17"/>
                <a:gd name="T10" fmla="*/ 12 w 24"/>
                <a:gd name="T11" fmla="*/ 0 h 17"/>
                <a:gd name="T12" fmla="*/ 8 w 24"/>
                <a:gd name="T13" fmla="*/ 2 h 17"/>
                <a:gd name="T14" fmla="*/ 5 w 24"/>
                <a:gd name="T15" fmla="*/ 4 h 17"/>
                <a:gd name="T16" fmla="*/ 1 w 24"/>
                <a:gd name="T17" fmla="*/ 5 h 17"/>
                <a:gd name="T18" fmla="*/ 0 w 24"/>
                <a:gd name="T19" fmla="*/ 6 h 17"/>
                <a:gd name="T20" fmla="*/ 1 w 24"/>
                <a:gd name="T21" fmla="*/ 8 h 17"/>
                <a:gd name="T22" fmla="*/ 3 w 24"/>
                <a:gd name="T23" fmla="*/ 5 h 17"/>
                <a:gd name="T24" fmla="*/ 5 w 24"/>
                <a:gd name="T25" fmla="*/ 6 h 17"/>
                <a:gd name="T26" fmla="*/ 8 w 24"/>
                <a:gd name="T27" fmla="*/ 10 h 17"/>
                <a:gd name="T28" fmla="*/ 8 w 24"/>
                <a:gd name="T29" fmla="*/ 10 h 17"/>
                <a:gd name="T30" fmla="*/ 7 w 24"/>
                <a:gd name="T31" fmla="*/ 12 h 17"/>
                <a:gd name="T32" fmla="*/ 10 w 24"/>
                <a:gd name="T33" fmla="*/ 13 h 17"/>
                <a:gd name="T34" fmla="*/ 12 w 24"/>
                <a:gd name="T35" fmla="*/ 14 h 17"/>
                <a:gd name="T36" fmla="*/ 17 w 24"/>
                <a:gd name="T37" fmla="*/ 16 h 17"/>
                <a:gd name="T38" fmla="*/ 16 w 24"/>
                <a:gd name="T39" fmla="*/ 17 h 17"/>
                <a:gd name="T40" fmla="*/ 17 w 24"/>
                <a:gd name="T41" fmla="*/ 16 h 17"/>
                <a:gd name="T42" fmla="*/ 11 w 24"/>
                <a:gd name="T43" fmla="*/ 10 h 17"/>
                <a:gd name="T44" fmla="*/ 10 w 24"/>
                <a:gd name="T45" fmla="*/ 8 h 17"/>
                <a:gd name="T46" fmla="*/ 9 w 24"/>
                <a:gd name="T47" fmla="*/ 7 h 17"/>
                <a:gd name="T48" fmla="*/ 9 w 24"/>
                <a:gd name="T49" fmla="*/ 5 h 17"/>
                <a:gd name="T50" fmla="*/ 11 w 24"/>
                <a:gd name="T51" fmla="*/ 6 h 17"/>
                <a:gd name="T52" fmla="*/ 13 w 24"/>
                <a:gd name="T53" fmla="*/ 5 h 17"/>
                <a:gd name="T54" fmla="*/ 14 w 24"/>
                <a:gd name="T55" fmla="*/ 5 h 17"/>
                <a:gd name="T56" fmla="*/ 16 w 24"/>
                <a:gd name="T57" fmla="*/ 5 h 17"/>
                <a:gd name="T58" fmla="*/ 18 w 24"/>
                <a:gd name="T59" fmla="*/ 6 h 17"/>
                <a:gd name="T60" fmla="*/ 20 w 24"/>
                <a:gd name="T61" fmla="*/ 6 h 17"/>
                <a:gd name="T62" fmla="*/ 23 w 24"/>
                <a:gd name="T63" fmla="*/ 7 h 17"/>
                <a:gd name="T64" fmla="*/ 16 w 24"/>
                <a:gd name="T65" fmla="*/ 17 h 17"/>
                <a:gd name="T66" fmla="*/ 12 w 24"/>
                <a:gd name="T67" fmla="*/ 15 h 17"/>
                <a:gd name="T68" fmla="*/ 12 w 24"/>
                <a:gd name="T69" fmla="*/ 15 h 17"/>
                <a:gd name="T70" fmla="*/ 15 w 24"/>
                <a:gd name="T71" fmla="*/ 15 h 17"/>
                <a:gd name="T72" fmla="*/ 13 w 24"/>
                <a:gd name="T73" fmla="*/ 14 h 17"/>
                <a:gd name="T74" fmla="*/ 7 w 24"/>
                <a:gd name="T75" fmla="*/ 10 h 17"/>
                <a:gd name="T76" fmla="*/ 5 w 24"/>
                <a:gd name="T77" fmla="*/ 8 h 17"/>
                <a:gd name="T78" fmla="*/ 5 w 24"/>
                <a:gd name="T79" fmla="*/ 8 h 17"/>
                <a:gd name="T80" fmla="*/ 7 w 24"/>
                <a:gd name="T81" fmla="*/ 12 h 17"/>
                <a:gd name="T82" fmla="*/ 5 w 24"/>
                <a:gd name="T83" fmla="*/ 10 h 17"/>
                <a:gd name="T84" fmla="*/ 3 w 24"/>
                <a:gd name="T85" fmla="*/ 7 h 17"/>
                <a:gd name="T86" fmla="*/ 4 w 24"/>
                <a:gd name="T87" fmla="*/ 9 h 17"/>
                <a:gd name="T88" fmla="*/ 3 w 24"/>
                <a:gd name="T89" fmla="*/ 7 h 17"/>
                <a:gd name="T90" fmla="*/ 4 w 24"/>
                <a:gd name="T91" fmla="*/ 7 h 17"/>
                <a:gd name="T92" fmla="*/ 3 w 24"/>
                <a:gd name="T9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" h="17">
                  <a:moveTo>
                    <a:pt x="23" y="7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lose/>
                  <a:moveTo>
                    <a:pt x="14" y="16"/>
                  </a:moveTo>
                  <a:cubicBezTo>
                    <a:pt x="14" y="16"/>
                    <a:pt x="15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3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6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8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6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3" y="7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4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4597952" y="2240588"/>
              <a:ext cx="75912" cy="63045"/>
            </a:xfrm>
            <a:custGeom>
              <a:avLst/>
              <a:gdLst>
                <a:gd name="T0" fmla="*/ 30 w 59"/>
                <a:gd name="T1" fmla="*/ 41 h 49"/>
                <a:gd name="T2" fmla="*/ 7 w 59"/>
                <a:gd name="T3" fmla="*/ 19 h 49"/>
                <a:gd name="T4" fmla="*/ 7 w 59"/>
                <a:gd name="T5" fmla="*/ 15 h 49"/>
                <a:gd name="T6" fmla="*/ 4 w 59"/>
                <a:gd name="T7" fmla="*/ 11 h 49"/>
                <a:gd name="T8" fmla="*/ 0 w 59"/>
                <a:gd name="T9" fmla="*/ 8 h 49"/>
                <a:gd name="T10" fmla="*/ 0 w 59"/>
                <a:gd name="T11" fmla="*/ 4 h 49"/>
                <a:gd name="T12" fmla="*/ 0 w 59"/>
                <a:gd name="T13" fmla="*/ 0 h 49"/>
                <a:gd name="T14" fmla="*/ 7 w 59"/>
                <a:gd name="T15" fmla="*/ 4 h 49"/>
                <a:gd name="T16" fmla="*/ 7 w 59"/>
                <a:gd name="T17" fmla="*/ 0 h 49"/>
                <a:gd name="T18" fmla="*/ 15 w 59"/>
                <a:gd name="T19" fmla="*/ 0 h 49"/>
                <a:gd name="T20" fmla="*/ 18 w 59"/>
                <a:gd name="T21" fmla="*/ 0 h 49"/>
                <a:gd name="T22" fmla="*/ 22 w 59"/>
                <a:gd name="T23" fmla="*/ 0 h 49"/>
                <a:gd name="T24" fmla="*/ 26 w 59"/>
                <a:gd name="T25" fmla="*/ 0 h 49"/>
                <a:gd name="T26" fmla="*/ 33 w 59"/>
                <a:gd name="T27" fmla="*/ 0 h 49"/>
                <a:gd name="T28" fmla="*/ 37 w 59"/>
                <a:gd name="T29" fmla="*/ 4 h 49"/>
                <a:gd name="T30" fmla="*/ 41 w 59"/>
                <a:gd name="T31" fmla="*/ 4 h 49"/>
                <a:gd name="T32" fmla="*/ 52 w 59"/>
                <a:gd name="T33" fmla="*/ 8 h 49"/>
                <a:gd name="T34" fmla="*/ 52 w 59"/>
                <a:gd name="T35" fmla="*/ 8 h 49"/>
                <a:gd name="T36" fmla="*/ 56 w 59"/>
                <a:gd name="T37" fmla="*/ 11 h 49"/>
                <a:gd name="T38" fmla="*/ 52 w 59"/>
                <a:gd name="T39" fmla="*/ 15 h 49"/>
                <a:gd name="T40" fmla="*/ 59 w 59"/>
                <a:gd name="T41" fmla="*/ 19 h 49"/>
                <a:gd name="T42" fmla="*/ 59 w 59"/>
                <a:gd name="T43" fmla="*/ 23 h 49"/>
                <a:gd name="T44" fmla="*/ 56 w 59"/>
                <a:gd name="T45" fmla="*/ 23 h 49"/>
                <a:gd name="T46" fmla="*/ 59 w 59"/>
                <a:gd name="T47" fmla="*/ 30 h 49"/>
                <a:gd name="T48" fmla="*/ 56 w 59"/>
                <a:gd name="T49" fmla="*/ 30 h 49"/>
                <a:gd name="T50" fmla="*/ 48 w 59"/>
                <a:gd name="T51" fmla="*/ 30 h 49"/>
                <a:gd name="T52" fmla="*/ 52 w 59"/>
                <a:gd name="T53" fmla="*/ 34 h 49"/>
                <a:gd name="T54" fmla="*/ 52 w 59"/>
                <a:gd name="T55" fmla="*/ 37 h 49"/>
                <a:gd name="T56" fmla="*/ 48 w 59"/>
                <a:gd name="T57" fmla="*/ 41 h 49"/>
                <a:gd name="T58" fmla="*/ 44 w 59"/>
                <a:gd name="T59" fmla="*/ 49 h 49"/>
                <a:gd name="T60" fmla="*/ 41 w 59"/>
                <a:gd name="T61" fmla="*/ 45 h 49"/>
                <a:gd name="T62" fmla="*/ 33 w 59"/>
                <a:gd name="T63" fmla="*/ 45 h 49"/>
                <a:gd name="T64" fmla="*/ 30 w 59"/>
                <a:gd name="T65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49">
                  <a:moveTo>
                    <a:pt x="30" y="45"/>
                  </a:moveTo>
                  <a:lnTo>
                    <a:pt x="30" y="41"/>
                  </a:lnTo>
                  <a:lnTo>
                    <a:pt x="18" y="3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9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5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550346" y="2203276"/>
              <a:ext cx="61758" cy="37313"/>
            </a:xfrm>
            <a:custGeom>
              <a:avLst/>
              <a:gdLst>
                <a:gd name="T0" fmla="*/ 4 w 48"/>
                <a:gd name="T1" fmla="*/ 29 h 29"/>
                <a:gd name="T2" fmla="*/ 7 w 48"/>
                <a:gd name="T3" fmla="*/ 29 h 29"/>
                <a:gd name="T4" fmla="*/ 11 w 48"/>
                <a:gd name="T5" fmla="*/ 26 h 29"/>
                <a:gd name="T6" fmla="*/ 15 w 48"/>
                <a:gd name="T7" fmla="*/ 26 h 29"/>
                <a:gd name="T8" fmla="*/ 22 w 48"/>
                <a:gd name="T9" fmla="*/ 26 h 29"/>
                <a:gd name="T10" fmla="*/ 26 w 48"/>
                <a:gd name="T11" fmla="*/ 26 h 29"/>
                <a:gd name="T12" fmla="*/ 26 w 48"/>
                <a:gd name="T13" fmla="*/ 22 h 29"/>
                <a:gd name="T14" fmla="*/ 33 w 48"/>
                <a:gd name="T15" fmla="*/ 18 h 29"/>
                <a:gd name="T16" fmla="*/ 33 w 48"/>
                <a:gd name="T17" fmla="*/ 14 h 29"/>
                <a:gd name="T18" fmla="*/ 41 w 48"/>
                <a:gd name="T19" fmla="*/ 11 h 29"/>
                <a:gd name="T20" fmla="*/ 48 w 48"/>
                <a:gd name="T21" fmla="*/ 11 h 29"/>
                <a:gd name="T22" fmla="*/ 48 w 48"/>
                <a:gd name="T23" fmla="*/ 3 h 29"/>
                <a:gd name="T24" fmla="*/ 44 w 48"/>
                <a:gd name="T25" fmla="*/ 0 h 29"/>
                <a:gd name="T26" fmla="*/ 41 w 48"/>
                <a:gd name="T27" fmla="*/ 3 h 29"/>
                <a:gd name="T28" fmla="*/ 33 w 48"/>
                <a:gd name="T29" fmla="*/ 7 h 29"/>
                <a:gd name="T30" fmla="*/ 33 w 48"/>
                <a:gd name="T31" fmla="*/ 7 h 29"/>
                <a:gd name="T32" fmla="*/ 30 w 48"/>
                <a:gd name="T33" fmla="*/ 7 h 29"/>
                <a:gd name="T34" fmla="*/ 26 w 48"/>
                <a:gd name="T35" fmla="*/ 7 h 29"/>
                <a:gd name="T36" fmla="*/ 22 w 48"/>
                <a:gd name="T37" fmla="*/ 7 h 29"/>
                <a:gd name="T38" fmla="*/ 18 w 48"/>
                <a:gd name="T39" fmla="*/ 7 h 29"/>
                <a:gd name="T40" fmla="*/ 15 w 48"/>
                <a:gd name="T41" fmla="*/ 7 h 29"/>
                <a:gd name="T42" fmla="*/ 7 w 48"/>
                <a:gd name="T43" fmla="*/ 7 h 29"/>
                <a:gd name="T44" fmla="*/ 7 w 48"/>
                <a:gd name="T45" fmla="*/ 7 h 29"/>
                <a:gd name="T46" fmla="*/ 4 w 48"/>
                <a:gd name="T47" fmla="*/ 11 h 29"/>
                <a:gd name="T48" fmla="*/ 4 w 48"/>
                <a:gd name="T49" fmla="*/ 14 h 29"/>
                <a:gd name="T50" fmla="*/ 0 w 48"/>
                <a:gd name="T51" fmla="*/ 18 h 29"/>
                <a:gd name="T52" fmla="*/ 4 w 48"/>
                <a:gd name="T53" fmla="*/ 22 h 29"/>
                <a:gd name="T54" fmla="*/ 4 w 48"/>
                <a:gd name="T55" fmla="*/ 22 h 29"/>
                <a:gd name="T56" fmla="*/ 7 w 48"/>
                <a:gd name="T57" fmla="*/ 22 h 29"/>
                <a:gd name="T58" fmla="*/ 7 w 48"/>
                <a:gd name="T59" fmla="*/ 26 h 29"/>
                <a:gd name="T60" fmla="*/ 4 w 48"/>
                <a:gd name="T61" fmla="*/ 26 h 29"/>
                <a:gd name="T62" fmla="*/ 4 w 48"/>
                <a:gd name="T6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29">
                  <a:moveTo>
                    <a:pt x="4" y="29"/>
                  </a:moveTo>
                  <a:lnTo>
                    <a:pt x="7" y="29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474436" y="2150523"/>
              <a:ext cx="142816" cy="61758"/>
            </a:xfrm>
            <a:custGeom>
              <a:avLst/>
              <a:gdLst>
                <a:gd name="T0" fmla="*/ 66 w 111"/>
                <a:gd name="T1" fmla="*/ 48 h 48"/>
                <a:gd name="T2" fmla="*/ 77 w 111"/>
                <a:gd name="T3" fmla="*/ 48 h 48"/>
                <a:gd name="T4" fmla="*/ 85 w 111"/>
                <a:gd name="T5" fmla="*/ 48 h 48"/>
                <a:gd name="T6" fmla="*/ 92 w 111"/>
                <a:gd name="T7" fmla="*/ 48 h 48"/>
                <a:gd name="T8" fmla="*/ 100 w 111"/>
                <a:gd name="T9" fmla="*/ 44 h 48"/>
                <a:gd name="T10" fmla="*/ 107 w 111"/>
                <a:gd name="T11" fmla="*/ 37 h 48"/>
                <a:gd name="T12" fmla="*/ 107 w 111"/>
                <a:gd name="T13" fmla="*/ 33 h 48"/>
                <a:gd name="T14" fmla="*/ 103 w 111"/>
                <a:gd name="T15" fmla="*/ 26 h 48"/>
                <a:gd name="T16" fmla="*/ 111 w 111"/>
                <a:gd name="T17" fmla="*/ 26 h 48"/>
                <a:gd name="T18" fmla="*/ 111 w 111"/>
                <a:gd name="T19" fmla="*/ 18 h 48"/>
                <a:gd name="T20" fmla="*/ 111 w 111"/>
                <a:gd name="T21" fmla="*/ 7 h 48"/>
                <a:gd name="T22" fmla="*/ 103 w 111"/>
                <a:gd name="T23" fmla="*/ 4 h 48"/>
                <a:gd name="T24" fmla="*/ 92 w 111"/>
                <a:gd name="T25" fmla="*/ 4 h 48"/>
                <a:gd name="T26" fmla="*/ 81 w 111"/>
                <a:gd name="T27" fmla="*/ 0 h 48"/>
                <a:gd name="T28" fmla="*/ 77 w 111"/>
                <a:gd name="T29" fmla="*/ 4 h 48"/>
                <a:gd name="T30" fmla="*/ 77 w 111"/>
                <a:gd name="T31" fmla="*/ 7 h 48"/>
                <a:gd name="T32" fmla="*/ 70 w 111"/>
                <a:gd name="T33" fmla="*/ 7 h 48"/>
                <a:gd name="T34" fmla="*/ 59 w 111"/>
                <a:gd name="T35" fmla="*/ 4 h 48"/>
                <a:gd name="T36" fmla="*/ 59 w 111"/>
                <a:gd name="T37" fmla="*/ 11 h 48"/>
                <a:gd name="T38" fmla="*/ 55 w 111"/>
                <a:gd name="T39" fmla="*/ 11 h 48"/>
                <a:gd name="T40" fmla="*/ 48 w 111"/>
                <a:gd name="T41" fmla="*/ 18 h 48"/>
                <a:gd name="T42" fmla="*/ 52 w 111"/>
                <a:gd name="T43" fmla="*/ 22 h 48"/>
                <a:gd name="T44" fmla="*/ 48 w 111"/>
                <a:gd name="T45" fmla="*/ 26 h 48"/>
                <a:gd name="T46" fmla="*/ 40 w 111"/>
                <a:gd name="T47" fmla="*/ 26 h 48"/>
                <a:gd name="T48" fmla="*/ 37 w 111"/>
                <a:gd name="T49" fmla="*/ 26 h 48"/>
                <a:gd name="T50" fmla="*/ 29 w 111"/>
                <a:gd name="T51" fmla="*/ 30 h 48"/>
                <a:gd name="T52" fmla="*/ 22 w 111"/>
                <a:gd name="T53" fmla="*/ 30 h 48"/>
                <a:gd name="T54" fmla="*/ 15 w 111"/>
                <a:gd name="T55" fmla="*/ 26 h 48"/>
                <a:gd name="T56" fmla="*/ 11 w 111"/>
                <a:gd name="T57" fmla="*/ 30 h 48"/>
                <a:gd name="T58" fmla="*/ 7 w 111"/>
                <a:gd name="T59" fmla="*/ 30 h 48"/>
                <a:gd name="T60" fmla="*/ 0 w 111"/>
                <a:gd name="T61" fmla="*/ 30 h 48"/>
                <a:gd name="T62" fmla="*/ 0 w 111"/>
                <a:gd name="T63" fmla="*/ 30 h 48"/>
                <a:gd name="T64" fmla="*/ 0 w 111"/>
                <a:gd name="T65" fmla="*/ 33 h 48"/>
                <a:gd name="T66" fmla="*/ 3 w 111"/>
                <a:gd name="T67" fmla="*/ 37 h 48"/>
                <a:gd name="T68" fmla="*/ 7 w 111"/>
                <a:gd name="T69" fmla="*/ 37 h 48"/>
                <a:gd name="T70" fmla="*/ 11 w 111"/>
                <a:gd name="T71" fmla="*/ 37 h 48"/>
                <a:gd name="T72" fmla="*/ 18 w 111"/>
                <a:gd name="T73" fmla="*/ 37 h 48"/>
                <a:gd name="T74" fmla="*/ 22 w 111"/>
                <a:gd name="T75" fmla="*/ 41 h 48"/>
                <a:gd name="T76" fmla="*/ 33 w 111"/>
                <a:gd name="T77" fmla="*/ 37 h 48"/>
                <a:gd name="T78" fmla="*/ 40 w 111"/>
                <a:gd name="T79" fmla="*/ 41 h 48"/>
                <a:gd name="T80" fmla="*/ 59 w 111"/>
                <a:gd name="T81" fmla="*/ 44 h 48"/>
                <a:gd name="T82" fmla="*/ 66 w 111"/>
                <a:gd name="T8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" h="48">
                  <a:moveTo>
                    <a:pt x="66" y="48"/>
                  </a:moveTo>
                  <a:lnTo>
                    <a:pt x="66" y="48"/>
                  </a:lnTo>
                  <a:lnTo>
                    <a:pt x="74" y="48"/>
                  </a:lnTo>
                  <a:lnTo>
                    <a:pt x="77" y="48"/>
                  </a:lnTo>
                  <a:lnTo>
                    <a:pt x="81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100" y="44"/>
                  </a:lnTo>
                  <a:lnTo>
                    <a:pt x="103" y="41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7" y="33"/>
                  </a:lnTo>
                  <a:lnTo>
                    <a:pt x="107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11" y="11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22" y="41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41"/>
                  </a:lnTo>
                  <a:lnTo>
                    <a:pt x="48" y="44"/>
                  </a:lnTo>
                  <a:lnTo>
                    <a:pt x="59" y="44"/>
                  </a:lnTo>
                  <a:lnTo>
                    <a:pt x="63" y="44"/>
                  </a:lnTo>
                  <a:lnTo>
                    <a:pt x="66" y="48"/>
                  </a:lnTo>
                  <a:lnTo>
                    <a:pt x="6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555494" y="1997415"/>
              <a:ext cx="194282" cy="147963"/>
            </a:xfrm>
            <a:custGeom>
              <a:avLst/>
              <a:gdLst>
                <a:gd name="T0" fmla="*/ 92 w 151"/>
                <a:gd name="T1" fmla="*/ 115 h 115"/>
                <a:gd name="T2" fmla="*/ 96 w 151"/>
                <a:gd name="T3" fmla="*/ 111 h 115"/>
                <a:gd name="T4" fmla="*/ 100 w 151"/>
                <a:gd name="T5" fmla="*/ 111 h 115"/>
                <a:gd name="T6" fmla="*/ 107 w 151"/>
                <a:gd name="T7" fmla="*/ 111 h 115"/>
                <a:gd name="T8" fmla="*/ 111 w 151"/>
                <a:gd name="T9" fmla="*/ 111 h 115"/>
                <a:gd name="T10" fmla="*/ 118 w 151"/>
                <a:gd name="T11" fmla="*/ 111 h 115"/>
                <a:gd name="T12" fmla="*/ 129 w 151"/>
                <a:gd name="T13" fmla="*/ 115 h 115"/>
                <a:gd name="T14" fmla="*/ 133 w 151"/>
                <a:gd name="T15" fmla="*/ 111 h 115"/>
                <a:gd name="T16" fmla="*/ 144 w 151"/>
                <a:gd name="T17" fmla="*/ 97 h 115"/>
                <a:gd name="T18" fmla="*/ 148 w 151"/>
                <a:gd name="T19" fmla="*/ 89 h 115"/>
                <a:gd name="T20" fmla="*/ 151 w 151"/>
                <a:gd name="T21" fmla="*/ 85 h 115"/>
                <a:gd name="T22" fmla="*/ 148 w 151"/>
                <a:gd name="T23" fmla="*/ 82 h 115"/>
                <a:gd name="T24" fmla="*/ 148 w 151"/>
                <a:gd name="T25" fmla="*/ 78 h 115"/>
                <a:gd name="T26" fmla="*/ 144 w 151"/>
                <a:gd name="T27" fmla="*/ 71 h 115"/>
                <a:gd name="T28" fmla="*/ 144 w 151"/>
                <a:gd name="T29" fmla="*/ 59 h 115"/>
                <a:gd name="T30" fmla="*/ 137 w 151"/>
                <a:gd name="T31" fmla="*/ 52 h 115"/>
                <a:gd name="T32" fmla="*/ 144 w 151"/>
                <a:gd name="T33" fmla="*/ 45 h 115"/>
                <a:gd name="T34" fmla="*/ 140 w 151"/>
                <a:gd name="T35" fmla="*/ 34 h 115"/>
                <a:gd name="T36" fmla="*/ 140 w 151"/>
                <a:gd name="T37" fmla="*/ 30 h 115"/>
                <a:gd name="T38" fmla="*/ 133 w 151"/>
                <a:gd name="T39" fmla="*/ 19 h 115"/>
                <a:gd name="T40" fmla="*/ 133 w 151"/>
                <a:gd name="T41" fmla="*/ 8 h 115"/>
                <a:gd name="T42" fmla="*/ 126 w 151"/>
                <a:gd name="T43" fmla="*/ 4 h 115"/>
                <a:gd name="T44" fmla="*/ 85 w 151"/>
                <a:gd name="T45" fmla="*/ 8 h 115"/>
                <a:gd name="T46" fmla="*/ 77 w 151"/>
                <a:gd name="T47" fmla="*/ 11 h 115"/>
                <a:gd name="T48" fmla="*/ 70 w 151"/>
                <a:gd name="T49" fmla="*/ 11 h 115"/>
                <a:gd name="T50" fmla="*/ 77 w 151"/>
                <a:gd name="T51" fmla="*/ 4 h 115"/>
                <a:gd name="T52" fmla="*/ 74 w 151"/>
                <a:gd name="T53" fmla="*/ 8 h 115"/>
                <a:gd name="T54" fmla="*/ 63 w 151"/>
                <a:gd name="T55" fmla="*/ 8 h 115"/>
                <a:gd name="T56" fmla="*/ 59 w 151"/>
                <a:gd name="T57" fmla="*/ 4 h 115"/>
                <a:gd name="T58" fmla="*/ 66 w 151"/>
                <a:gd name="T59" fmla="*/ 4 h 115"/>
                <a:gd name="T60" fmla="*/ 63 w 151"/>
                <a:gd name="T61" fmla="*/ 0 h 115"/>
                <a:gd name="T62" fmla="*/ 48 w 151"/>
                <a:gd name="T63" fmla="*/ 4 h 115"/>
                <a:gd name="T64" fmla="*/ 37 w 151"/>
                <a:gd name="T65" fmla="*/ 4 h 115"/>
                <a:gd name="T66" fmla="*/ 29 w 151"/>
                <a:gd name="T67" fmla="*/ 8 h 115"/>
                <a:gd name="T68" fmla="*/ 26 w 151"/>
                <a:gd name="T69" fmla="*/ 15 h 115"/>
                <a:gd name="T70" fmla="*/ 14 w 151"/>
                <a:gd name="T71" fmla="*/ 19 h 115"/>
                <a:gd name="T72" fmla="*/ 7 w 151"/>
                <a:gd name="T73" fmla="*/ 22 h 115"/>
                <a:gd name="T74" fmla="*/ 3 w 151"/>
                <a:gd name="T75" fmla="*/ 26 h 115"/>
                <a:gd name="T76" fmla="*/ 3 w 151"/>
                <a:gd name="T77" fmla="*/ 26 h 115"/>
                <a:gd name="T78" fmla="*/ 3 w 151"/>
                <a:gd name="T79" fmla="*/ 37 h 115"/>
                <a:gd name="T80" fmla="*/ 0 w 151"/>
                <a:gd name="T81" fmla="*/ 41 h 115"/>
                <a:gd name="T82" fmla="*/ 3 w 151"/>
                <a:gd name="T83" fmla="*/ 52 h 115"/>
                <a:gd name="T84" fmla="*/ 7 w 151"/>
                <a:gd name="T85" fmla="*/ 56 h 115"/>
                <a:gd name="T86" fmla="*/ 7 w 151"/>
                <a:gd name="T87" fmla="*/ 59 h 115"/>
                <a:gd name="T88" fmla="*/ 11 w 151"/>
                <a:gd name="T89" fmla="*/ 67 h 115"/>
                <a:gd name="T90" fmla="*/ 14 w 151"/>
                <a:gd name="T91" fmla="*/ 78 h 115"/>
                <a:gd name="T92" fmla="*/ 14 w 151"/>
                <a:gd name="T93" fmla="*/ 82 h 115"/>
                <a:gd name="T94" fmla="*/ 18 w 151"/>
                <a:gd name="T95" fmla="*/ 82 h 115"/>
                <a:gd name="T96" fmla="*/ 26 w 151"/>
                <a:gd name="T97" fmla="*/ 82 h 115"/>
                <a:gd name="T98" fmla="*/ 29 w 151"/>
                <a:gd name="T99" fmla="*/ 85 h 115"/>
                <a:gd name="T100" fmla="*/ 33 w 151"/>
                <a:gd name="T101" fmla="*/ 89 h 115"/>
                <a:gd name="T102" fmla="*/ 33 w 151"/>
                <a:gd name="T103" fmla="*/ 93 h 115"/>
                <a:gd name="T104" fmla="*/ 37 w 151"/>
                <a:gd name="T105" fmla="*/ 97 h 115"/>
                <a:gd name="T106" fmla="*/ 40 w 151"/>
                <a:gd name="T107" fmla="*/ 97 h 115"/>
                <a:gd name="T108" fmla="*/ 37 w 151"/>
                <a:gd name="T109" fmla="*/ 89 h 115"/>
                <a:gd name="T110" fmla="*/ 48 w 151"/>
                <a:gd name="T111" fmla="*/ 93 h 115"/>
                <a:gd name="T112" fmla="*/ 51 w 151"/>
                <a:gd name="T113" fmla="*/ 97 h 115"/>
                <a:gd name="T114" fmla="*/ 59 w 151"/>
                <a:gd name="T115" fmla="*/ 97 h 115"/>
                <a:gd name="T116" fmla="*/ 74 w 151"/>
                <a:gd name="T117" fmla="*/ 104 h 115"/>
                <a:gd name="T118" fmla="*/ 81 w 151"/>
                <a:gd name="T119" fmla="*/ 111 h 115"/>
                <a:gd name="T120" fmla="*/ 89 w 151"/>
                <a:gd name="T121" fmla="*/ 108 h 115"/>
                <a:gd name="T122" fmla="*/ 89 w 151"/>
                <a:gd name="T12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15">
                  <a:moveTo>
                    <a:pt x="89" y="115"/>
                  </a:moveTo>
                  <a:lnTo>
                    <a:pt x="92" y="115"/>
                  </a:lnTo>
                  <a:lnTo>
                    <a:pt x="96" y="115"/>
                  </a:lnTo>
                  <a:lnTo>
                    <a:pt x="96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8" y="111"/>
                  </a:lnTo>
                  <a:lnTo>
                    <a:pt x="122" y="111"/>
                  </a:lnTo>
                  <a:lnTo>
                    <a:pt x="129" y="115"/>
                  </a:lnTo>
                  <a:lnTo>
                    <a:pt x="133" y="115"/>
                  </a:lnTo>
                  <a:lnTo>
                    <a:pt x="133" y="111"/>
                  </a:lnTo>
                  <a:lnTo>
                    <a:pt x="133" y="108"/>
                  </a:lnTo>
                  <a:lnTo>
                    <a:pt x="144" y="97"/>
                  </a:lnTo>
                  <a:lnTo>
                    <a:pt x="144" y="93"/>
                  </a:lnTo>
                  <a:lnTo>
                    <a:pt x="148" y="89"/>
                  </a:lnTo>
                  <a:lnTo>
                    <a:pt x="151" y="89"/>
                  </a:lnTo>
                  <a:lnTo>
                    <a:pt x="151" y="85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1" y="78"/>
                  </a:lnTo>
                  <a:lnTo>
                    <a:pt x="148" y="78"/>
                  </a:lnTo>
                  <a:lnTo>
                    <a:pt x="144" y="74"/>
                  </a:lnTo>
                  <a:lnTo>
                    <a:pt x="144" y="71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0" y="56"/>
                  </a:lnTo>
                  <a:lnTo>
                    <a:pt x="137" y="52"/>
                  </a:lnTo>
                  <a:lnTo>
                    <a:pt x="140" y="48"/>
                  </a:lnTo>
                  <a:lnTo>
                    <a:pt x="144" y="45"/>
                  </a:lnTo>
                  <a:lnTo>
                    <a:pt x="144" y="37"/>
                  </a:lnTo>
                  <a:lnTo>
                    <a:pt x="140" y="34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7" y="22"/>
                  </a:lnTo>
                  <a:lnTo>
                    <a:pt x="133" y="19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9" y="8"/>
                  </a:lnTo>
                  <a:lnTo>
                    <a:pt x="126" y="4"/>
                  </a:lnTo>
                  <a:lnTo>
                    <a:pt x="103" y="8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4" y="8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4" y="8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9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7" y="93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1" y="97"/>
                  </a:lnTo>
                  <a:lnTo>
                    <a:pt x="55" y="97"/>
                  </a:lnTo>
                  <a:lnTo>
                    <a:pt x="59" y="97"/>
                  </a:lnTo>
                  <a:lnTo>
                    <a:pt x="66" y="97"/>
                  </a:lnTo>
                  <a:lnTo>
                    <a:pt x="74" y="104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08"/>
                  </a:lnTo>
                  <a:lnTo>
                    <a:pt x="89" y="108"/>
                  </a:lnTo>
                  <a:lnTo>
                    <a:pt x="89" y="111"/>
                  </a:lnTo>
                  <a:lnTo>
                    <a:pt x="8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4516895" y="2097772"/>
              <a:ext cx="153109" cy="61758"/>
            </a:xfrm>
            <a:custGeom>
              <a:avLst/>
              <a:gdLst>
                <a:gd name="T0" fmla="*/ 44 w 119"/>
                <a:gd name="T1" fmla="*/ 4 h 48"/>
                <a:gd name="T2" fmla="*/ 48 w 119"/>
                <a:gd name="T3" fmla="*/ 4 h 48"/>
                <a:gd name="T4" fmla="*/ 56 w 119"/>
                <a:gd name="T5" fmla="*/ 4 h 48"/>
                <a:gd name="T6" fmla="*/ 59 w 119"/>
                <a:gd name="T7" fmla="*/ 7 h 48"/>
                <a:gd name="T8" fmla="*/ 63 w 119"/>
                <a:gd name="T9" fmla="*/ 11 h 48"/>
                <a:gd name="T10" fmla="*/ 63 w 119"/>
                <a:gd name="T11" fmla="*/ 15 h 48"/>
                <a:gd name="T12" fmla="*/ 67 w 119"/>
                <a:gd name="T13" fmla="*/ 19 h 48"/>
                <a:gd name="T14" fmla="*/ 70 w 119"/>
                <a:gd name="T15" fmla="*/ 19 h 48"/>
                <a:gd name="T16" fmla="*/ 67 w 119"/>
                <a:gd name="T17" fmla="*/ 11 h 48"/>
                <a:gd name="T18" fmla="*/ 78 w 119"/>
                <a:gd name="T19" fmla="*/ 15 h 48"/>
                <a:gd name="T20" fmla="*/ 81 w 119"/>
                <a:gd name="T21" fmla="*/ 19 h 48"/>
                <a:gd name="T22" fmla="*/ 89 w 119"/>
                <a:gd name="T23" fmla="*/ 19 h 48"/>
                <a:gd name="T24" fmla="*/ 104 w 119"/>
                <a:gd name="T25" fmla="*/ 26 h 48"/>
                <a:gd name="T26" fmla="*/ 111 w 119"/>
                <a:gd name="T27" fmla="*/ 33 h 48"/>
                <a:gd name="T28" fmla="*/ 119 w 119"/>
                <a:gd name="T29" fmla="*/ 30 h 48"/>
                <a:gd name="T30" fmla="*/ 119 w 119"/>
                <a:gd name="T31" fmla="*/ 37 h 48"/>
                <a:gd name="T32" fmla="*/ 107 w 119"/>
                <a:gd name="T33" fmla="*/ 37 h 48"/>
                <a:gd name="T34" fmla="*/ 100 w 119"/>
                <a:gd name="T35" fmla="*/ 45 h 48"/>
                <a:gd name="T36" fmla="*/ 89 w 119"/>
                <a:gd name="T37" fmla="*/ 45 h 48"/>
                <a:gd name="T38" fmla="*/ 81 w 119"/>
                <a:gd name="T39" fmla="*/ 45 h 48"/>
                <a:gd name="T40" fmla="*/ 70 w 119"/>
                <a:gd name="T41" fmla="*/ 45 h 48"/>
                <a:gd name="T42" fmla="*/ 63 w 119"/>
                <a:gd name="T43" fmla="*/ 45 h 48"/>
                <a:gd name="T44" fmla="*/ 56 w 119"/>
                <a:gd name="T45" fmla="*/ 41 h 48"/>
                <a:gd name="T46" fmla="*/ 48 w 119"/>
                <a:gd name="T47" fmla="*/ 41 h 48"/>
                <a:gd name="T48" fmla="*/ 44 w 119"/>
                <a:gd name="T49" fmla="*/ 45 h 48"/>
                <a:gd name="T50" fmla="*/ 37 w 119"/>
                <a:gd name="T51" fmla="*/ 48 h 48"/>
                <a:gd name="T52" fmla="*/ 30 w 119"/>
                <a:gd name="T53" fmla="*/ 45 h 48"/>
                <a:gd name="T54" fmla="*/ 26 w 119"/>
                <a:gd name="T55" fmla="*/ 45 h 48"/>
                <a:gd name="T56" fmla="*/ 19 w 119"/>
                <a:gd name="T57" fmla="*/ 37 h 48"/>
                <a:gd name="T58" fmla="*/ 7 w 119"/>
                <a:gd name="T59" fmla="*/ 30 h 48"/>
                <a:gd name="T60" fmla="*/ 7 w 119"/>
                <a:gd name="T61" fmla="*/ 26 h 48"/>
                <a:gd name="T62" fmla="*/ 0 w 119"/>
                <a:gd name="T63" fmla="*/ 19 h 48"/>
                <a:gd name="T64" fmla="*/ 0 w 119"/>
                <a:gd name="T65" fmla="*/ 15 h 48"/>
                <a:gd name="T66" fmla="*/ 4 w 119"/>
                <a:gd name="T67" fmla="*/ 15 h 48"/>
                <a:gd name="T68" fmla="*/ 15 w 119"/>
                <a:gd name="T69" fmla="*/ 11 h 48"/>
                <a:gd name="T70" fmla="*/ 22 w 119"/>
                <a:gd name="T71" fmla="*/ 7 h 48"/>
                <a:gd name="T72" fmla="*/ 30 w 119"/>
                <a:gd name="T73" fmla="*/ 7 h 48"/>
                <a:gd name="T74" fmla="*/ 33 w 119"/>
                <a:gd name="T75" fmla="*/ 4 h 48"/>
                <a:gd name="T76" fmla="*/ 37 w 119"/>
                <a:gd name="T77" fmla="*/ 4 h 48"/>
                <a:gd name="T78" fmla="*/ 41 w 119"/>
                <a:gd name="T7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48"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89" y="19"/>
                  </a:lnTo>
                  <a:lnTo>
                    <a:pt x="96" y="19"/>
                  </a:lnTo>
                  <a:lnTo>
                    <a:pt x="104" y="26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9" y="30"/>
                  </a:lnTo>
                  <a:lnTo>
                    <a:pt x="119" y="33"/>
                  </a:lnTo>
                  <a:lnTo>
                    <a:pt x="119" y="37"/>
                  </a:lnTo>
                  <a:lnTo>
                    <a:pt x="111" y="37"/>
                  </a:lnTo>
                  <a:lnTo>
                    <a:pt x="107" y="37"/>
                  </a:lnTo>
                  <a:lnTo>
                    <a:pt x="104" y="41"/>
                  </a:lnTo>
                  <a:lnTo>
                    <a:pt x="100" y="45"/>
                  </a:lnTo>
                  <a:lnTo>
                    <a:pt x="93" y="45"/>
                  </a:lnTo>
                  <a:lnTo>
                    <a:pt x="89" y="45"/>
                  </a:lnTo>
                  <a:lnTo>
                    <a:pt x="85" y="45"/>
                  </a:lnTo>
                  <a:lnTo>
                    <a:pt x="81" y="45"/>
                  </a:lnTo>
                  <a:lnTo>
                    <a:pt x="78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3" y="45"/>
                  </a:lnTo>
                  <a:lnTo>
                    <a:pt x="59" y="45"/>
                  </a:lnTo>
                  <a:lnTo>
                    <a:pt x="56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1" y="33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4397236" y="1997415"/>
              <a:ext cx="176269" cy="191708"/>
            </a:xfrm>
            <a:custGeom>
              <a:avLst/>
              <a:gdLst>
                <a:gd name="T0" fmla="*/ 49 w 137"/>
                <a:gd name="T1" fmla="*/ 4 h 149"/>
                <a:gd name="T2" fmla="*/ 56 w 137"/>
                <a:gd name="T3" fmla="*/ 8 h 149"/>
                <a:gd name="T4" fmla="*/ 60 w 137"/>
                <a:gd name="T5" fmla="*/ 15 h 149"/>
                <a:gd name="T6" fmla="*/ 67 w 137"/>
                <a:gd name="T7" fmla="*/ 11 h 149"/>
                <a:gd name="T8" fmla="*/ 75 w 137"/>
                <a:gd name="T9" fmla="*/ 15 h 149"/>
                <a:gd name="T10" fmla="*/ 67 w 137"/>
                <a:gd name="T11" fmla="*/ 19 h 149"/>
                <a:gd name="T12" fmla="*/ 78 w 137"/>
                <a:gd name="T13" fmla="*/ 22 h 149"/>
                <a:gd name="T14" fmla="*/ 89 w 137"/>
                <a:gd name="T15" fmla="*/ 15 h 149"/>
                <a:gd name="T16" fmla="*/ 97 w 137"/>
                <a:gd name="T17" fmla="*/ 11 h 149"/>
                <a:gd name="T18" fmla="*/ 93 w 137"/>
                <a:gd name="T19" fmla="*/ 15 h 149"/>
                <a:gd name="T20" fmla="*/ 100 w 137"/>
                <a:gd name="T21" fmla="*/ 15 h 149"/>
                <a:gd name="T22" fmla="*/ 112 w 137"/>
                <a:gd name="T23" fmla="*/ 19 h 149"/>
                <a:gd name="T24" fmla="*/ 119 w 137"/>
                <a:gd name="T25" fmla="*/ 26 h 149"/>
                <a:gd name="T26" fmla="*/ 126 w 137"/>
                <a:gd name="T27" fmla="*/ 34 h 149"/>
                <a:gd name="T28" fmla="*/ 126 w 137"/>
                <a:gd name="T29" fmla="*/ 48 h 149"/>
                <a:gd name="T30" fmla="*/ 130 w 137"/>
                <a:gd name="T31" fmla="*/ 59 h 149"/>
                <a:gd name="T32" fmla="*/ 137 w 137"/>
                <a:gd name="T33" fmla="*/ 71 h 149"/>
                <a:gd name="T34" fmla="*/ 130 w 137"/>
                <a:gd name="T35" fmla="*/ 82 h 149"/>
                <a:gd name="T36" fmla="*/ 123 w 137"/>
                <a:gd name="T37" fmla="*/ 85 h 149"/>
                <a:gd name="T38" fmla="*/ 108 w 137"/>
                <a:gd name="T39" fmla="*/ 89 h 149"/>
                <a:gd name="T40" fmla="*/ 93 w 137"/>
                <a:gd name="T41" fmla="*/ 93 h 149"/>
                <a:gd name="T42" fmla="*/ 100 w 137"/>
                <a:gd name="T43" fmla="*/ 104 h 149"/>
                <a:gd name="T44" fmla="*/ 112 w 137"/>
                <a:gd name="T45" fmla="*/ 115 h 149"/>
                <a:gd name="T46" fmla="*/ 119 w 137"/>
                <a:gd name="T47" fmla="*/ 130 h 149"/>
                <a:gd name="T48" fmla="*/ 108 w 137"/>
                <a:gd name="T49" fmla="*/ 137 h 149"/>
                <a:gd name="T50" fmla="*/ 108 w 137"/>
                <a:gd name="T51" fmla="*/ 145 h 149"/>
                <a:gd name="T52" fmla="*/ 97 w 137"/>
                <a:gd name="T53" fmla="*/ 145 h 149"/>
                <a:gd name="T54" fmla="*/ 82 w 137"/>
                <a:gd name="T55" fmla="*/ 149 h 149"/>
                <a:gd name="T56" fmla="*/ 71 w 137"/>
                <a:gd name="T57" fmla="*/ 149 h 149"/>
                <a:gd name="T58" fmla="*/ 60 w 137"/>
                <a:gd name="T59" fmla="*/ 149 h 149"/>
                <a:gd name="T60" fmla="*/ 52 w 137"/>
                <a:gd name="T61" fmla="*/ 145 h 149"/>
                <a:gd name="T62" fmla="*/ 45 w 137"/>
                <a:gd name="T63" fmla="*/ 141 h 149"/>
                <a:gd name="T64" fmla="*/ 37 w 137"/>
                <a:gd name="T65" fmla="*/ 145 h 149"/>
                <a:gd name="T66" fmla="*/ 30 w 137"/>
                <a:gd name="T67" fmla="*/ 141 h 149"/>
                <a:gd name="T68" fmla="*/ 30 w 137"/>
                <a:gd name="T69" fmla="*/ 130 h 149"/>
                <a:gd name="T70" fmla="*/ 34 w 137"/>
                <a:gd name="T71" fmla="*/ 119 h 149"/>
                <a:gd name="T72" fmla="*/ 19 w 137"/>
                <a:gd name="T73" fmla="*/ 115 h 149"/>
                <a:gd name="T74" fmla="*/ 12 w 137"/>
                <a:gd name="T75" fmla="*/ 111 h 149"/>
                <a:gd name="T76" fmla="*/ 8 w 137"/>
                <a:gd name="T77" fmla="*/ 104 h 149"/>
                <a:gd name="T78" fmla="*/ 4 w 137"/>
                <a:gd name="T79" fmla="*/ 93 h 149"/>
                <a:gd name="T80" fmla="*/ 0 w 137"/>
                <a:gd name="T81" fmla="*/ 82 h 149"/>
                <a:gd name="T82" fmla="*/ 0 w 137"/>
                <a:gd name="T83" fmla="*/ 71 h 149"/>
                <a:gd name="T84" fmla="*/ 15 w 137"/>
                <a:gd name="T85" fmla="*/ 63 h 149"/>
                <a:gd name="T86" fmla="*/ 19 w 137"/>
                <a:gd name="T87" fmla="*/ 56 h 149"/>
                <a:gd name="T88" fmla="*/ 12 w 137"/>
                <a:gd name="T89" fmla="*/ 48 h 149"/>
                <a:gd name="T90" fmla="*/ 19 w 137"/>
                <a:gd name="T91" fmla="*/ 45 h 149"/>
                <a:gd name="T92" fmla="*/ 23 w 137"/>
                <a:gd name="T93" fmla="*/ 37 h 149"/>
                <a:gd name="T94" fmla="*/ 15 w 137"/>
                <a:gd name="T95" fmla="*/ 34 h 149"/>
                <a:gd name="T96" fmla="*/ 30 w 137"/>
                <a:gd name="T97" fmla="*/ 30 h 149"/>
                <a:gd name="T98" fmla="*/ 34 w 137"/>
                <a:gd name="T99" fmla="*/ 30 h 149"/>
                <a:gd name="T100" fmla="*/ 37 w 137"/>
                <a:gd name="T101" fmla="*/ 34 h 149"/>
                <a:gd name="T102" fmla="*/ 37 w 137"/>
                <a:gd name="T103" fmla="*/ 30 h 149"/>
                <a:gd name="T104" fmla="*/ 49 w 137"/>
                <a:gd name="T105" fmla="*/ 26 h 149"/>
                <a:gd name="T106" fmla="*/ 49 w 137"/>
                <a:gd name="T107" fmla="*/ 22 h 149"/>
                <a:gd name="T108" fmla="*/ 45 w 137"/>
                <a:gd name="T109" fmla="*/ 19 h 149"/>
                <a:gd name="T110" fmla="*/ 41 w 137"/>
                <a:gd name="T111" fmla="*/ 11 h 149"/>
                <a:gd name="T112" fmla="*/ 41 w 137"/>
                <a:gd name="T113" fmla="*/ 4 h 149"/>
                <a:gd name="T114" fmla="*/ 37 w 137"/>
                <a:gd name="T1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49">
                  <a:moveTo>
                    <a:pt x="37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5" y="11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5" y="19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71" y="22"/>
                  </a:lnTo>
                  <a:lnTo>
                    <a:pt x="75" y="19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08" y="15"/>
                  </a:lnTo>
                  <a:lnTo>
                    <a:pt x="112" y="19"/>
                  </a:lnTo>
                  <a:lnTo>
                    <a:pt x="115" y="19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9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6" y="26"/>
                  </a:lnTo>
                  <a:lnTo>
                    <a:pt x="126" y="34"/>
                  </a:lnTo>
                  <a:lnTo>
                    <a:pt x="126" y="37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6" y="48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7" y="71"/>
                  </a:lnTo>
                  <a:lnTo>
                    <a:pt x="137" y="78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2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7"/>
                  </a:lnTo>
                  <a:lnTo>
                    <a:pt x="97" y="97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4" y="111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9" y="123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2" y="134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12" y="141"/>
                  </a:lnTo>
                  <a:lnTo>
                    <a:pt x="112" y="145"/>
                  </a:lnTo>
                  <a:lnTo>
                    <a:pt x="108" y="145"/>
                  </a:lnTo>
                  <a:lnTo>
                    <a:pt x="104" y="145"/>
                  </a:lnTo>
                  <a:lnTo>
                    <a:pt x="100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78" y="145"/>
                  </a:lnTo>
                  <a:lnTo>
                    <a:pt x="75" y="145"/>
                  </a:lnTo>
                  <a:lnTo>
                    <a:pt x="71" y="145"/>
                  </a:lnTo>
                  <a:lnTo>
                    <a:pt x="71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3" y="145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56" y="149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5" y="145"/>
                  </a:lnTo>
                  <a:lnTo>
                    <a:pt x="45" y="141"/>
                  </a:lnTo>
                  <a:lnTo>
                    <a:pt x="41" y="141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5"/>
                  </a:lnTo>
                  <a:lnTo>
                    <a:pt x="34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41"/>
                  </a:lnTo>
                  <a:lnTo>
                    <a:pt x="26" y="137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34" y="123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30" y="119"/>
                  </a:lnTo>
                  <a:lnTo>
                    <a:pt x="26" y="115"/>
                  </a:lnTo>
                  <a:lnTo>
                    <a:pt x="23" y="119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5" y="119"/>
                  </a:lnTo>
                  <a:lnTo>
                    <a:pt x="12" y="115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41" y="37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4474435" y="2192983"/>
              <a:ext cx="3860" cy="5147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0 h 4"/>
                <a:gd name="T4" fmla="*/ 3 w 3"/>
                <a:gd name="T5" fmla="*/ 4 h 4"/>
                <a:gd name="T6" fmla="*/ 0 w 3"/>
                <a:gd name="T7" fmla="*/ 4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4402385" y="2178830"/>
              <a:ext cx="95211" cy="47606"/>
            </a:xfrm>
            <a:custGeom>
              <a:avLst/>
              <a:gdLst>
                <a:gd name="T0" fmla="*/ 30 w 74"/>
                <a:gd name="T1" fmla="*/ 4 h 37"/>
                <a:gd name="T2" fmla="*/ 37 w 74"/>
                <a:gd name="T3" fmla="*/ 4 h 37"/>
                <a:gd name="T4" fmla="*/ 37 w 74"/>
                <a:gd name="T5" fmla="*/ 0 h 37"/>
                <a:gd name="T6" fmla="*/ 41 w 74"/>
                <a:gd name="T7" fmla="*/ 4 h 37"/>
                <a:gd name="T8" fmla="*/ 45 w 74"/>
                <a:gd name="T9" fmla="*/ 4 h 37"/>
                <a:gd name="T10" fmla="*/ 52 w 74"/>
                <a:gd name="T11" fmla="*/ 8 h 37"/>
                <a:gd name="T12" fmla="*/ 56 w 74"/>
                <a:gd name="T13" fmla="*/ 11 h 37"/>
                <a:gd name="T14" fmla="*/ 56 w 74"/>
                <a:gd name="T15" fmla="*/ 15 h 37"/>
                <a:gd name="T16" fmla="*/ 63 w 74"/>
                <a:gd name="T17" fmla="*/ 15 h 37"/>
                <a:gd name="T18" fmla="*/ 67 w 74"/>
                <a:gd name="T19" fmla="*/ 15 h 37"/>
                <a:gd name="T20" fmla="*/ 74 w 74"/>
                <a:gd name="T21" fmla="*/ 15 h 37"/>
                <a:gd name="T22" fmla="*/ 71 w 74"/>
                <a:gd name="T23" fmla="*/ 26 h 37"/>
                <a:gd name="T24" fmla="*/ 63 w 74"/>
                <a:gd name="T25" fmla="*/ 33 h 37"/>
                <a:gd name="T26" fmla="*/ 59 w 74"/>
                <a:gd name="T27" fmla="*/ 30 h 37"/>
                <a:gd name="T28" fmla="*/ 52 w 74"/>
                <a:gd name="T29" fmla="*/ 33 h 37"/>
                <a:gd name="T30" fmla="*/ 45 w 74"/>
                <a:gd name="T31" fmla="*/ 33 h 37"/>
                <a:gd name="T32" fmla="*/ 41 w 74"/>
                <a:gd name="T33" fmla="*/ 30 h 37"/>
                <a:gd name="T34" fmla="*/ 33 w 74"/>
                <a:gd name="T35" fmla="*/ 37 h 37"/>
                <a:gd name="T36" fmla="*/ 22 w 74"/>
                <a:gd name="T37" fmla="*/ 37 h 37"/>
                <a:gd name="T38" fmla="*/ 19 w 74"/>
                <a:gd name="T39" fmla="*/ 33 h 37"/>
                <a:gd name="T40" fmla="*/ 15 w 74"/>
                <a:gd name="T41" fmla="*/ 30 h 37"/>
                <a:gd name="T42" fmla="*/ 8 w 74"/>
                <a:gd name="T43" fmla="*/ 26 h 37"/>
                <a:gd name="T44" fmla="*/ 8 w 74"/>
                <a:gd name="T45" fmla="*/ 33 h 37"/>
                <a:gd name="T46" fmla="*/ 0 w 74"/>
                <a:gd name="T47" fmla="*/ 33 h 37"/>
                <a:gd name="T48" fmla="*/ 0 w 74"/>
                <a:gd name="T49" fmla="*/ 30 h 37"/>
                <a:gd name="T50" fmla="*/ 4 w 74"/>
                <a:gd name="T51" fmla="*/ 26 h 37"/>
                <a:gd name="T52" fmla="*/ 8 w 74"/>
                <a:gd name="T53" fmla="*/ 15 h 37"/>
                <a:gd name="T54" fmla="*/ 15 w 74"/>
                <a:gd name="T55" fmla="*/ 11 h 37"/>
                <a:gd name="T56" fmla="*/ 15 w 74"/>
                <a:gd name="T57" fmla="*/ 8 h 37"/>
                <a:gd name="T58" fmla="*/ 15 w 74"/>
                <a:gd name="T59" fmla="*/ 4 h 37"/>
                <a:gd name="T60" fmla="*/ 19 w 74"/>
                <a:gd name="T61" fmla="*/ 8 h 37"/>
                <a:gd name="T62" fmla="*/ 26 w 74"/>
                <a:gd name="T63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37">
                  <a:moveTo>
                    <a:pt x="26" y="4"/>
                  </a:move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1" y="19"/>
                  </a:lnTo>
                  <a:lnTo>
                    <a:pt x="71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3" y="37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4349632" y="2041160"/>
              <a:ext cx="77198" cy="61758"/>
            </a:xfrm>
            <a:custGeom>
              <a:avLst/>
              <a:gdLst>
                <a:gd name="T0" fmla="*/ 37 w 60"/>
                <a:gd name="T1" fmla="*/ 44 h 48"/>
                <a:gd name="T2" fmla="*/ 37 w 60"/>
                <a:gd name="T3" fmla="*/ 37 h 48"/>
                <a:gd name="T4" fmla="*/ 41 w 60"/>
                <a:gd name="T5" fmla="*/ 29 h 48"/>
                <a:gd name="T6" fmla="*/ 52 w 60"/>
                <a:gd name="T7" fmla="*/ 29 h 48"/>
                <a:gd name="T8" fmla="*/ 52 w 60"/>
                <a:gd name="T9" fmla="*/ 25 h 48"/>
                <a:gd name="T10" fmla="*/ 56 w 60"/>
                <a:gd name="T11" fmla="*/ 22 h 48"/>
                <a:gd name="T12" fmla="*/ 52 w 60"/>
                <a:gd name="T13" fmla="*/ 18 h 48"/>
                <a:gd name="T14" fmla="*/ 49 w 60"/>
                <a:gd name="T15" fmla="*/ 14 h 48"/>
                <a:gd name="T16" fmla="*/ 56 w 60"/>
                <a:gd name="T17" fmla="*/ 14 h 48"/>
                <a:gd name="T18" fmla="*/ 56 w 60"/>
                <a:gd name="T19" fmla="*/ 11 h 48"/>
                <a:gd name="T20" fmla="*/ 60 w 60"/>
                <a:gd name="T21" fmla="*/ 7 h 48"/>
                <a:gd name="T22" fmla="*/ 60 w 60"/>
                <a:gd name="T23" fmla="*/ 3 h 48"/>
                <a:gd name="T24" fmla="*/ 52 w 60"/>
                <a:gd name="T25" fmla="*/ 0 h 48"/>
                <a:gd name="T26" fmla="*/ 45 w 60"/>
                <a:gd name="T27" fmla="*/ 0 h 48"/>
                <a:gd name="T28" fmla="*/ 37 w 60"/>
                <a:gd name="T29" fmla="*/ 0 h 48"/>
                <a:gd name="T30" fmla="*/ 34 w 60"/>
                <a:gd name="T31" fmla="*/ 3 h 48"/>
                <a:gd name="T32" fmla="*/ 23 w 60"/>
                <a:gd name="T33" fmla="*/ 11 h 48"/>
                <a:gd name="T34" fmla="*/ 19 w 60"/>
                <a:gd name="T35" fmla="*/ 11 h 48"/>
                <a:gd name="T36" fmla="*/ 15 w 60"/>
                <a:gd name="T37" fmla="*/ 14 h 48"/>
                <a:gd name="T38" fmla="*/ 15 w 60"/>
                <a:gd name="T39" fmla="*/ 22 h 48"/>
                <a:gd name="T40" fmla="*/ 12 w 60"/>
                <a:gd name="T41" fmla="*/ 25 h 48"/>
                <a:gd name="T42" fmla="*/ 12 w 60"/>
                <a:gd name="T43" fmla="*/ 29 h 48"/>
                <a:gd name="T44" fmla="*/ 19 w 60"/>
                <a:gd name="T45" fmla="*/ 33 h 48"/>
                <a:gd name="T46" fmla="*/ 12 w 60"/>
                <a:gd name="T47" fmla="*/ 37 h 48"/>
                <a:gd name="T48" fmla="*/ 12 w 60"/>
                <a:gd name="T49" fmla="*/ 37 h 48"/>
                <a:gd name="T50" fmla="*/ 15 w 60"/>
                <a:gd name="T51" fmla="*/ 40 h 48"/>
                <a:gd name="T52" fmla="*/ 8 w 60"/>
                <a:gd name="T53" fmla="*/ 37 h 48"/>
                <a:gd name="T54" fmla="*/ 4 w 60"/>
                <a:gd name="T55" fmla="*/ 37 h 48"/>
                <a:gd name="T56" fmla="*/ 8 w 60"/>
                <a:gd name="T57" fmla="*/ 40 h 48"/>
                <a:gd name="T58" fmla="*/ 12 w 60"/>
                <a:gd name="T59" fmla="*/ 40 h 48"/>
                <a:gd name="T60" fmla="*/ 12 w 60"/>
                <a:gd name="T61" fmla="*/ 40 h 48"/>
                <a:gd name="T62" fmla="*/ 4 w 60"/>
                <a:gd name="T63" fmla="*/ 40 h 48"/>
                <a:gd name="T64" fmla="*/ 0 w 60"/>
                <a:gd name="T65" fmla="*/ 40 h 48"/>
                <a:gd name="T66" fmla="*/ 4 w 60"/>
                <a:gd name="T67" fmla="*/ 44 h 48"/>
                <a:gd name="T68" fmla="*/ 8 w 60"/>
                <a:gd name="T69" fmla="*/ 44 h 48"/>
                <a:gd name="T70" fmla="*/ 12 w 60"/>
                <a:gd name="T71" fmla="*/ 44 h 48"/>
                <a:gd name="T72" fmla="*/ 15 w 60"/>
                <a:gd name="T73" fmla="*/ 40 h 48"/>
                <a:gd name="T74" fmla="*/ 23 w 60"/>
                <a:gd name="T75" fmla="*/ 40 h 48"/>
                <a:gd name="T76" fmla="*/ 26 w 60"/>
                <a:gd name="T77" fmla="*/ 40 h 48"/>
                <a:gd name="T78" fmla="*/ 34 w 60"/>
                <a:gd name="T79" fmla="*/ 44 h 48"/>
                <a:gd name="T80" fmla="*/ 34 w 60"/>
                <a:gd name="T81" fmla="*/ 48 h 48"/>
                <a:gd name="T82" fmla="*/ 37 w 60"/>
                <a:gd name="T83" fmla="*/ 48 h 48"/>
                <a:gd name="T84" fmla="*/ 8 w 60"/>
                <a:gd name="T85" fmla="*/ 33 h 48"/>
                <a:gd name="T86" fmla="*/ 8 w 60"/>
                <a:gd name="T87" fmla="*/ 37 h 48"/>
                <a:gd name="T88" fmla="*/ 4 w 60"/>
                <a:gd name="T89" fmla="*/ 37 h 48"/>
                <a:gd name="T90" fmla="*/ 8 w 60"/>
                <a:gd name="T91" fmla="*/ 33 h 48"/>
                <a:gd name="T92" fmla="*/ 12 w 60"/>
                <a:gd name="T93" fmla="*/ 33 h 48"/>
                <a:gd name="T94" fmla="*/ 12 w 60"/>
                <a:gd name="T95" fmla="*/ 33 h 48"/>
                <a:gd name="T96" fmla="*/ 8 w 60"/>
                <a:gd name="T9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48">
                  <a:moveTo>
                    <a:pt x="37" y="48"/>
                  </a:moveTo>
                  <a:lnTo>
                    <a:pt x="37" y="44"/>
                  </a:lnTo>
                  <a:lnTo>
                    <a:pt x="41" y="40"/>
                  </a:lnTo>
                  <a:lnTo>
                    <a:pt x="37" y="37"/>
                  </a:lnTo>
                  <a:lnTo>
                    <a:pt x="41" y="33"/>
                  </a:lnTo>
                  <a:lnTo>
                    <a:pt x="41" y="29"/>
                  </a:lnTo>
                  <a:lnTo>
                    <a:pt x="49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8"/>
                  </a:lnTo>
                  <a:close/>
                  <a:moveTo>
                    <a:pt x="4" y="37"/>
                  </a:move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4345771" y="2092626"/>
              <a:ext cx="56612" cy="43745"/>
            </a:xfrm>
            <a:custGeom>
              <a:avLst/>
              <a:gdLst>
                <a:gd name="T0" fmla="*/ 40 w 44"/>
                <a:gd name="T1" fmla="*/ 23 h 34"/>
                <a:gd name="T2" fmla="*/ 44 w 44"/>
                <a:gd name="T3" fmla="*/ 19 h 34"/>
                <a:gd name="T4" fmla="*/ 40 w 44"/>
                <a:gd name="T5" fmla="*/ 15 h 34"/>
                <a:gd name="T6" fmla="*/ 40 w 44"/>
                <a:gd name="T7" fmla="*/ 15 h 34"/>
                <a:gd name="T8" fmla="*/ 40 w 44"/>
                <a:gd name="T9" fmla="*/ 11 h 34"/>
                <a:gd name="T10" fmla="*/ 40 w 44"/>
                <a:gd name="T11" fmla="*/ 8 h 34"/>
                <a:gd name="T12" fmla="*/ 37 w 44"/>
                <a:gd name="T13" fmla="*/ 8 h 34"/>
                <a:gd name="T14" fmla="*/ 37 w 44"/>
                <a:gd name="T15" fmla="*/ 4 h 34"/>
                <a:gd name="T16" fmla="*/ 37 w 44"/>
                <a:gd name="T17" fmla="*/ 4 h 34"/>
                <a:gd name="T18" fmla="*/ 33 w 44"/>
                <a:gd name="T19" fmla="*/ 4 h 34"/>
                <a:gd name="T20" fmla="*/ 29 w 44"/>
                <a:gd name="T21" fmla="*/ 0 h 34"/>
                <a:gd name="T22" fmla="*/ 26 w 44"/>
                <a:gd name="T23" fmla="*/ 0 h 34"/>
                <a:gd name="T24" fmla="*/ 26 w 44"/>
                <a:gd name="T25" fmla="*/ 0 h 34"/>
                <a:gd name="T26" fmla="*/ 18 w 44"/>
                <a:gd name="T27" fmla="*/ 0 h 34"/>
                <a:gd name="T28" fmla="*/ 18 w 44"/>
                <a:gd name="T29" fmla="*/ 0 h 34"/>
                <a:gd name="T30" fmla="*/ 18 w 44"/>
                <a:gd name="T31" fmla="*/ 0 h 34"/>
                <a:gd name="T32" fmla="*/ 15 w 44"/>
                <a:gd name="T33" fmla="*/ 4 h 34"/>
                <a:gd name="T34" fmla="*/ 15 w 44"/>
                <a:gd name="T35" fmla="*/ 4 h 34"/>
                <a:gd name="T36" fmla="*/ 11 w 44"/>
                <a:gd name="T37" fmla="*/ 4 h 34"/>
                <a:gd name="T38" fmla="*/ 11 w 44"/>
                <a:gd name="T39" fmla="*/ 4 h 34"/>
                <a:gd name="T40" fmla="*/ 7 w 44"/>
                <a:gd name="T41" fmla="*/ 4 h 34"/>
                <a:gd name="T42" fmla="*/ 7 w 44"/>
                <a:gd name="T43" fmla="*/ 0 h 34"/>
                <a:gd name="T44" fmla="*/ 3 w 44"/>
                <a:gd name="T45" fmla="*/ 0 h 34"/>
                <a:gd name="T46" fmla="*/ 0 w 44"/>
                <a:gd name="T47" fmla="*/ 4 h 34"/>
                <a:gd name="T48" fmla="*/ 0 w 44"/>
                <a:gd name="T49" fmla="*/ 8 h 34"/>
                <a:gd name="T50" fmla="*/ 0 w 44"/>
                <a:gd name="T51" fmla="*/ 8 h 34"/>
                <a:gd name="T52" fmla="*/ 0 w 44"/>
                <a:gd name="T53" fmla="*/ 11 h 34"/>
                <a:gd name="T54" fmla="*/ 3 w 44"/>
                <a:gd name="T55" fmla="*/ 15 h 34"/>
                <a:gd name="T56" fmla="*/ 3 w 44"/>
                <a:gd name="T57" fmla="*/ 15 h 34"/>
                <a:gd name="T58" fmla="*/ 11 w 44"/>
                <a:gd name="T59" fmla="*/ 19 h 34"/>
                <a:gd name="T60" fmla="*/ 11 w 44"/>
                <a:gd name="T61" fmla="*/ 19 h 34"/>
                <a:gd name="T62" fmla="*/ 15 w 44"/>
                <a:gd name="T63" fmla="*/ 23 h 34"/>
                <a:gd name="T64" fmla="*/ 15 w 44"/>
                <a:gd name="T65" fmla="*/ 23 h 34"/>
                <a:gd name="T66" fmla="*/ 15 w 44"/>
                <a:gd name="T67" fmla="*/ 26 h 34"/>
                <a:gd name="T68" fmla="*/ 18 w 44"/>
                <a:gd name="T69" fmla="*/ 26 h 34"/>
                <a:gd name="T70" fmla="*/ 22 w 44"/>
                <a:gd name="T71" fmla="*/ 26 h 34"/>
                <a:gd name="T72" fmla="*/ 22 w 44"/>
                <a:gd name="T73" fmla="*/ 26 h 34"/>
                <a:gd name="T74" fmla="*/ 26 w 44"/>
                <a:gd name="T75" fmla="*/ 26 h 34"/>
                <a:gd name="T76" fmla="*/ 26 w 44"/>
                <a:gd name="T77" fmla="*/ 30 h 34"/>
                <a:gd name="T78" fmla="*/ 29 w 44"/>
                <a:gd name="T79" fmla="*/ 34 h 34"/>
                <a:gd name="T80" fmla="*/ 33 w 44"/>
                <a:gd name="T81" fmla="*/ 34 h 34"/>
                <a:gd name="T82" fmla="*/ 37 w 44"/>
                <a:gd name="T83" fmla="*/ 34 h 34"/>
                <a:gd name="T84" fmla="*/ 37 w 44"/>
                <a:gd name="T85" fmla="*/ 34 h 34"/>
                <a:gd name="T86" fmla="*/ 40 w 44"/>
                <a:gd name="T87" fmla="*/ 34 h 34"/>
                <a:gd name="T88" fmla="*/ 40 w 44"/>
                <a:gd name="T89" fmla="*/ 34 h 34"/>
                <a:gd name="T90" fmla="*/ 40 w 44"/>
                <a:gd name="T91" fmla="*/ 30 h 34"/>
                <a:gd name="T92" fmla="*/ 40 w 44"/>
                <a:gd name="T93" fmla="*/ 30 h 34"/>
                <a:gd name="T94" fmla="*/ 37 w 44"/>
                <a:gd name="T95" fmla="*/ 26 h 34"/>
                <a:gd name="T96" fmla="*/ 40 w 44"/>
                <a:gd name="T97" fmla="*/ 26 h 34"/>
                <a:gd name="T98" fmla="*/ 40 w 44"/>
                <a:gd name="T99" fmla="*/ 23 h 34"/>
                <a:gd name="T100" fmla="*/ 40 w 44"/>
                <a:gd name="T10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34">
                  <a:moveTo>
                    <a:pt x="40" y="23"/>
                  </a:moveTo>
                  <a:lnTo>
                    <a:pt x="44" y="19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393379" y="2122218"/>
              <a:ext cx="14153" cy="18013"/>
            </a:xfrm>
            <a:custGeom>
              <a:avLst/>
              <a:gdLst>
                <a:gd name="T0" fmla="*/ 3 w 11"/>
                <a:gd name="T1" fmla="*/ 11 h 14"/>
                <a:gd name="T2" fmla="*/ 3 w 11"/>
                <a:gd name="T3" fmla="*/ 11 h 14"/>
                <a:gd name="T4" fmla="*/ 3 w 11"/>
                <a:gd name="T5" fmla="*/ 7 h 14"/>
                <a:gd name="T6" fmla="*/ 3 w 11"/>
                <a:gd name="T7" fmla="*/ 7 h 14"/>
                <a:gd name="T8" fmla="*/ 0 w 11"/>
                <a:gd name="T9" fmla="*/ 3 h 14"/>
                <a:gd name="T10" fmla="*/ 3 w 11"/>
                <a:gd name="T11" fmla="*/ 3 h 14"/>
                <a:gd name="T12" fmla="*/ 3 w 11"/>
                <a:gd name="T13" fmla="*/ 0 h 14"/>
                <a:gd name="T14" fmla="*/ 7 w 11"/>
                <a:gd name="T15" fmla="*/ 0 h 14"/>
                <a:gd name="T16" fmla="*/ 11 w 11"/>
                <a:gd name="T17" fmla="*/ 3 h 14"/>
                <a:gd name="T18" fmla="*/ 11 w 11"/>
                <a:gd name="T19" fmla="*/ 7 h 14"/>
                <a:gd name="T20" fmla="*/ 11 w 11"/>
                <a:gd name="T21" fmla="*/ 11 h 14"/>
                <a:gd name="T22" fmla="*/ 11 w 11"/>
                <a:gd name="T23" fmla="*/ 14 h 14"/>
                <a:gd name="T24" fmla="*/ 11 w 11"/>
                <a:gd name="T25" fmla="*/ 14 h 14"/>
                <a:gd name="T26" fmla="*/ 7 w 11"/>
                <a:gd name="T27" fmla="*/ 14 h 14"/>
                <a:gd name="T28" fmla="*/ 3 w 11"/>
                <a:gd name="T29" fmla="*/ 11 h 14"/>
                <a:gd name="T30" fmla="*/ 3 w 1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4">
                  <a:moveTo>
                    <a:pt x="3" y="11"/>
                  </a:moveTo>
                  <a:lnTo>
                    <a:pt x="3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4159212" y="1782548"/>
              <a:ext cx="14153" cy="33452"/>
            </a:xfrm>
            <a:custGeom>
              <a:avLst/>
              <a:gdLst>
                <a:gd name="T0" fmla="*/ 2 w 3"/>
                <a:gd name="T1" fmla="*/ 5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5 h 7"/>
                <a:gd name="T10" fmla="*/ 2 w 3"/>
                <a:gd name="T11" fmla="*/ 3 h 7"/>
                <a:gd name="T12" fmla="*/ 2 w 3"/>
                <a:gd name="T13" fmla="*/ 4 h 7"/>
                <a:gd name="T14" fmla="*/ 2 w 3"/>
                <a:gd name="T15" fmla="*/ 4 h 7"/>
                <a:gd name="T16" fmla="*/ 2 w 3"/>
                <a:gd name="T17" fmla="*/ 4 h 7"/>
                <a:gd name="T18" fmla="*/ 2 w 3"/>
                <a:gd name="T19" fmla="*/ 3 h 7"/>
                <a:gd name="T20" fmla="*/ 0 w 3"/>
                <a:gd name="T21" fmla="*/ 1 h 7"/>
                <a:gd name="T22" fmla="*/ 0 w 3"/>
                <a:gd name="T23" fmla="*/ 2 h 7"/>
                <a:gd name="T24" fmla="*/ 1 w 3"/>
                <a:gd name="T25" fmla="*/ 2 h 7"/>
                <a:gd name="T26" fmla="*/ 0 w 3"/>
                <a:gd name="T27" fmla="*/ 1 h 7"/>
                <a:gd name="T28" fmla="*/ 3 w 3"/>
                <a:gd name="T29" fmla="*/ 0 h 7"/>
                <a:gd name="T30" fmla="*/ 3 w 3"/>
                <a:gd name="T31" fmla="*/ 1 h 7"/>
                <a:gd name="T32" fmla="*/ 3 w 3"/>
                <a:gd name="T33" fmla="*/ 0 h 7"/>
                <a:gd name="T34" fmla="*/ 3 w 3"/>
                <a:gd name="T35" fmla="*/ 0 h 7"/>
                <a:gd name="T36" fmla="*/ 1 w 3"/>
                <a:gd name="T37" fmla="*/ 0 h 7"/>
                <a:gd name="T38" fmla="*/ 2 w 3"/>
                <a:gd name="T39" fmla="*/ 0 h 7"/>
                <a:gd name="T40" fmla="*/ 3 w 3"/>
                <a:gd name="T41" fmla="*/ 1 h 7"/>
                <a:gd name="T42" fmla="*/ 3 w 3"/>
                <a:gd name="T43" fmla="*/ 1 h 7"/>
                <a:gd name="T44" fmla="*/ 2 w 3"/>
                <a:gd name="T45" fmla="*/ 1 h 7"/>
                <a:gd name="T46" fmla="*/ 1 w 3"/>
                <a:gd name="T47" fmla="*/ 0 h 7"/>
                <a:gd name="T48" fmla="*/ 1 w 3"/>
                <a:gd name="T49" fmla="*/ 0 h 7"/>
                <a:gd name="T50" fmla="*/ 2 w 3"/>
                <a:gd name="T51" fmla="*/ 2 h 7"/>
                <a:gd name="T52" fmla="*/ 3 w 3"/>
                <a:gd name="T53" fmla="*/ 3 h 7"/>
                <a:gd name="T54" fmla="*/ 2 w 3"/>
                <a:gd name="T55" fmla="*/ 3 h 7"/>
                <a:gd name="T56" fmla="*/ 1 w 3"/>
                <a:gd name="T57" fmla="*/ 2 h 7"/>
                <a:gd name="T58" fmla="*/ 1 w 3"/>
                <a:gd name="T59" fmla="*/ 1 h 7"/>
                <a:gd name="T60" fmla="*/ 1 w 3"/>
                <a:gd name="T6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7">
                  <a:moveTo>
                    <a:pt x="2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092307" y="1988409"/>
              <a:ext cx="86205" cy="100357"/>
            </a:xfrm>
            <a:custGeom>
              <a:avLst/>
              <a:gdLst>
                <a:gd name="T0" fmla="*/ 30 w 67"/>
                <a:gd name="T1" fmla="*/ 74 h 78"/>
                <a:gd name="T2" fmla="*/ 34 w 67"/>
                <a:gd name="T3" fmla="*/ 70 h 78"/>
                <a:gd name="T4" fmla="*/ 41 w 67"/>
                <a:gd name="T5" fmla="*/ 70 h 78"/>
                <a:gd name="T6" fmla="*/ 52 w 67"/>
                <a:gd name="T7" fmla="*/ 66 h 78"/>
                <a:gd name="T8" fmla="*/ 56 w 67"/>
                <a:gd name="T9" fmla="*/ 63 h 78"/>
                <a:gd name="T10" fmla="*/ 60 w 67"/>
                <a:gd name="T11" fmla="*/ 59 h 78"/>
                <a:gd name="T12" fmla="*/ 63 w 67"/>
                <a:gd name="T13" fmla="*/ 55 h 78"/>
                <a:gd name="T14" fmla="*/ 67 w 67"/>
                <a:gd name="T15" fmla="*/ 41 h 78"/>
                <a:gd name="T16" fmla="*/ 67 w 67"/>
                <a:gd name="T17" fmla="*/ 37 h 78"/>
                <a:gd name="T18" fmla="*/ 63 w 67"/>
                <a:gd name="T19" fmla="*/ 29 h 78"/>
                <a:gd name="T20" fmla="*/ 63 w 67"/>
                <a:gd name="T21" fmla="*/ 26 h 78"/>
                <a:gd name="T22" fmla="*/ 52 w 67"/>
                <a:gd name="T23" fmla="*/ 18 h 78"/>
                <a:gd name="T24" fmla="*/ 45 w 67"/>
                <a:gd name="T25" fmla="*/ 22 h 78"/>
                <a:gd name="T26" fmla="*/ 45 w 67"/>
                <a:gd name="T27" fmla="*/ 11 h 78"/>
                <a:gd name="T28" fmla="*/ 52 w 67"/>
                <a:gd name="T29" fmla="*/ 3 h 78"/>
                <a:gd name="T30" fmla="*/ 56 w 67"/>
                <a:gd name="T31" fmla="*/ 0 h 78"/>
                <a:gd name="T32" fmla="*/ 52 w 67"/>
                <a:gd name="T33" fmla="*/ 0 h 78"/>
                <a:gd name="T34" fmla="*/ 45 w 67"/>
                <a:gd name="T35" fmla="*/ 7 h 78"/>
                <a:gd name="T36" fmla="*/ 45 w 67"/>
                <a:gd name="T37" fmla="*/ 0 h 78"/>
                <a:gd name="T38" fmla="*/ 41 w 67"/>
                <a:gd name="T39" fmla="*/ 3 h 78"/>
                <a:gd name="T40" fmla="*/ 38 w 67"/>
                <a:gd name="T41" fmla="*/ 3 h 78"/>
                <a:gd name="T42" fmla="*/ 38 w 67"/>
                <a:gd name="T43" fmla="*/ 7 h 78"/>
                <a:gd name="T44" fmla="*/ 34 w 67"/>
                <a:gd name="T45" fmla="*/ 11 h 78"/>
                <a:gd name="T46" fmla="*/ 34 w 67"/>
                <a:gd name="T47" fmla="*/ 15 h 78"/>
                <a:gd name="T48" fmla="*/ 38 w 67"/>
                <a:gd name="T49" fmla="*/ 15 h 78"/>
                <a:gd name="T50" fmla="*/ 34 w 67"/>
                <a:gd name="T51" fmla="*/ 18 h 78"/>
                <a:gd name="T52" fmla="*/ 23 w 67"/>
                <a:gd name="T53" fmla="*/ 22 h 78"/>
                <a:gd name="T54" fmla="*/ 15 w 67"/>
                <a:gd name="T55" fmla="*/ 18 h 78"/>
                <a:gd name="T56" fmla="*/ 12 w 67"/>
                <a:gd name="T57" fmla="*/ 22 h 78"/>
                <a:gd name="T58" fmla="*/ 15 w 67"/>
                <a:gd name="T59" fmla="*/ 26 h 78"/>
                <a:gd name="T60" fmla="*/ 8 w 67"/>
                <a:gd name="T61" fmla="*/ 26 h 78"/>
                <a:gd name="T62" fmla="*/ 15 w 67"/>
                <a:gd name="T63" fmla="*/ 29 h 78"/>
                <a:gd name="T64" fmla="*/ 15 w 67"/>
                <a:gd name="T65" fmla="*/ 33 h 78"/>
                <a:gd name="T66" fmla="*/ 8 w 67"/>
                <a:gd name="T67" fmla="*/ 37 h 78"/>
                <a:gd name="T68" fmla="*/ 12 w 67"/>
                <a:gd name="T69" fmla="*/ 37 h 78"/>
                <a:gd name="T70" fmla="*/ 26 w 67"/>
                <a:gd name="T71" fmla="*/ 41 h 78"/>
                <a:gd name="T72" fmla="*/ 15 w 67"/>
                <a:gd name="T73" fmla="*/ 48 h 78"/>
                <a:gd name="T74" fmla="*/ 12 w 67"/>
                <a:gd name="T75" fmla="*/ 55 h 78"/>
                <a:gd name="T76" fmla="*/ 19 w 67"/>
                <a:gd name="T77" fmla="*/ 55 h 78"/>
                <a:gd name="T78" fmla="*/ 23 w 67"/>
                <a:gd name="T79" fmla="*/ 52 h 78"/>
                <a:gd name="T80" fmla="*/ 15 w 67"/>
                <a:gd name="T81" fmla="*/ 55 h 78"/>
                <a:gd name="T82" fmla="*/ 12 w 67"/>
                <a:gd name="T83" fmla="*/ 59 h 78"/>
                <a:gd name="T84" fmla="*/ 8 w 67"/>
                <a:gd name="T85" fmla="*/ 63 h 78"/>
                <a:gd name="T86" fmla="*/ 4 w 67"/>
                <a:gd name="T87" fmla="*/ 59 h 78"/>
                <a:gd name="T88" fmla="*/ 12 w 67"/>
                <a:gd name="T89" fmla="*/ 63 h 78"/>
                <a:gd name="T90" fmla="*/ 4 w 67"/>
                <a:gd name="T91" fmla="*/ 70 h 78"/>
                <a:gd name="T92" fmla="*/ 12 w 67"/>
                <a:gd name="T93" fmla="*/ 70 h 78"/>
                <a:gd name="T94" fmla="*/ 8 w 67"/>
                <a:gd name="T95" fmla="*/ 74 h 78"/>
                <a:gd name="T96" fmla="*/ 12 w 67"/>
                <a:gd name="T97" fmla="*/ 74 h 78"/>
                <a:gd name="T98" fmla="*/ 15 w 67"/>
                <a:gd name="T9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78">
                  <a:moveTo>
                    <a:pt x="19" y="78"/>
                  </a:moveTo>
                  <a:lnTo>
                    <a:pt x="23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2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3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3" y="26"/>
                  </a:lnTo>
                  <a:lnTo>
                    <a:pt x="60" y="26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26" y="41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2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2" y="70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9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4145057" y="1830153"/>
              <a:ext cx="181415" cy="301072"/>
            </a:xfrm>
            <a:custGeom>
              <a:avLst/>
              <a:gdLst>
                <a:gd name="T0" fmla="*/ 1 w 38"/>
                <a:gd name="T1" fmla="*/ 36 h 63"/>
                <a:gd name="T2" fmla="*/ 9 w 38"/>
                <a:gd name="T3" fmla="*/ 36 h 63"/>
                <a:gd name="T4" fmla="*/ 8 w 38"/>
                <a:gd name="T5" fmla="*/ 40 h 63"/>
                <a:gd name="T6" fmla="*/ 27 w 38"/>
                <a:gd name="T7" fmla="*/ 0 h 63"/>
                <a:gd name="T8" fmla="*/ 26 w 38"/>
                <a:gd name="T9" fmla="*/ 1 h 63"/>
                <a:gd name="T10" fmla="*/ 25 w 38"/>
                <a:gd name="T11" fmla="*/ 2 h 63"/>
                <a:gd name="T12" fmla="*/ 35 w 38"/>
                <a:gd name="T13" fmla="*/ 54 h 63"/>
                <a:gd name="T14" fmla="*/ 25 w 38"/>
                <a:gd name="T15" fmla="*/ 59 h 63"/>
                <a:gd name="T16" fmla="*/ 4 w 38"/>
                <a:gd name="T17" fmla="*/ 26 h 63"/>
                <a:gd name="T18" fmla="*/ 6 w 38"/>
                <a:gd name="T19" fmla="*/ 23 h 63"/>
                <a:gd name="T20" fmla="*/ 18 w 38"/>
                <a:gd name="T21" fmla="*/ 12 h 63"/>
                <a:gd name="T22" fmla="*/ 17 w 38"/>
                <a:gd name="T23" fmla="*/ 14 h 63"/>
                <a:gd name="T24" fmla="*/ 7 w 38"/>
                <a:gd name="T25" fmla="*/ 16 h 63"/>
                <a:gd name="T26" fmla="*/ 5 w 38"/>
                <a:gd name="T27" fmla="*/ 18 h 63"/>
                <a:gd name="T28" fmla="*/ 3 w 38"/>
                <a:gd name="T29" fmla="*/ 21 h 63"/>
                <a:gd name="T30" fmla="*/ 3 w 38"/>
                <a:gd name="T31" fmla="*/ 22 h 63"/>
                <a:gd name="T32" fmla="*/ 6 w 38"/>
                <a:gd name="T33" fmla="*/ 22 h 63"/>
                <a:gd name="T34" fmla="*/ 7 w 38"/>
                <a:gd name="T35" fmla="*/ 22 h 63"/>
                <a:gd name="T36" fmla="*/ 8 w 38"/>
                <a:gd name="T37" fmla="*/ 26 h 63"/>
                <a:gd name="T38" fmla="*/ 8 w 38"/>
                <a:gd name="T39" fmla="*/ 30 h 63"/>
                <a:gd name="T40" fmla="*/ 11 w 38"/>
                <a:gd name="T41" fmla="*/ 33 h 63"/>
                <a:gd name="T42" fmla="*/ 12 w 38"/>
                <a:gd name="T43" fmla="*/ 40 h 63"/>
                <a:gd name="T44" fmla="*/ 11 w 38"/>
                <a:gd name="T45" fmla="*/ 62 h 63"/>
                <a:gd name="T46" fmla="*/ 17 w 38"/>
                <a:gd name="T47" fmla="*/ 62 h 63"/>
                <a:gd name="T48" fmla="*/ 22 w 38"/>
                <a:gd name="T49" fmla="*/ 59 h 63"/>
                <a:gd name="T50" fmla="*/ 28 w 38"/>
                <a:gd name="T51" fmla="*/ 59 h 63"/>
                <a:gd name="T52" fmla="*/ 35 w 38"/>
                <a:gd name="T53" fmla="*/ 57 h 63"/>
                <a:gd name="T54" fmla="*/ 34 w 38"/>
                <a:gd name="T55" fmla="*/ 54 h 63"/>
                <a:gd name="T56" fmla="*/ 35 w 38"/>
                <a:gd name="T57" fmla="*/ 52 h 63"/>
                <a:gd name="T58" fmla="*/ 37 w 38"/>
                <a:gd name="T59" fmla="*/ 51 h 63"/>
                <a:gd name="T60" fmla="*/ 31 w 38"/>
                <a:gd name="T61" fmla="*/ 46 h 63"/>
                <a:gd name="T62" fmla="*/ 28 w 38"/>
                <a:gd name="T63" fmla="*/ 42 h 63"/>
                <a:gd name="T64" fmla="*/ 29 w 38"/>
                <a:gd name="T65" fmla="*/ 39 h 63"/>
                <a:gd name="T66" fmla="*/ 23 w 38"/>
                <a:gd name="T67" fmla="*/ 32 h 63"/>
                <a:gd name="T68" fmla="*/ 16 w 38"/>
                <a:gd name="T69" fmla="*/ 29 h 63"/>
                <a:gd name="T70" fmla="*/ 17 w 38"/>
                <a:gd name="T71" fmla="*/ 27 h 63"/>
                <a:gd name="T72" fmla="*/ 22 w 38"/>
                <a:gd name="T73" fmla="*/ 22 h 63"/>
                <a:gd name="T74" fmla="*/ 16 w 38"/>
                <a:gd name="T75" fmla="*/ 20 h 63"/>
                <a:gd name="T76" fmla="*/ 15 w 38"/>
                <a:gd name="T77" fmla="*/ 18 h 63"/>
                <a:gd name="T78" fmla="*/ 15 w 38"/>
                <a:gd name="T79" fmla="*/ 15 h 63"/>
                <a:gd name="T80" fmla="*/ 11 w 38"/>
                <a:gd name="T81" fmla="*/ 15 h 63"/>
                <a:gd name="T82" fmla="*/ 10 w 38"/>
                <a:gd name="T83" fmla="*/ 19 h 63"/>
                <a:gd name="T84" fmla="*/ 9 w 38"/>
                <a:gd name="T85" fmla="*/ 21 h 63"/>
                <a:gd name="T86" fmla="*/ 9 w 38"/>
                <a:gd name="T87" fmla="*/ 22 h 63"/>
                <a:gd name="T88" fmla="*/ 8 w 38"/>
                <a:gd name="T89" fmla="*/ 25 h 63"/>
                <a:gd name="T90" fmla="*/ 9 w 38"/>
                <a:gd name="T91" fmla="*/ 26 h 63"/>
                <a:gd name="T92" fmla="*/ 9 w 38"/>
                <a:gd name="T93" fmla="*/ 30 h 63"/>
                <a:gd name="T94" fmla="*/ 10 w 38"/>
                <a:gd name="T95" fmla="*/ 31 h 63"/>
                <a:gd name="T96" fmla="*/ 12 w 38"/>
                <a:gd name="T97" fmla="*/ 28 h 63"/>
                <a:gd name="T98" fmla="*/ 11 w 38"/>
                <a:gd name="T99" fmla="*/ 35 h 63"/>
                <a:gd name="T100" fmla="*/ 15 w 38"/>
                <a:gd name="T101" fmla="*/ 36 h 63"/>
                <a:gd name="T102" fmla="*/ 19 w 38"/>
                <a:gd name="T103" fmla="*/ 39 h 63"/>
                <a:gd name="T104" fmla="*/ 19 w 38"/>
                <a:gd name="T105" fmla="*/ 44 h 63"/>
                <a:gd name="T106" fmla="*/ 12 w 38"/>
                <a:gd name="T107" fmla="*/ 47 h 63"/>
                <a:gd name="T108" fmla="*/ 13 w 38"/>
                <a:gd name="T109" fmla="*/ 51 h 63"/>
                <a:gd name="T110" fmla="*/ 11 w 38"/>
                <a:gd name="T111" fmla="*/ 54 h 63"/>
                <a:gd name="T112" fmla="*/ 16 w 38"/>
                <a:gd name="T113" fmla="*/ 55 h 63"/>
                <a:gd name="T114" fmla="*/ 18 w 38"/>
                <a:gd name="T115" fmla="*/ 56 h 63"/>
                <a:gd name="T116" fmla="*/ 11 w 38"/>
                <a:gd name="T117" fmla="*/ 60 h 63"/>
                <a:gd name="T118" fmla="*/ 10 w 38"/>
                <a:gd name="T1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63">
                  <a:moveTo>
                    <a:pt x="7" y="41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7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25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lose/>
                  <a:moveTo>
                    <a:pt x="26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5"/>
                    <a:pt x="34" y="55"/>
                    <a:pt x="34" y="55"/>
                  </a:cubicBezTo>
                  <a:close/>
                  <a:moveTo>
                    <a:pt x="25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lose/>
                  <a:moveTo>
                    <a:pt x="4" y="27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lose/>
                  <a:moveTo>
                    <a:pt x="5" y="26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6" y="23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7" y="13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  <a:moveTo>
                    <a:pt x="4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lose/>
                  <a:moveTo>
                    <a:pt x="2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lose/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6" y="28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7" y="3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6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3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5"/>
                  </a:cubicBezTo>
                  <a:close/>
                  <a:moveTo>
                    <a:pt x="12" y="40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lose/>
                  <a:moveTo>
                    <a:pt x="1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8" name="Freeform 70"/>
            <p:cNvSpPr>
              <a:spLocks noEditPoints="1"/>
            </p:cNvSpPr>
            <p:nvPr/>
          </p:nvSpPr>
          <p:spPr bwMode="auto">
            <a:xfrm>
              <a:off x="4202957" y="2102919"/>
              <a:ext cx="275339" cy="229020"/>
            </a:xfrm>
            <a:custGeom>
              <a:avLst/>
              <a:gdLst>
                <a:gd name="T0" fmla="*/ 166 w 214"/>
                <a:gd name="T1" fmla="*/ 85 h 178"/>
                <a:gd name="T2" fmla="*/ 155 w 214"/>
                <a:gd name="T3" fmla="*/ 92 h 178"/>
                <a:gd name="T4" fmla="*/ 159 w 214"/>
                <a:gd name="T5" fmla="*/ 81 h 178"/>
                <a:gd name="T6" fmla="*/ 170 w 214"/>
                <a:gd name="T7" fmla="*/ 67 h 178"/>
                <a:gd name="T8" fmla="*/ 177 w 214"/>
                <a:gd name="T9" fmla="*/ 67 h 178"/>
                <a:gd name="T10" fmla="*/ 181 w 214"/>
                <a:gd name="T11" fmla="*/ 48 h 178"/>
                <a:gd name="T12" fmla="*/ 185 w 214"/>
                <a:gd name="T13" fmla="*/ 37 h 178"/>
                <a:gd name="T14" fmla="*/ 170 w 214"/>
                <a:gd name="T15" fmla="*/ 33 h 178"/>
                <a:gd name="T16" fmla="*/ 159 w 214"/>
                <a:gd name="T17" fmla="*/ 29 h 178"/>
                <a:gd name="T18" fmla="*/ 144 w 214"/>
                <a:gd name="T19" fmla="*/ 26 h 178"/>
                <a:gd name="T20" fmla="*/ 133 w 214"/>
                <a:gd name="T21" fmla="*/ 18 h 178"/>
                <a:gd name="T22" fmla="*/ 122 w 214"/>
                <a:gd name="T23" fmla="*/ 11 h 178"/>
                <a:gd name="T24" fmla="*/ 111 w 214"/>
                <a:gd name="T25" fmla="*/ 0 h 178"/>
                <a:gd name="T26" fmla="*/ 96 w 214"/>
                <a:gd name="T27" fmla="*/ 3 h 178"/>
                <a:gd name="T28" fmla="*/ 92 w 214"/>
                <a:gd name="T29" fmla="*/ 18 h 178"/>
                <a:gd name="T30" fmla="*/ 70 w 214"/>
                <a:gd name="T31" fmla="*/ 26 h 178"/>
                <a:gd name="T32" fmla="*/ 63 w 214"/>
                <a:gd name="T33" fmla="*/ 33 h 178"/>
                <a:gd name="T34" fmla="*/ 55 w 214"/>
                <a:gd name="T35" fmla="*/ 26 h 178"/>
                <a:gd name="T36" fmla="*/ 44 w 214"/>
                <a:gd name="T37" fmla="*/ 29 h 178"/>
                <a:gd name="T38" fmla="*/ 48 w 214"/>
                <a:gd name="T39" fmla="*/ 41 h 178"/>
                <a:gd name="T40" fmla="*/ 40 w 214"/>
                <a:gd name="T41" fmla="*/ 44 h 178"/>
                <a:gd name="T42" fmla="*/ 26 w 214"/>
                <a:gd name="T43" fmla="*/ 41 h 178"/>
                <a:gd name="T44" fmla="*/ 11 w 214"/>
                <a:gd name="T45" fmla="*/ 44 h 178"/>
                <a:gd name="T46" fmla="*/ 0 w 214"/>
                <a:gd name="T47" fmla="*/ 52 h 178"/>
                <a:gd name="T48" fmla="*/ 3 w 214"/>
                <a:gd name="T49" fmla="*/ 52 h 178"/>
                <a:gd name="T50" fmla="*/ 3 w 214"/>
                <a:gd name="T51" fmla="*/ 55 h 178"/>
                <a:gd name="T52" fmla="*/ 7 w 214"/>
                <a:gd name="T53" fmla="*/ 63 h 178"/>
                <a:gd name="T54" fmla="*/ 22 w 214"/>
                <a:gd name="T55" fmla="*/ 63 h 178"/>
                <a:gd name="T56" fmla="*/ 29 w 214"/>
                <a:gd name="T57" fmla="*/ 67 h 178"/>
                <a:gd name="T58" fmla="*/ 37 w 214"/>
                <a:gd name="T59" fmla="*/ 70 h 178"/>
                <a:gd name="T60" fmla="*/ 44 w 214"/>
                <a:gd name="T61" fmla="*/ 70 h 178"/>
                <a:gd name="T62" fmla="*/ 40 w 214"/>
                <a:gd name="T63" fmla="*/ 81 h 178"/>
                <a:gd name="T64" fmla="*/ 55 w 214"/>
                <a:gd name="T65" fmla="*/ 89 h 178"/>
                <a:gd name="T66" fmla="*/ 51 w 214"/>
                <a:gd name="T67" fmla="*/ 100 h 178"/>
                <a:gd name="T68" fmla="*/ 59 w 214"/>
                <a:gd name="T69" fmla="*/ 104 h 178"/>
                <a:gd name="T70" fmla="*/ 55 w 214"/>
                <a:gd name="T71" fmla="*/ 118 h 178"/>
                <a:gd name="T72" fmla="*/ 48 w 214"/>
                <a:gd name="T73" fmla="*/ 141 h 178"/>
                <a:gd name="T74" fmla="*/ 55 w 214"/>
                <a:gd name="T75" fmla="*/ 148 h 178"/>
                <a:gd name="T76" fmla="*/ 77 w 214"/>
                <a:gd name="T77" fmla="*/ 156 h 178"/>
                <a:gd name="T78" fmla="*/ 96 w 214"/>
                <a:gd name="T79" fmla="*/ 156 h 178"/>
                <a:gd name="T80" fmla="*/ 114 w 214"/>
                <a:gd name="T81" fmla="*/ 159 h 178"/>
                <a:gd name="T82" fmla="*/ 126 w 214"/>
                <a:gd name="T83" fmla="*/ 137 h 178"/>
                <a:gd name="T84" fmla="*/ 140 w 214"/>
                <a:gd name="T85" fmla="*/ 141 h 178"/>
                <a:gd name="T86" fmla="*/ 166 w 214"/>
                <a:gd name="T87" fmla="*/ 148 h 178"/>
                <a:gd name="T88" fmla="*/ 181 w 214"/>
                <a:gd name="T89" fmla="*/ 133 h 178"/>
                <a:gd name="T90" fmla="*/ 170 w 214"/>
                <a:gd name="T91" fmla="*/ 115 h 178"/>
                <a:gd name="T92" fmla="*/ 170 w 214"/>
                <a:gd name="T93" fmla="*/ 100 h 178"/>
                <a:gd name="T94" fmla="*/ 207 w 214"/>
                <a:gd name="T95" fmla="*/ 178 h 178"/>
                <a:gd name="T96" fmla="*/ 203 w 214"/>
                <a:gd name="T97" fmla="*/ 170 h 178"/>
                <a:gd name="T98" fmla="*/ 200 w 214"/>
                <a:gd name="T99" fmla="*/ 167 h 178"/>
                <a:gd name="T100" fmla="*/ 200 w 214"/>
                <a:gd name="T101" fmla="*/ 159 h 178"/>
                <a:gd name="T102" fmla="*/ 207 w 214"/>
                <a:gd name="T103" fmla="*/ 156 h 178"/>
                <a:gd name="T104" fmla="*/ 211 w 214"/>
                <a:gd name="T105" fmla="*/ 148 h 178"/>
                <a:gd name="T106" fmla="*/ 211 w 214"/>
                <a:gd name="T107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" h="178">
                  <a:moveTo>
                    <a:pt x="174" y="96"/>
                  </a:moveTo>
                  <a:lnTo>
                    <a:pt x="174" y="92"/>
                  </a:lnTo>
                  <a:lnTo>
                    <a:pt x="170" y="92"/>
                  </a:lnTo>
                  <a:lnTo>
                    <a:pt x="170" y="89"/>
                  </a:lnTo>
                  <a:lnTo>
                    <a:pt x="166" y="85"/>
                  </a:lnTo>
                  <a:lnTo>
                    <a:pt x="163" y="85"/>
                  </a:lnTo>
                  <a:lnTo>
                    <a:pt x="159" y="89"/>
                  </a:lnTo>
                  <a:lnTo>
                    <a:pt x="163" y="92"/>
                  </a:lnTo>
                  <a:lnTo>
                    <a:pt x="159" y="92"/>
                  </a:lnTo>
                  <a:lnTo>
                    <a:pt x="155" y="92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9" y="81"/>
                  </a:lnTo>
                  <a:lnTo>
                    <a:pt x="163" y="74"/>
                  </a:lnTo>
                  <a:lnTo>
                    <a:pt x="166" y="74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67"/>
                  </a:lnTo>
                  <a:lnTo>
                    <a:pt x="166" y="67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4" y="67"/>
                  </a:lnTo>
                  <a:lnTo>
                    <a:pt x="177" y="67"/>
                  </a:lnTo>
                  <a:lnTo>
                    <a:pt x="181" y="63"/>
                  </a:lnTo>
                  <a:lnTo>
                    <a:pt x="181" y="59"/>
                  </a:lnTo>
                  <a:lnTo>
                    <a:pt x="177" y="59"/>
                  </a:lnTo>
                  <a:lnTo>
                    <a:pt x="177" y="55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4"/>
                  </a:lnTo>
                  <a:lnTo>
                    <a:pt x="185" y="41"/>
                  </a:lnTo>
                  <a:lnTo>
                    <a:pt x="188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77" y="33"/>
                  </a:lnTo>
                  <a:lnTo>
                    <a:pt x="174" y="37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66" y="37"/>
                  </a:lnTo>
                  <a:lnTo>
                    <a:pt x="163" y="33"/>
                  </a:lnTo>
                  <a:lnTo>
                    <a:pt x="163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5" y="29"/>
                  </a:lnTo>
                  <a:lnTo>
                    <a:pt x="151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7"/>
                  </a:lnTo>
                  <a:lnTo>
                    <a:pt x="96" y="15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74" y="22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4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5" y="33"/>
                  </a:lnTo>
                  <a:lnTo>
                    <a:pt x="55" y="29"/>
                  </a:lnTo>
                  <a:lnTo>
                    <a:pt x="51" y="29"/>
                  </a:lnTo>
                  <a:lnTo>
                    <a:pt x="55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8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8" y="85"/>
                  </a:lnTo>
                  <a:lnTo>
                    <a:pt x="51" y="89"/>
                  </a:lnTo>
                  <a:lnTo>
                    <a:pt x="55" y="89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1" y="100"/>
                  </a:lnTo>
                  <a:lnTo>
                    <a:pt x="55" y="100"/>
                  </a:lnTo>
                  <a:lnTo>
                    <a:pt x="59" y="104"/>
                  </a:lnTo>
                  <a:lnTo>
                    <a:pt x="63" y="111"/>
                  </a:lnTo>
                  <a:lnTo>
                    <a:pt x="59" y="107"/>
                  </a:lnTo>
                  <a:lnTo>
                    <a:pt x="59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1" y="111"/>
                  </a:lnTo>
                  <a:lnTo>
                    <a:pt x="51" y="118"/>
                  </a:lnTo>
                  <a:lnTo>
                    <a:pt x="55" y="118"/>
                  </a:lnTo>
                  <a:lnTo>
                    <a:pt x="51" y="118"/>
                  </a:lnTo>
                  <a:lnTo>
                    <a:pt x="51" y="130"/>
                  </a:lnTo>
                  <a:lnTo>
                    <a:pt x="48" y="141"/>
                  </a:lnTo>
                  <a:lnTo>
                    <a:pt x="44" y="141"/>
                  </a:lnTo>
                  <a:lnTo>
                    <a:pt x="48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5" y="148"/>
                  </a:lnTo>
                  <a:lnTo>
                    <a:pt x="63" y="152"/>
                  </a:lnTo>
                  <a:lnTo>
                    <a:pt x="66" y="156"/>
                  </a:lnTo>
                  <a:lnTo>
                    <a:pt x="70" y="152"/>
                  </a:lnTo>
                  <a:lnTo>
                    <a:pt x="74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81" y="156"/>
                  </a:lnTo>
                  <a:lnTo>
                    <a:pt x="89" y="156"/>
                  </a:lnTo>
                  <a:lnTo>
                    <a:pt x="92" y="156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4" y="159"/>
                  </a:lnTo>
                  <a:lnTo>
                    <a:pt x="118" y="159"/>
                  </a:lnTo>
                  <a:lnTo>
                    <a:pt x="114" y="159"/>
                  </a:lnTo>
                  <a:lnTo>
                    <a:pt x="114" y="156"/>
                  </a:lnTo>
                  <a:lnTo>
                    <a:pt x="114" y="148"/>
                  </a:lnTo>
                  <a:lnTo>
                    <a:pt x="118" y="148"/>
                  </a:lnTo>
                  <a:lnTo>
                    <a:pt x="122" y="144"/>
                  </a:lnTo>
                  <a:lnTo>
                    <a:pt x="126" y="137"/>
                  </a:lnTo>
                  <a:lnTo>
                    <a:pt x="129" y="137"/>
                  </a:lnTo>
                  <a:lnTo>
                    <a:pt x="129" y="141"/>
                  </a:lnTo>
                  <a:lnTo>
                    <a:pt x="133" y="141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55" y="144"/>
                  </a:lnTo>
                  <a:lnTo>
                    <a:pt x="159" y="148"/>
                  </a:lnTo>
                  <a:lnTo>
                    <a:pt x="166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70" y="141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30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4" y="122"/>
                  </a:lnTo>
                  <a:lnTo>
                    <a:pt x="170" y="115"/>
                  </a:lnTo>
                  <a:lnTo>
                    <a:pt x="166" y="111"/>
                  </a:lnTo>
                  <a:lnTo>
                    <a:pt x="170" y="111"/>
                  </a:lnTo>
                  <a:lnTo>
                    <a:pt x="174" y="107"/>
                  </a:lnTo>
                  <a:lnTo>
                    <a:pt x="174" y="104"/>
                  </a:lnTo>
                  <a:lnTo>
                    <a:pt x="170" y="100"/>
                  </a:lnTo>
                  <a:lnTo>
                    <a:pt x="170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close/>
                  <a:moveTo>
                    <a:pt x="207" y="178"/>
                  </a:moveTo>
                  <a:lnTo>
                    <a:pt x="203" y="178"/>
                  </a:lnTo>
                  <a:lnTo>
                    <a:pt x="200" y="174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200" y="163"/>
                  </a:lnTo>
                  <a:lnTo>
                    <a:pt x="200" y="159"/>
                  </a:lnTo>
                  <a:lnTo>
                    <a:pt x="196" y="159"/>
                  </a:lnTo>
                  <a:lnTo>
                    <a:pt x="200" y="156"/>
                  </a:lnTo>
                  <a:lnTo>
                    <a:pt x="203" y="156"/>
                  </a:lnTo>
                  <a:lnTo>
                    <a:pt x="207" y="152"/>
                  </a:lnTo>
                  <a:lnTo>
                    <a:pt x="207" y="156"/>
                  </a:lnTo>
                  <a:lnTo>
                    <a:pt x="211" y="156"/>
                  </a:lnTo>
                  <a:lnTo>
                    <a:pt x="211" y="152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52"/>
                  </a:lnTo>
                  <a:lnTo>
                    <a:pt x="211" y="156"/>
                  </a:lnTo>
                  <a:lnTo>
                    <a:pt x="214" y="163"/>
                  </a:lnTo>
                  <a:lnTo>
                    <a:pt x="211" y="167"/>
                  </a:lnTo>
                  <a:lnTo>
                    <a:pt x="211" y="170"/>
                  </a:lnTo>
                  <a:lnTo>
                    <a:pt x="211" y="178"/>
                  </a:lnTo>
                  <a:lnTo>
                    <a:pt x="207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578652" y="2455456"/>
              <a:ext cx="10293" cy="1029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4 h 8"/>
                <a:gd name="T4" fmla="*/ 4 w 8"/>
                <a:gd name="T5" fmla="*/ 8 h 8"/>
                <a:gd name="T6" fmla="*/ 8 w 8"/>
                <a:gd name="T7" fmla="*/ 4 h 8"/>
                <a:gd name="T8" fmla="*/ 8 w 8"/>
                <a:gd name="T9" fmla="*/ 4 h 8"/>
                <a:gd name="T10" fmla="*/ 0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0" name="Freeform 72"/>
            <p:cNvSpPr>
              <a:spLocks noEditPoints="1"/>
            </p:cNvSpPr>
            <p:nvPr/>
          </p:nvSpPr>
          <p:spPr bwMode="auto">
            <a:xfrm>
              <a:off x="4416536" y="2198129"/>
              <a:ext cx="243174" cy="243174"/>
            </a:xfrm>
            <a:custGeom>
              <a:avLst/>
              <a:gdLst>
                <a:gd name="T0" fmla="*/ 8 w 189"/>
                <a:gd name="T1" fmla="*/ 48 h 189"/>
                <a:gd name="T2" fmla="*/ 8 w 189"/>
                <a:gd name="T3" fmla="*/ 30 h 189"/>
                <a:gd name="T4" fmla="*/ 15 w 189"/>
                <a:gd name="T5" fmla="*/ 18 h 189"/>
                <a:gd name="T6" fmla="*/ 34 w 189"/>
                <a:gd name="T7" fmla="*/ 18 h 189"/>
                <a:gd name="T8" fmla="*/ 48 w 189"/>
                <a:gd name="T9" fmla="*/ 15 h 189"/>
                <a:gd name="T10" fmla="*/ 63 w 189"/>
                <a:gd name="T11" fmla="*/ 0 h 189"/>
                <a:gd name="T12" fmla="*/ 85 w 189"/>
                <a:gd name="T13" fmla="*/ 4 h 189"/>
                <a:gd name="T14" fmla="*/ 108 w 189"/>
                <a:gd name="T15" fmla="*/ 15 h 189"/>
                <a:gd name="T16" fmla="*/ 100 w 189"/>
                <a:gd name="T17" fmla="*/ 26 h 189"/>
                <a:gd name="T18" fmla="*/ 85 w 189"/>
                <a:gd name="T19" fmla="*/ 33 h 189"/>
                <a:gd name="T20" fmla="*/ 89 w 189"/>
                <a:gd name="T21" fmla="*/ 48 h 189"/>
                <a:gd name="T22" fmla="*/ 104 w 189"/>
                <a:gd name="T23" fmla="*/ 63 h 189"/>
                <a:gd name="T24" fmla="*/ 119 w 189"/>
                <a:gd name="T25" fmla="*/ 82 h 189"/>
                <a:gd name="T26" fmla="*/ 134 w 189"/>
                <a:gd name="T27" fmla="*/ 93 h 189"/>
                <a:gd name="T28" fmla="*/ 152 w 189"/>
                <a:gd name="T29" fmla="*/ 96 h 189"/>
                <a:gd name="T30" fmla="*/ 152 w 189"/>
                <a:gd name="T31" fmla="*/ 104 h 189"/>
                <a:gd name="T32" fmla="*/ 185 w 189"/>
                <a:gd name="T33" fmla="*/ 119 h 189"/>
                <a:gd name="T34" fmla="*/ 185 w 189"/>
                <a:gd name="T35" fmla="*/ 130 h 189"/>
                <a:gd name="T36" fmla="*/ 178 w 189"/>
                <a:gd name="T37" fmla="*/ 126 h 189"/>
                <a:gd name="T38" fmla="*/ 167 w 189"/>
                <a:gd name="T39" fmla="*/ 119 h 189"/>
                <a:gd name="T40" fmla="*/ 163 w 189"/>
                <a:gd name="T41" fmla="*/ 130 h 189"/>
                <a:gd name="T42" fmla="*/ 163 w 189"/>
                <a:gd name="T43" fmla="*/ 137 h 189"/>
                <a:gd name="T44" fmla="*/ 167 w 189"/>
                <a:gd name="T45" fmla="*/ 148 h 189"/>
                <a:gd name="T46" fmla="*/ 156 w 189"/>
                <a:gd name="T47" fmla="*/ 167 h 189"/>
                <a:gd name="T48" fmla="*/ 145 w 189"/>
                <a:gd name="T49" fmla="*/ 163 h 189"/>
                <a:gd name="T50" fmla="*/ 152 w 189"/>
                <a:gd name="T51" fmla="*/ 152 h 189"/>
                <a:gd name="T52" fmla="*/ 152 w 189"/>
                <a:gd name="T53" fmla="*/ 141 h 189"/>
                <a:gd name="T54" fmla="*/ 145 w 189"/>
                <a:gd name="T55" fmla="*/ 130 h 189"/>
                <a:gd name="T56" fmla="*/ 134 w 189"/>
                <a:gd name="T57" fmla="*/ 122 h 189"/>
                <a:gd name="T58" fmla="*/ 126 w 189"/>
                <a:gd name="T59" fmla="*/ 115 h 189"/>
                <a:gd name="T60" fmla="*/ 111 w 189"/>
                <a:gd name="T61" fmla="*/ 108 h 189"/>
                <a:gd name="T62" fmla="*/ 100 w 189"/>
                <a:gd name="T63" fmla="*/ 104 h 189"/>
                <a:gd name="T64" fmla="*/ 82 w 189"/>
                <a:gd name="T65" fmla="*/ 89 h 189"/>
                <a:gd name="T66" fmla="*/ 67 w 189"/>
                <a:gd name="T67" fmla="*/ 74 h 189"/>
                <a:gd name="T68" fmla="*/ 56 w 189"/>
                <a:gd name="T69" fmla="*/ 59 h 189"/>
                <a:gd name="T70" fmla="*/ 45 w 189"/>
                <a:gd name="T71" fmla="*/ 52 h 189"/>
                <a:gd name="T72" fmla="*/ 15 w 189"/>
                <a:gd name="T73" fmla="*/ 59 h 189"/>
                <a:gd name="T74" fmla="*/ 30 w 189"/>
                <a:gd name="T75" fmla="*/ 108 h 189"/>
                <a:gd name="T76" fmla="*/ 26 w 189"/>
                <a:gd name="T77" fmla="*/ 111 h 189"/>
                <a:gd name="T78" fmla="*/ 71 w 189"/>
                <a:gd name="T79" fmla="*/ 85 h 189"/>
                <a:gd name="T80" fmla="*/ 63 w 189"/>
                <a:gd name="T81" fmla="*/ 78 h 189"/>
                <a:gd name="T82" fmla="*/ 56 w 189"/>
                <a:gd name="T83" fmla="*/ 78 h 189"/>
                <a:gd name="T84" fmla="*/ 41 w 189"/>
                <a:gd name="T85" fmla="*/ 145 h 189"/>
                <a:gd name="T86" fmla="*/ 52 w 189"/>
                <a:gd name="T87" fmla="*/ 145 h 189"/>
                <a:gd name="T88" fmla="*/ 48 w 189"/>
                <a:gd name="T89" fmla="*/ 122 h 189"/>
                <a:gd name="T90" fmla="*/ 45 w 189"/>
                <a:gd name="T91" fmla="*/ 108 h 189"/>
                <a:gd name="T92" fmla="*/ 30 w 189"/>
                <a:gd name="T93" fmla="*/ 115 h 189"/>
                <a:gd name="T94" fmla="*/ 30 w 189"/>
                <a:gd name="T95" fmla="*/ 122 h 189"/>
                <a:gd name="T96" fmla="*/ 34 w 189"/>
                <a:gd name="T97" fmla="*/ 130 h 189"/>
                <a:gd name="T98" fmla="*/ 34 w 189"/>
                <a:gd name="T99" fmla="*/ 148 h 189"/>
                <a:gd name="T100" fmla="*/ 141 w 189"/>
                <a:gd name="T101" fmla="*/ 185 h 189"/>
                <a:gd name="T102" fmla="*/ 145 w 189"/>
                <a:gd name="T103" fmla="*/ 163 h 189"/>
                <a:gd name="T104" fmla="*/ 130 w 189"/>
                <a:gd name="T105" fmla="*/ 167 h 189"/>
                <a:gd name="T106" fmla="*/ 104 w 189"/>
                <a:gd name="T107" fmla="*/ 163 h 189"/>
                <a:gd name="T108" fmla="*/ 100 w 189"/>
                <a:gd name="T109" fmla="*/ 174 h 189"/>
                <a:gd name="T110" fmla="*/ 122 w 189"/>
                <a:gd name="T111" fmla="*/ 185 h 189"/>
                <a:gd name="T112" fmla="*/ 141 w 189"/>
                <a:gd name="T1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189">
                  <a:moveTo>
                    <a:pt x="15" y="59"/>
                  </a:moveTo>
                  <a:lnTo>
                    <a:pt x="15" y="56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8" y="48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18"/>
                  </a:lnTo>
                  <a:lnTo>
                    <a:pt x="22" y="22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60" y="4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93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1" y="11"/>
                  </a:lnTo>
                  <a:lnTo>
                    <a:pt x="108" y="15"/>
                  </a:lnTo>
                  <a:lnTo>
                    <a:pt x="108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97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4"/>
                  </a:lnTo>
                  <a:lnTo>
                    <a:pt x="89" y="48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97" y="56"/>
                  </a:lnTo>
                  <a:lnTo>
                    <a:pt x="100" y="59"/>
                  </a:lnTo>
                  <a:lnTo>
                    <a:pt x="104" y="63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8"/>
                  </a:lnTo>
                  <a:lnTo>
                    <a:pt x="119" y="82"/>
                  </a:lnTo>
                  <a:lnTo>
                    <a:pt x="122" y="82"/>
                  </a:lnTo>
                  <a:lnTo>
                    <a:pt x="122" y="85"/>
                  </a:lnTo>
                  <a:lnTo>
                    <a:pt x="130" y="89"/>
                  </a:lnTo>
                  <a:lnTo>
                    <a:pt x="130" y="93"/>
                  </a:lnTo>
                  <a:lnTo>
                    <a:pt x="134" y="93"/>
                  </a:lnTo>
                  <a:lnTo>
                    <a:pt x="137" y="93"/>
                  </a:lnTo>
                  <a:lnTo>
                    <a:pt x="141" y="93"/>
                  </a:lnTo>
                  <a:lnTo>
                    <a:pt x="145" y="93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52" y="104"/>
                  </a:lnTo>
                  <a:lnTo>
                    <a:pt x="159" y="104"/>
                  </a:lnTo>
                  <a:lnTo>
                    <a:pt x="171" y="111"/>
                  </a:lnTo>
                  <a:lnTo>
                    <a:pt x="174" y="115"/>
                  </a:lnTo>
                  <a:lnTo>
                    <a:pt x="178" y="119"/>
                  </a:lnTo>
                  <a:lnTo>
                    <a:pt x="185" y="119"/>
                  </a:lnTo>
                  <a:lnTo>
                    <a:pt x="185" y="122"/>
                  </a:lnTo>
                  <a:lnTo>
                    <a:pt x="189" y="122"/>
                  </a:lnTo>
                  <a:lnTo>
                    <a:pt x="189" y="126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3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78" y="126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1" y="122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3" y="122"/>
                  </a:lnTo>
                  <a:lnTo>
                    <a:pt x="163" y="126"/>
                  </a:lnTo>
                  <a:lnTo>
                    <a:pt x="163" y="126"/>
                  </a:lnTo>
                  <a:lnTo>
                    <a:pt x="163" y="130"/>
                  </a:lnTo>
                  <a:lnTo>
                    <a:pt x="159" y="130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7"/>
                  </a:lnTo>
                  <a:lnTo>
                    <a:pt x="163" y="137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5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3" y="148"/>
                  </a:lnTo>
                  <a:lnTo>
                    <a:pt x="163" y="152"/>
                  </a:lnTo>
                  <a:lnTo>
                    <a:pt x="163" y="159"/>
                  </a:lnTo>
                  <a:lnTo>
                    <a:pt x="156" y="163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5" y="163"/>
                  </a:lnTo>
                  <a:lnTo>
                    <a:pt x="148" y="159"/>
                  </a:lnTo>
                  <a:lnTo>
                    <a:pt x="152" y="159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56" y="148"/>
                  </a:lnTo>
                  <a:lnTo>
                    <a:pt x="152" y="145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8" y="133"/>
                  </a:lnTo>
                  <a:lnTo>
                    <a:pt x="148" y="130"/>
                  </a:lnTo>
                  <a:lnTo>
                    <a:pt x="145" y="126"/>
                  </a:lnTo>
                  <a:lnTo>
                    <a:pt x="145" y="130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4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6" y="119"/>
                  </a:lnTo>
                  <a:lnTo>
                    <a:pt x="126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5" y="108"/>
                  </a:lnTo>
                  <a:lnTo>
                    <a:pt x="111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3" y="100"/>
                  </a:lnTo>
                  <a:lnTo>
                    <a:pt x="85" y="93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78" y="85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67" y="74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34" y="48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2" y="59"/>
                  </a:lnTo>
                  <a:lnTo>
                    <a:pt x="15" y="59"/>
                  </a:lnTo>
                  <a:lnTo>
                    <a:pt x="15" y="59"/>
                  </a:lnTo>
                  <a:close/>
                  <a:moveTo>
                    <a:pt x="26" y="111"/>
                  </a:moveTo>
                  <a:lnTo>
                    <a:pt x="30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11"/>
                  </a:lnTo>
                  <a:lnTo>
                    <a:pt x="26" y="111"/>
                  </a:lnTo>
                  <a:close/>
                  <a:moveTo>
                    <a:pt x="71" y="85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close/>
                  <a:moveTo>
                    <a:pt x="56" y="78"/>
                  </a:move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78"/>
                  </a:lnTo>
                  <a:close/>
                  <a:moveTo>
                    <a:pt x="37" y="152"/>
                  </a:moveTo>
                  <a:lnTo>
                    <a:pt x="37" y="148"/>
                  </a:lnTo>
                  <a:lnTo>
                    <a:pt x="37" y="152"/>
                  </a:lnTo>
                  <a:lnTo>
                    <a:pt x="41" y="148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52" y="145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48" y="130"/>
                  </a:lnTo>
                  <a:lnTo>
                    <a:pt x="52" y="126"/>
                  </a:lnTo>
                  <a:lnTo>
                    <a:pt x="48" y="122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5"/>
                  </a:lnTo>
                  <a:lnTo>
                    <a:pt x="48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4" y="115"/>
                  </a:lnTo>
                  <a:lnTo>
                    <a:pt x="30" y="115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9"/>
                  </a:lnTo>
                  <a:lnTo>
                    <a:pt x="30" y="119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4" y="130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4" y="148"/>
                  </a:lnTo>
                  <a:lnTo>
                    <a:pt x="37" y="152"/>
                  </a:lnTo>
                  <a:lnTo>
                    <a:pt x="37" y="152"/>
                  </a:lnTo>
                  <a:close/>
                  <a:moveTo>
                    <a:pt x="141" y="189"/>
                  </a:moveTo>
                  <a:lnTo>
                    <a:pt x="141" y="185"/>
                  </a:lnTo>
                  <a:lnTo>
                    <a:pt x="141" y="185"/>
                  </a:lnTo>
                  <a:lnTo>
                    <a:pt x="141" y="182"/>
                  </a:lnTo>
                  <a:lnTo>
                    <a:pt x="137" y="178"/>
                  </a:lnTo>
                  <a:lnTo>
                    <a:pt x="141" y="171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1" y="159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0" y="167"/>
                  </a:lnTo>
                  <a:lnTo>
                    <a:pt x="122" y="167"/>
                  </a:lnTo>
                  <a:lnTo>
                    <a:pt x="115" y="167"/>
                  </a:lnTo>
                  <a:lnTo>
                    <a:pt x="111" y="167"/>
                  </a:lnTo>
                  <a:lnTo>
                    <a:pt x="108" y="163"/>
                  </a:lnTo>
                  <a:lnTo>
                    <a:pt x="104" y="163"/>
                  </a:lnTo>
                  <a:lnTo>
                    <a:pt x="104" y="167"/>
                  </a:lnTo>
                  <a:lnTo>
                    <a:pt x="100" y="163"/>
                  </a:lnTo>
                  <a:lnTo>
                    <a:pt x="97" y="167"/>
                  </a:lnTo>
                  <a:lnTo>
                    <a:pt x="97" y="171"/>
                  </a:lnTo>
                  <a:lnTo>
                    <a:pt x="100" y="174"/>
                  </a:lnTo>
                  <a:lnTo>
                    <a:pt x="104" y="174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5" y="182"/>
                  </a:lnTo>
                  <a:lnTo>
                    <a:pt x="122" y="185"/>
                  </a:lnTo>
                  <a:lnTo>
                    <a:pt x="126" y="182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7" y="189"/>
                  </a:lnTo>
                  <a:lnTo>
                    <a:pt x="141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4111604" y="2274041"/>
              <a:ext cx="262473" cy="181415"/>
            </a:xfrm>
            <a:custGeom>
              <a:avLst/>
              <a:gdLst>
                <a:gd name="T0" fmla="*/ 32 w 55"/>
                <a:gd name="T1" fmla="*/ 3 h 38"/>
                <a:gd name="T2" fmla="*/ 33 w 55"/>
                <a:gd name="T3" fmla="*/ 4 h 38"/>
                <a:gd name="T4" fmla="*/ 37 w 55"/>
                <a:gd name="T5" fmla="*/ 6 h 38"/>
                <a:gd name="T6" fmla="*/ 40 w 55"/>
                <a:gd name="T7" fmla="*/ 6 h 38"/>
                <a:gd name="T8" fmla="*/ 43 w 55"/>
                <a:gd name="T9" fmla="*/ 6 h 38"/>
                <a:gd name="T10" fmla="*/ 46 w 55"/>
                <a:gd name="T11" fmla="*/ 6 h 38"/>
                <a:gd name="T12" fmla="*/ 51 w 55"/>
                <a:gd name="T13" fmla="*/ 7 h 38"/>
                <a:gd name="T14" fmla="*/ 50 w 55"/>
                <a:gd name="T15" fmla="*/ 9 h 38"/>
                <a:gd name="T16" fmla="*/ 48 w 55"/>
                <a:gd name="T17" fmla="*/ 12 h 38"/>
                <a:gd name="T18" fmla="*/ 44 w 55"/>
                <a:gd name="T19" fmla="*/ 13 h 38"/>
                <a:gd name="T20" fmla="*/ 42 w 55"/>
                <a:gd name="T21" fmla="*/ 15 h 38"/>
                <a:gd name="T22" fmla="*/ 41 w 55"/>
                <a:gd name="T23" fmla="*/ 16 h 38"/>
                <a:gd name="T24" fmla="*/ 40 w 55"/>
                <a:gd name="T25" fmla="*/ 18 h 38"/>
                <a:gd name="T26" fmla="*/ 37 w 55"/>
                <a:gd name="T27" fmla="*/ 21 h 38"/>
                <a:gd name="T28" fmla="*/ 38 w 55"/>
                <a:gd name="T29" fmla="*/ 24 h 38"/>
                <a:gd name="T30" fmla="*/ 37 w 55"/>
                <a:gd name="T31" fmla="*/ 26 h 38"/>
                <a:gd name="T32" fmla="*/ 35 w 55"/>
                <a:gd name="T33" fmla="*/ 30 h 38"/>
                <a:gd name="T34" fmla="*/ 34 w 55"/>
                <a:gd name="T35" fmla="*/ 31 h 38"/>
                <a:gd name="T36" fmla="*/ 30 w 55"/>
                <a:gd name="T37" fmla="*/ 34 h 38"/>
                <a:gd name="T38" fmla="*/ 28 w 55"/>
                <a:gd name="T39" fmla="*/ 34 h 38"/>
                <a:gd name="T40" fmla="*/ 26 w 55"/>
                <a:gd name="T41" fmla="*/ 34 h 38"/>
                <a:gd name="T42" fmla="*/ 22 w 55"/>
                <a:gd name="T43" fmla="*/ 34 h 38"/>
                <a:gd name="T44" fmla="*/ 19 w 55"/>
                <a:gd name="T45" fmla="*/ 36 h 38"/>
                <a:gd name="T46" fmla="*/ 16 w 55"/>
                <a:gd name="T47" fmla="*/ 37 h 38"/>
                <a:gd name="T48" fmla="*/ 12 w 55"/>
                <a:gd name="T49" fmla="*/ 36 h 38"/>
                <a:gd name="T50" fmla="*/ 10 w 55"/>
                <a:gd name="T51" fmla="*/ 32 h 38"/>
                <a:gd name="T52" fmla="*/ 8 w 55"/>
                <a:gd name="T53" fmla="*/ 31 h 38"/>
                <a:gd name="T54" fmla="*/ 9 w 55"/>
                <a:gd name="T55" fmla="*/ 28 h 38"/>
                <a:gd name="T56" fmla="*/ 8 w 55"/>
                <a:gd name="T57" fmla="*/ 26 h 38"/>
                <a:gd name="T58" fmla="*/ 8 w 55"/>
                <a:gd name="T59" fmla="*/ 22 h 38"/>
                <a:gd name="T60" fmla="*/ 9 w 55"/>
                <a:gd name="T61" fmla="*/ 20 h 38"/>
                <a:gd name="T62" fmla="*/ 10 w 55"/>
                <a:gd name="T63" fmla="*/ 17 h 38"/>
                <a:gd name="T64" fmla="*/ 12 w 55"/>
                <a:gd name="T65" fmla="*/ 12 h 38"/>
                <a:gd name="T66" fmla="*/ 12 w 55"/>
                <a:gd name="T67" fmla="*/ 10 h 38"/>
                <a:gd name="T68" fmla="*/ 9 w 55"/>
                <a:gd name="T69" fmla="*/ 10 h 38"/>
                <a:gd name="T70" fmla="*/ 4 w 55"/>
                <a:gd name="T71" fmla="*/ 9 h 38"/>
                <a:gd name="T72" fmla="*/ 2 w 55"/>
                <a:gd name="T73" fmla="*/ 9 h 38"/>
                <a:gd name="T74" fmla="*/ 2 w 55"/>
                <a:gd name="T75" fmla="*/ 7 h 38"/>
                <a:gd name="T76" fmla="*/ 2 w 55"/>
                <a:gd name="T77" fmla="*/ 6 h 38"/>
                <a:gd name="T78" fmla="*/ 2 w 55"/>
                <a:gd name="T79" fmla="*/ 5 h 38"/>
                <a:gd name="T80" fmla="*/ 1 w 55"/>
                <a:gd name="T81" fmla="*/ 5 h 38"/>
                <a:gd name="T82" fmla="*/ 2 w 55"/>
                <a:gd name="T83" fmla="*/ 2 h 38"/>
                <a:gd name="T84" fmla="*/ 5 w 55"/>
                <a:gd name="T85" fmla="*/ 2 h 38"/>
                <a:gd name="T86" fmla="*/ 6 w 55"/>
                <a:gd name="T87" fmla="*/ 0 h 38"/>
                <a:gd name="T88" fmla="*/ 8 w 55"/>
                <a:gd name="T89" fmla="*/ 0 h 38"/>
                <a:gd name="T90" fmla="*/ 11 w 55"/>
                <a:gd name="T91" fmla="*/ 1 h 38"/>
                <a:gd name="T92" fmla="*/ 14 w 55"/>
                <a:gd name="T93" fmla="*/ 1 h 38"/>
                <a:gd name="T94" fmla="*/ 19 w 55"/>
                <a:gd name="T95" fmla="*/ 2 h 38"/>
                <a:gd name="T96" fmla="*/ 24 w 55"/>
                <a:gd name="T97" fmla="*/ 2 h 38"/>
                <a:gd name="T98" fmla="*/ 27 w 55"/>
                <a:gd name="T99" fmla="*/ 2 h 38"/>
                <a:gd name="T100" fmla="*/ 30 w 55"/>
                <a:gd name="T101" fmla="*/ 2 h 38"/>
                <a:gd name="T102" fmla="*/ 53 w 55"/>
                <a:gd name="T103" fmla="*/ 20 h 38"/>
                <a:gd name="T104" fmla="*/ 55 w 55"/>
                <a:gd name="T105" fmla="*/ 20 h 38"/>
                <a:gd name="T106" fmla="*/ 53 w 55"/>
                <a:gd name="T107" fmla="*/ 20 h 38"/>
                <a:gd name="T108" fmla="*/ 52 w 55"/>
                <a:gd name="T109" fmla="*/ 20 h 38"/>
                <a:gd name="T110" fmla="*/ 49 w 55"/>
                <a:gd name="T111" fmla="*/ 21 h 38"/>
                <a:gd name="T112" fmla="*/ 50 w 55"/>
                <a:gd name="T113" fmla="*/ 22 h 38"/>
                <a:gd name="T114" fmla="*/ 46 w 55"/>
                <a:gd name="T115" fmla="*/ 24 h 38"/>
                <a:gd name="T116" fmla="*/ 44 w 55"/>
                <a:gd name="T117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8"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lose/>
                  <a:moveTo>
                    <a:pt x="53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lose/>
                  <a:moveTo>
                    <a:pt x="50" y="22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2"/>
                    <a:pt x="50" y="22"/>
                    <a:pt x="50" y="22"/>
                  </a:cubicBezTo>
                  <a:close/>
                  <a:moveTo>
                    <a:pt x="45" y="25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45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4107747" y="2312640"/>
              <a:ext cx="65619" cy="119657"/>
            </a:xfrm>
            <a:custGeom>
              <a:avLst/>
              <a:gdLst>
                <a:gd name="T0" fmla="*/ 33 w 51"/>
                <a:gd name="T1" fmla="*/ 85 h 93"/>
                <a:gd name="T2" fmla="*/ 33 w 51"/>
                <a:gd name="T3" fmla="*/ 78 h 93"/>
                <a:gd name="T4" fmla="*/ 37 w 51"/>
                <a:gd name="T5" fmla="*/ 70 h 93"/>
                <a:gd name="T6" fmla="*/ 33 w 51"/>
                <a:gd name="T7" fmla="*/ 67 h 93"/>
                <a:gd name="T8" fmla="*/ 37 w 51"/>
                <a:gd name="T9" fmla="*/ 56 h 93"/>
                <a:gd name="T10" fmla="*/ 29 w 51"/>
                <a:gd name="T11" fmla="*/ 44 h 93"/>
                <a:gd name="T12" fmla="*/ 37 w 51"/>
                <a:gd name="T13" fmla="*/ 44 h 93"/>
                <a:gd name="T14" fmla="*/ 37 w 51"/>
                <a:gd name="T15" fmla="*/ 37 h 93"/>
                <a:gd name="T16" fmla="*/ 40 w 51"/>
                <a:gd name="T17" fmla="*/ 26 h 93"/>
                <a:gd name="T18" fmla="*/ 48 w 51"/>
                <a:gd name="T19" fmla="*/ 15 h 93"/>
                <a:gd name="T20" fmla="*/ 51 w 51"/>
                <a:gd name="T21" fmla="*/ 11 h 93"/>
                <a:gd name="T22" fmla="*/ 48 w 51"/>
                <a:gd name="T23" fmla="*/ 4 h 93"/>
                <a:gd name="T24" fmla="*/ 37 w 51"/>
                <a:gd name="T25" fmla="*/ 7 h 93"/>
                <a:gd name="T26" fmla="*/ 22 w 51"/>
                <a:gd name="T27" fmla="*/ 7 h 93"/>
                <a:gd name="T28" fmla="*/ 18 w 51"/>
                <a:gd name="T29" fmla="*/ 4 h 93"/>
                <a:gd name="T30" fmla="*/ 11 w 51"/>
                <a:gd name="T31" fmla="*/ 4 h 93"/>
                <a:gd name="T32" fmla="*/ 11 w 51"/>
                <a:gd name="T33" fmla="*/ 11 h 93"/>
                <a:gd name="T34" fmla="*/ 11 w 51"/>
                <a:gd name="T35" fmla="*/ 22 h 93"/>
                <a:gd name="T36" fmla="*/ 14 w 51"/>
                <a:gd name="T37" fmla="*/ 26 h 93"/>
                <a:gd name="T38" fmla="*/ 11 w 51"/>
                <a:gd name="T39" fmla="*/ 33 h 93"/>
                <a:gd name="T40" fmla="*/ 7 w 51"/>
                <a:gd name="T41" fmla="*/ 44 h 93"/>
                <a:gd name="T42" fmla="*/ 0 w 51"/>
                <a:gd name="T43" fmla="*/ 52 h 93"/>
                <a:gd name="T44" fmla="*/ 0 w 51"/>
                <a:gd name="T45" fmla="*/ 63 h 93"/>
                <a:gd name="T46" fmla="*/ 3 w 51"/>
                <a:gd name="T47" fmla="*/ 59 h 93"/>
                <a:gd name="T48" fmla="*/ 7 w 51"/>
                <a:gd name="T49" fmla="*/ 59 h 93"/>
                <a:gd name="T50" fmla="*/ 3 w 51"/>
                <a:gd name="T51" fmla="*/ 63 h 93"/>
                <a:gd name="T52" fmla="*/ 3 w 51"/>
                <a:gd name="T53" fmla="*/ 70 h 93"/>
                <a:gd name="T54" fmla="*/ 11 w 51"/>
                <a:gd name="T55" fmla="*/ 67 h 93"/>
                <a:gd name="T56" fmla="*/ 11 w 51"/>
                <a:gd name="T57" fmla="*/ 74 h 93"/>
                <a:gd name="T58" fmla="*/ 7 w 51"/>
                <a:gd name="T59" fmla="*/ 85 h 93"/>
                <a:gd name="T60" fmla="*/ 7 w 51"/>
                <a:gd name="T61" fmla="*/ 93 h 93"/>
                <a:gd name="T62" fmla="*/ 11 w 51"/>
                <a:gd name="T63" fmla="*/ 89 h 93"/>
                <a:gd name="T64" fmla="*/ 22 w 51"/>
                <a:gd name="T65" fmla="*/ 93 h 93"/>
                <a:gd name="T66" fmla="*/ 33 w 51"/>
                <a:gd name="T67" fmla="*/ 89 h 93"/>
                <a:gd name="T68" fmla="*/ 33 w 51"/>
                <a:gd name="T69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93">
                  <a:moveTo>
                    <a:pt x="33" y="89"/>
                  </a:moveTo>
                  <a:lnTo>
                    <a:pt x="33" y="85"/>
                  </a:lnTo>
                  <a:lnTo>
                    <a:pt x="29" y="82"/>
                  </a:lnTo>
                  <a:lnTo>
                    <a:pt x="33" y="78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40" y="41"/>
                  </a:lnTo>
                  <a:lnTo>
                    <a:pt x="37" y="37"/>
                  </a:lnTo>
                  <a:lnTo>
                    <a:pt x="40" y="33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1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22" y="7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7" y="67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11" y="74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1" y="89"/>
                  </a:lnTo>
                  <a:lnTo>
                    <a:pt x="18" y="93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3" name="Freeform 75"/>
            <p:cNvSpPr>
              <a:spLocks noEditPoints="1"/>
            </p:cNvSpPr>
            <p:nvPr/>
          </p:nvSpPr>
          <p:spPr bwMode="auto">
            <a:xfrm>
              <a:off x="4684156" y="2317785"/>
              <a:ext cx="180128" cy="162115"/>
            </a:xfrm>
            <a:custGeom>
              <a:avLst/>
              <a:gdLst>
                <a:gd name="T0" fmla="*/ 23 w 38"/>
                <a:gd name="T1" fmla="*/ 3 h 34"/>
                <a:gd name="T2" fmla="*/ 15 w 38"/>
                <a:gd name="T3" fmla="*/ 3 h 34"/>
                <a:gd name="T4" fmla="*/ 6 w 38"/>
                <a:gd name="T5" fmla="*/ 6 h 34"/>
                <a:gd name="T6" fmla="*/ 4 w 38"/>
                <a:gd name="T7" fmla="*/ 14 h 34"/>
                <a:gd name="T8" fmla="*/ 10 w 38"/>
                <a:gd name="T9" fmla="*/ 18 h 34"/>
                <a:gd name="T10" fmla="*/ 14 w 38"/>
                <a:gd name="T11" fmla="*/ 20 h 34"/>
                <a:gd name="T12" fmla="*/ 7 w 38"/>
                <a:gd name="T13" fmla="*/ 20 h 34"/>
                <a:gd name="T14" fmla="*/ 11 w 38"/>
                <a:gd name="T15" fmla="*/ 26 h 34"/>
                <a:gd name="T16" fmla="*/ 13 w 38"/>
                <a:gd name="T17" fmla="*/ 26 h 34"/>
                <a:gd name="T18" fmla="*/ 14 w 38"/>
                <a:gd name="T19" fmla="*/ 22 h 34"/>
                <a:gd name="T20" fmla="*/ 17 w 38"/>
                <a:gd name="T21" fmla="*/ 22 h 34"/>
                <a:gd name="T22" fmla="*/ 18 w 38"/>
                <a:gd name="T23" fmla="*/ 21 h 34"/>
                <a:gd name="T24" fmla="*/ 15 w 38"/>
                <a:gd name="T25" fmla="*/ 16 h 34"/>
                <a:gd name="T26" fmla="*/ 14 w 38"/>
                <a:gd name="T27" fmla="*/ 13 h 34"/>
                <a:gd name="T28" fmla="*/ 14 w 38"/>
                <a:gd name="T29" fmla="*/ 11 h 34"/>
                <a:gd name="T30" fmla="*/ 13 w 38"/>
                <a:gd name="T31" fmla="*/ 7 h 34"/>
                <a:gd name="T32" fmla="*/ 17 w 38"/>
                <a:gd name="T33" fmla="*/ 9 h 34"/>
                <a:gd name="T34" fmla="*/ 20 w 38"/>
                <a:gd name="T35" fmla="*/ 8 h 34"/>
                <a:gd name="T36" fmla="*/ 21 w 38"/>
                <a:gd name="T37" fmla="*/ 5 h 34"/>
                <a:gd name="T38" fmla="*/ 28 w 38"/>
                <a:gd name="T39" fmla="*/ 4 h 34"/>
                <a:gd name="T40" fmla="*/ 18 w 38"/>
                <a:gd name="T41" fmla="*/ 32 h 34"/>
                <a:gd name="T42" fmla="*/ 24 w 38"/>
                <a:gd name="T43" fmla="*/ 34 h 34"/>
                <a:gd name="T44" fmla="*/ 30 w 38"/>
                <a:gd name="T45" fmla="*/ 32 h 34"/>
                <a:gd name="T46" fmla="*/ 26 w 38"/>
                <a:gd name="T47" fmla="*/ 31 h 34"/>
                <a:gd name="T48" fmla="*/ 20 w 38"/>
                <a:gd name="T49" fmla="*/ 30 h 34"/>
                <a:gd name="T50" fmla="*/ 19 w 38"/>
                <a:gd name="T51" fmla="*/ 31 h 34"/>
                <a:gd name="T52" fmla="*/ 0 w 38"/>
                <a:gd name="T53" fmla="*/ 12 h 34"/>
                <a:gd name="T54" fmla="*/ 5 w 38"/>
                <a:gd name="T55" fmla="*/ 16 h 34"/>
                <a:gd name="T56" fmla="*/ 5 w 38"/>
                <a:gd name="T57" fmla="*/ 18 h 34"/>
                <a:gd name="T58" fmla="*/ 4 w 38"/>
                <a:gd name="T59" fmla="*/ 19 h 34"/>
                <a:gd name="T60" fmla="*/ 6 w 38"/>
                <a:gd name="T61" fmla="*/ 21 h 34"/>
                <a:gd name="T62" fmla="*/ 34 w 38"/>
                <a:gd name="T63" fmla="*/ 29 h 34"/>
                <a:gd name="T64" fmla="*/ 34 w 38"/>
                <a:gd name="T65" fmla="*/ 32 h 34"/>
                <a:gd name="T66" fmla="*/ 38 w 38"/>
                <a:gd name="T67" fmla="*/ 27 h 34"/>
                <a:gd name="T68" fmla="*/ 36 w 38"/>
                <a:gd name="T69" fmla="*/ 29 h 34"/>
                <a:gd name="T70" fmla="*/ 30 w 38"/>
                <a:gd name="T71" fmla="*/ 21 h 34"/>
                <a:gd name="T72" fmla="*/ 30 w 38"/>
                <a:gd name="T73" fmla="*/ 21 h 34"/>
                <a:gd name="T74" fmla="*/ 27 w 38"/>
                <a:gd name="T75" fmla="*/ 18 h 34"/>
                <a:gd name="T76" fmla="*/ 26 w 38"/>
                <a:gd name="T77" fmla="*/ 14 h 34"/>
                <a:gd name="T78" fmla="*/ 29 w 38"/>
                <a:gd name="T79" fmla="*/ 15 h 34"/>
                <a:gd name="T80" fmla="*/ 27 w 38"/>
                <a:gd name="T81" fmla="*/ 15 h 34"/>
                <a:gd name="T82" fmla="*/ 23 w 38"/>
                <a:gd name="T83" fmla="*/ 9 h 34"/>
                <a:gd name="T84" fmla="*/ 23 w 38"/>
                <a:gd name="T85" fmla="*/ 10 h 34"/>
                <a:gd name="T86" fmla="*/ 20 w 38"/>
                <a:gd name="T87" fmla="*/ 7 h 34"/>
                <a:gd name="T88" fmla="*/ 16 w 38"/>
                <a:gd name="T89" fmla="*/ 14 h 34"/>
                <a:gd name="T90" fmla="*/ 22 w 38"/>
                <a:gd name="T91" fmla="*/ 16 h 34"/>
                <a:gd name="T92" fmla="*/ 28 w 38"/>
                <a:gd name="T93" fmla="*/ 22 h 34"/>
                <a:gd name="T94" fmla="*/ 21 w 38"/>
                <a:gd name="T95" fmla="*/ 24 h 34"/>
                <a:gd name="T96" fmla="*/ 21 w 38"/>
                <a:gd name="T97" fmla="*/ 22 h 34"/>
                <a:gd name="T98" fmla="*/ 26 w 38"/>
                <a:gd name="T99" fmla="*/ 25 h 34"/>
                <a:gd name="T100" fmla="*/ 26 w 38"/>
                <a:gd name="T101" fmla="*/ 23 h 34"/>
                <a:gd name="T102" fmla="*/ 22 w 38"/>
                <a:gd name="T103" fmla="*/ 20 h 34"/>
                <a:gd name="T104" fmla="*/ 14 w 38"/>
                <a:gd name="T105" fmla="*/ 15 h 34"/>
                <a:gd name="T106" fmla="*/ 20 w 38"/>
                <a:gd name="T107" fmla="*/ 18 h 34"/>
                <a:gd name="T108" fmla="*/ 20 w 38"/>
                <a:gd name="T109" fmla="*/ 20 h 34"/>
                <a:gd name="T110" fmla="*/ 17 w 38"/>
                <a:gd name="T111" fmla="*/ 17 h 34"/>
                <a:gd name="T112" fmla="*/ 15 w 38"/>
                <a:gd name="T113" fmla="*/ 27 h 34"/>
                <a:gd name="T114" fmla="*/ 15 w 38"/>
                <a:gd name="T11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3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3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lose/>
                  <a:moveTo>
                    <a:pt x="33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30" y="27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30" y="21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28" y="17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27" y="1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lose/>
                  <a:moveTo>
                    <a:pt x="21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21" y="27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4" y="25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5"/>
                    <a:pt x="24" y="25"/>
                    <a:pt x="24" y="25"/>
                  </a:cubicBezTo>
                  <a:close/>
                  <a:moveTo>
                    <a:pt x="26" y="25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5" y="23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5" y="27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15" y="26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15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4" name="Freeform 76"/>
            <p:cNvSpPr>
              <a:spLocks noEditPoints="1"/>
            </p:cNvSpPr>
            <p:nvPr/>
          </p:nvSpPr>
          <p:spPr bwMode="auto">
            <a:xfrm>
              <a:off x="5183368" y="2307493"/>
              <a:ext cx="119657" cy="86205"/>
            </a:xfrm>
            <a:custGeom>
              <a:avLst/>
              <a:gdLst>
                <a:gd name="T0" fmla="*/ 4 w 93"/>
                <a:gd name="T1" fmla="*/ 11 h 67"/>
                <a:gd name="T2" fmla="*/ 19 w 93"/>
                <a:gd name="T3" fmla="*/ 15 h 67"/>
                <a:gd name="T4" fmla="*/ 30 w 93"/>
                <a:gd name="T5" fmla="*/ 19 h 67"/>
                <a:gd name="T6" fmla="*/ 30 w 93"/>
                <a:gd name="T7" fmla="*/ 8 h 67"/>
                <a:gd name="T8" fmla="*/ 26 w 93"/>
                <a:gd name="T9" fmla="*/ 0 h 67"/>
                <a:gd name="T10" fmla="*/ 37 w 93"/>
                <a:gd name="T11" fmla="*/ 8 h 67"/>
                <a:gd name="T12" fmla="*/ 49 w 93"/>
                <a:gd name="T13" fmla="*/ 11 h 67"/>
                <a:gd name="T14" fmla="*/ 56 w 93"/>
                <a:gd name="T15" fmla="*/ 8 h 67"/>
                <a:gd name="T16" fmla="*/ 63 w 93"/>
                <a:gd name="T17" fmla="*/ 4 h 67"/>
                <a:gd name="T18" fmla="*/ 71 w 93"/>
                <a:gd name="T19" fmla="*/ 11 h 67"/>
                <a:gd name="T20" fmla="*/ 78 w 93"/>
                <a:gd name="T21" fmla="*/ 19 h 67"/>
                <a:gd name="T22" fmla="*/ 82 w 93"/>
                <a:gd name="T23" fmla="*/ 26 h 67"/>
                <a:gd name="T24" fmla="*/ 89 w 93"/>
                <a:gd name="T25" fmla="*/ 26 h 67"/>
                <a:gd name="T26" fmla="*/ 89 w 93"/>
                <a:gd name="T27" fmla="*/ 30 h 67"/>
                <a:gd name="T28" fmla="*/ 82 w 93"/>
                <a:gd name="T29" fmla="*/ 30 h 67"/>
                <a:gd name="T30" fmla="*/ 78 w 93"/>
                <a:gd name="T31" fmla="*/ 37 h 67"/>
                <a:gd name="T32" fmla="*/ 78 w 93"/>
                <a:gd name="T33" fmla="*/ 45 h 67"/>
                <a:gd name="T34" fmla="*/ 78 w 93"/>
                <a:gd name="T35" fmla="*/ 48 h 67"/>
                <a:gd name="T36" fmla="*/ 78 w 93"/>
                <a:gd name="T37" fmla="*/ 52 h 67"/>
                <a:gd name="T38" fmla="*/ 74 w 93"/>
                <a:gd name="T39" fmla="*/ 60 h 67"/>
                <a:gd name="T40" fmla="*/ 74 w 93"/>
                <a:gd name="T41" fmla="*/ 52 h 67"/>
                <a:gd name="T42" fmla="*/ 71 w 93"/>
                <a:gd name="T43" fmla="*/ 52 h 67"/>
                <a:gd name="T44" fmla="*/ 74 w 93"/>
                <a:gd name="T45" fmla="*/ 60 h 67"/>
                <a:gd name="T46" fmla="*/ 74 w 93"/>
                <a:gd name="T47" fmla="*/ 63 h 67"/>
                <a:gd name="T48" fmla="*/ 71 w 93"/>
                <a:gd name="T49" fmla="*/ 67 h 67"/>
                <a:gd name="T50" fmla="*/ 67 w 93"/>
                <a:gd name="T51" fmla="*/ 67 h 67"/>
                <a:gd name="T52" fmla="*/ 60 w 93"/>
                <a:gd name="T53" fmla="*/ 60 h 67"/>
                <a:gd name="T54" fmla="*/ 60 w 93"/>
                <a:gd name="T55" fmla="*/ 52 h 67"/>
                <a:gd name="T56" fmla="*/ 63 w 93"/>
                <a:gd name="T57" fmla="*/ 52 h 67"/>
                <a:gd name="T58" fmla="*/ 60 w 93"/>
                <a:gd name="T59" fmla="*/ 48 h 67"/>
                <a:gd name="T60" fmla="*/ 56 w 93"/>
                <a:gd name="T61" fmla="*/ 45 h 67"/>
                <a:gd name="T62" fmla="*/ 52 w 93"/>
                <a:gd name="T63" fmla="*/ 48 h 67"/>
                <a:gd name="T64" fmla="*/ 49 w 93"/>
                <a:gd name="T65" fmla="*/ 52 h 67"/>
                <a:gd name="T66" fmla="*/ 41 w 93"/>
                <a:gd name="T67" fmla="*/ 56 h 67"/>
                <a:gd name="T68" fmla="*/ 41 w 93"/>
                <a:gd name="T69" fmla="*/ 56 h 67"/>
                <a:gd name="T70" fmla="*/ 37 w 93"/>
                <a:gd name="T71" fmla="*/ 60 h 67"/>
                <a:gd name="T72" fmla="*/ 34 w 93"/>
                <a:gd name="T73" fmla="*/ 60 h 67"/>
                <a:gd name="T74" fmla="*/ 37 w 93"/>
                <a:gd name="T75" fmla="*/ 52 h 67"/>
                <a:gd name="T76" fmla="*/ 37 w 93"/>
                <a:gd name="T77" fmla="*/ 48 h 67"/>
                <a:gd name="T78" fmla="*/ 30 w 93"/>
                <a:gd name="T79" fmla="*/ 45 h 67"/>
                <a:gd name="T80" fmla="*/ 19 w 93"/>
                <a:gd name="T81" fmla="*/ 37 h 67"/>
                <a:gd name="T82" fmla="*/ 23 w 93"/>
                <a:gd name="T83" fmla="*/ 34 h 67"/>
                <a:gd name="T84" fmla="*/ 15 w 93"/>
                <a:gd name="T85" fmla="*/ 26 h 67"/>
                <a:gd name="T86" fmla="*/ 12 w 93"/>
                <a:gd name="T87" fmla="*/ 19 h 67"/>
                <a:gd name="T88" fmla="*/ 4 w 93"/>
                <a:gd name="T89" fmla="*/ 15 h 67"/>
                <a:gd name="T90" fmla="*/ 30 w 93"/>
                <a:gd name="T91" fmla="*/ 60 h 67"/>
                <a:gd name="T92" fmla="*/ 19 w 93"/>
                <a:gd name="T93" fmla="*/ 48 h 67"/>
                <a:gd name="T94" fmla="*/ 15 w 93"/>
                <a:gd name="T95" fmla="*/ 45 h 67"/>
                <a:gd name="T96" fmla="*/ 8 w 93"/>
                <a:gd name="T97" fmla="*/ 41 h 67"/>
                <a:gd name="T98" fmla="*/ 0 w 93"/>
                <a:gd name="T99" fmla="*/ 41 h 67"/>
                <a:gd name="T100" fmla="*/ 4 w 93"/>
                <a:gd name="T101" fmla="*/ 45 h 67"/>
                <a:gd name="T102" fmla="*/ 8 w 93"/>
                <a:gd name="T103" fmla="*/ 45 h 67"/>
                <a:gd name="T104" fmla="*/ 8 w 93"/>
                <a:gd name="T105" fmla="*/ 52 h 67"/>
                <a:gd name="T106" fmla="*/ 15 w 93"/>
                <a:gd name="T107" fmla="*/ 56 h 67"/>
                <a:gd name="T108" fmla="*/ 26 w 93"/>
                <a:gd name="T109" fmla="*/ 60 h 67"/>
                <a:gd name="T110" fmla="*/ 30 w 93"/>
                <a:gd name="T11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67">
                  <a:moveTo>
                    <a:pt x="4" y="15"/>
                  </a:moveTo>
                  <a:lnTo>
                    <a:pt x="4" y="11"/>
                  </a:lnTo>
                  <a:lnTo>
                    <a:pt x="8" y="11"/>
                  </a:lnTo>
                  <a:lnTo>
                    <a:pt x="19" y="15"/>
                  </a:lnTo>
                  <a:lnTo>
                    <a:pt x="26" y="15"/>
                  </a:lnTo>
                  <a:lnTo>
                    <a:pt x="30" y="1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6" y="8"/>
                  </a:lnTo>
                  <a:lnTo>
                    <a:pt x="60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78" y="37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4" y="63"/>
                  </a:lnTo>
                  <a:lnTo>
                    <a:pt x="74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3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3" y="5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30" y="60"/>
                  </a:moveTo>
                  <a:lnTo>
                    <a:pt x="23" y="48"/>
                  </a:lnTo>
                  <a:lnTo>
                    <a:pt x="19" y="48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5179508" y="2365391"/>
              <a:ext cx="428448" cy="315225"/>
            </a:xfrm>
            <a:custGeom>
              <a:avLst/>
              <a:gdLst>
                <a:gd name="T0" fmla="*/ 11 w 333"/>
                <a:gd name="T1" fmla="*/ 3 h 245"/>
                <a:gd name="T2" fmla="*/ 29 w 333"/>
                <a:gd name="T3" fmla="*/ 15 h 245"/>
                <a:gd name="T4" fmla="*/ 40 w 333"/>
                <a:gd name="T5" fmla="*/ 15 h 245"/>
                <a:gd name="T6" fmla="*/ 48 w 333"/>
                <a:gd name="T7" fmla="*/ 7 h 245"/>
                <a:gd name="T8" fmla="*/ 59 w 333"/>
                <a:gd name="T9" fmla="*/ 0 h 245"/>
                <a:gd name="T10" fmla="*/ 63 w 333"/>
                <a:gd name="T11" fmla="*/ 7 h 245"/>
                <a:gd name="T12" fmla="*/ 70 w 333"/>
                <a:gd name="T13" fmla="*/ 22 h 245"/>
                <a:gd name="T14" fmla="*/ 77 w 333"/>
                <a:gd name="T15" fmla="*/ 26 h 245"/>
                <a:gd name="T16" fmla="*/ 85 w 333"/>
                <a:gd name="T17" fmla="*/ 37 h 245"/>
                <a:gd name="T18" fmla="*/ 103 w 333"/>
                <a:gd name="T19" fmla="*/ 41 h 245"/>
                <a:gd name="T20" fmla="*/ 126 w 333"/>
                <a:gd name="T21" fmla="*/ 52 h 245"/>
                <a:gd name="T22" fmla="*/ 163 w 333"/>
                <a:gd name="T23" fmla="*/ 48 h 245"/>
                <a:gd name="T24" fmla="*/ 174 w 333"/>
                <a:gd name="T25" fmla="*/ 37 h 245"/>
                <a:gd name="T26" fmla="*/ 192 w 333"/>
                <a:gd name="T27" fmla="*/ 22 h 245"/>
                <a:gd name="T28" fmla="*/ 211 w 333"/>
                <a:gd name="T29" fmla="*/ 22 h 245"/>
                <a:gd name="T30" fmla="*/ 237 w 333"/>
                <a:gd name="T31" fmla="*/ 29 h 245"/>
                <a:gd name="T32" fmla="*/ 251 w 333"/>
                <a:gd name="T33" fmla="*/ 37 h 245"/>
                <a:gd name="T34" fmla="*/ 277 w 333"/>
                <a:gd name="T35" fmla="*/ 55 h 245"/>
                <a:gd name="T36" fmla="*/ 281 w 333"/>
                <a:gd name="T37" fmla="*/ 70 h 245"/>
                <a:gd name="T38" fmla="*/ 281 w 333"/>
                <a:gd name="T39" fmla="*/ 78 h 245"/>
                <a:gd name="T40" fmla="*/ 274 w 333"/>
                <a:gd name="T41" fmla="*/ 89 h 245"/>
                <a:gd name="T42" fmla="*/ 281 w 333"/>
                <a:gd name="T43" fmla="*/ 100 h 245"/>
                <a:gd name="T44" fmla="*/ 281 w 333"/>
                <a:gd name="T45" fmla="*/ 126 h 245"/>
                <a:gd name="T46" fmla="*/ 300 w 333"/>
                <a:gd name="T47" fmla="*/ 144 h 245"/>
                <a:gd name="T48" fmla="*/ 300 w 333"/>
                <a:gd name="T49" fmla="*/ 182 h 245"/>
                <a:gd name="T50" fmla="*/ 318 w 333"/>
                <a:gd name="T51" fmla="*/ 189 h 245"/>
                <a:gd name="T52" fmla="*/ 326 w 333"/>
                <a:gd name="T53" fmla="*/ 204 h 245"/>
                <a:gd name="T54" fmla="*/ 333 w 333"/>
                <a:gd name="T55" fmla="*/ 219 h 245"/>
                <a:gd name="T56" fmla="*/ 311 w 333"/>
                <a:gd name="T57" fmla="*/ 222 h 245"/>
                <a:gd name="T58" fmla="*/ 311 w 333"/>
                <a:gd name="T59" fmla="*/ 241 h 245"/>
                <a:gd name="T60" fmla="*/ 296 w 333"/>
                <a:gd name="T61" fmla="*/ 241 h 245"/>
                <a:gd name="T62" fmla="*/ 289 w 333"/>
                <a:gd name="T63" fmla="*/ 241 h 245"/>
                <a:gd name="T64" fmla="*/ 263 w 333"/>
                <a:gd name="T65" fmla="*/ 237 h 245"/>
                <a:gd name="T66" fmla="*/ 248 w 333"/>
                <a:gd name="T67" fmla="*/ 233 h 245"/>
                <a:gd name="T68" fmla="*/ 233 w 333"/>
                <a:gd name="T69" fmla="*/ 222 h 245"/>
                <a:gd name="T70" fmla="*/ 226 w 333"/>
                <a:gd name="T71" fmla="*/ 211 h 245"/>
                <a:gd name="T72" fmla="*/ 207 w 333"/>
                <a:gd name="T73" fmla="*/ 211 h 245"/>
                <a:gd name="T74" fmla="*/ 185 w 333"/>
                <a:gd name="T75" fmla="*/ 215 h 245"/>
                <a:gd name="T76" fmla="*/ 166 w 333"/>
                <a:gd name="T77" fmla="*/ 211 h 245"/>
                <a:gd name="T78" fmla="*/ 159 w 333"/>
                <a:gd name="T79" fmla="*/ 204 h 245"/>
                <a:gd name="T80" fmla="*/ 140 w 333"/>
                <a:gd name="T81" fmla="*/ 200 h 245"/>
                <a:gd name="T82" fmla="*/ 126 w 333"/>
                <a:gd name="T83" fmla="*/ 185 h 245"/>
                <a:gd name="T84" fmla="*/ 126 w 333"/>
                <a:gd name="T85" fmla="*/ 182 h 245"/>
                <a:gd name="T86" fmla="*/ 114 w 333"/>
                <a:gd name="T87" fmla="*/ 163 h 245"/>
                <a:gd name="T88" fmla="*/ 100 w 333"/>
                <a:gd name="T89" fmla="*/ 163 h 245"/>
                <a:gd name="T90" fmla="*/ 96 w 333"/>
                <a:gd name="T91" fmla="*/ 159 h 245"/>
                <a:gd name="T92" fmla="*/ 92 w 333"/>
                <a:gd name="T93" fmla="*/ 163 h 245"/>
                <a:gd name="T94" fmla="*/ 85 w 333"/>
                <a:gd name="T95" fmla="*/ 159 h 245"/>
                <a:gd name="T96" fmla="*/ 74 w 333"/>
                <a:gd name="T97" fmla="*/ 141 h 245"/>
                <a:gd name="T98" fmla="*/ 66 w 333"/>
                <a:gd name="T99" fmla="*/ 122 h 245"/>
                <a:gd name="T100" fmla="*/ 44 w 333"/>
                <a:gd name="T101" fmla="*/ 115 h 245"/>
                <a:gd name="T102" fmla="*/ 40 w 333"/>
                <a:gd name="T103" fmla="*/ 104 h 245"/>
                <a:gd name="T104" fmla="*/ 33 w 333"/>
                <a:gd name="T105" fmla="*/ 96 h 245"/>
                <a:gd name="T106" fmla="*/ 37 w 333"/>
                <a:gd name="T107" fmla="*/ 81 h 245"/>
                <a:gd name="T108" fmla="*/ 40 w 333"/>
                <a:gd name="T109" fmla="*/ 70 h 245"/>
                <a:gd name="T110" fmla="*/ 40 w 333"/>
                <a:gd name="T111" fmla="*/ 67 h 245"/>
                <a:gd name="T112" fmla="*/ 26 w 333"/>
                <a:gd name="T113" fmla="*/ 63 h 245"/>
                <a:gd name="T114" fmla="*/ 18 w 333"/>
                <a:gd name="T115" fmla="*/ 52 h 245"/>
                <a:gd name="T116" fmla="*/ 11 w 333"/>
                <a:gd name="T117" fmla="*/ 41 h 245"/>
                <a:gd name="T118" fmla="*/ 7 w 333"/>
                <a:gd name="T119" fmla="*/ 22 h 245"/>
                <a:gd name="T120" fmla="*/ 0 w 333"/>
                <a:gd name="T121" fmla="*/ 7 h 245"/>
                <a:gd name="T122" fmla="*/ 7 w 333"/>
                <a:gd name="T1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3" h="245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63" y="15"/>
                  </a:lnTo>
                  <a:lnTo>
                    <a:pt x="66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2" y="41"/>
                  </a:lnTo>
                  <a:lnTo>
                    <a:pt x="96" y="37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26" y="52"/>
                  </a:lnTo>
                  <a:lnTo>
                    <a:pt x="133" y="52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59" y="48"/>
                  </a:lnTo>
                  <a:lnTo>
                    <a:pt x="163" y="48"/>
                  </a:lnTo>
                  <a:lnTo>
                    <a:pt x="166" y="44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66" y="37"/>
                  </a:lnTo>
                  <a:lnTo>
                    <a:pt x="174" y="37"/>
                  </a:lnTo>
                  <a:lnTo>
                    <a:pt x="174" y="33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85" y="26"/>
                  </a:lnTo>
                  <a:lnTo>
                    <a:pt x="192" y="22"/>
                  </a:lnTo>
                  <a:lnTo>
                    <a:pt x="200" y="26"/>
                  </a:lnTo>
                  <a:lnTo>
                    <a:pt x="200" y="22"/>
                  </a:lnTo>
                  <a:lnTo>
                    <a:pt x="203" y="18"/>
                  </a:lnTo>
                  <a:lnTo>
                    <a:pt x="207" y="22"/>
                  </a:lnTo>
                  <a:lnTo>
                    <a:pt x="211" y="22"/>
                  </a:lnTo>
                  <a:lnTo>
                    <a:pt x="214" y="26"/>
                  </a:lnTo>
                  <a:lnTo>
                    <a:pt x="222" y="26"/>
                  </a:lnTo>
                  <a:lnTo>
                    <a:pt x="229" y="33"/>
                  </a:lnTo>
                  <a:lnTo>
                    <a:pt x="233" y="33"/>
                  </a:lnTo>
                  <a:lnTo>
                    <a:pt x="237" y="29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48" y="41"/>
                  </a:lnTo>
                  <a:lnTo>
                    <a:pt x="251" y="37"/>
                  </a:lnTo>
                  <a:lnTo>
                    <a:pt x="259" y="41"/>
                  </a:lnTo>
                  <a:lnTo>
                    <a:pt x="266" y="48"/>
                  </a:lnTo>
                  <a:lnTo>
                    <a:pt x="274" y="48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9"/>
                  </a:lnTo>
                  <a:lnTo>
                    <a:pt x="277" y="63"/>
                  </a:lnTo>
                  <a:lnTo>
                    <a:pt x="281" y="67"/>
                  </a:lnTo>
                  <a:lnTo>
                    <a:pt x="281" y="70"/>
                  </a:lnTo>
                  <a:lnTo>
                    <a:pt x="281" y="70"/>
                  </a:lnTo>
                  <a:lnTo>
                    <a:pt x="277" y="74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77" y="81"/>
                  </a:lnTo>
                  <a:lnTo>
                    <a:pt x="274" y="81"/>
                  </a:lnTo>
                  <a:lnTo>
                    <a:pt x="274" y="85"/>
                  </a:lnTo>
                  <a:lnTo>
                    <a:pt x="277" y="85"/>
                  </a:lnTo>
                  <a:lnTo>
                    <a:pt x="274" y="89"/>
                  </a:lnTo>
                  <a:lnTo>
                    <a:pt x="274" y="92"/>
                  </a:lnTo>
                  <a:lnTo>
                    <a:pt x="277" y="96"/>
                  </a:lnTo>
                  <a:lnTo>
                    <a:pt x="277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77" y="107"/>
                  </a:lnTo>
                  <a:lnTo>
                    <a:pt x="277" y="111"/>
                  </a:lnTo>
                  <a:lnTo>
                    <a:pt x="281" y="118"/>
                  </a:lnTo>
                  <a:lnTo>
                    <a:pt x="285" y="126"/>
                  </a:lnTo>
                  <a:lnTo>
                    <a:pt x="281" y="126"/>
                  </a:lnTo>
                  <a:lnTo>
                    <a:pt x="285" y="130"/>
                  </a:lnTo>
                  <a:lnTo>
                    <a:pt x="285" y="133"/>
                  </a:lnTo>
                  <a:lnTo>
                    <a:pt x="300" y="133"/>
                  </a:lnTo>
                  <a:lnTo>
                    <a:pt x="303" y="141"/>
                  </a:lnTo>
                  <a:lnTo>
                    <a:pt x="300" y="144"/>
                  </a:lnTo>
                  <a:lnTo>
                    <a:pt x="303" y="148"/>
                  </a:lnTo>
                  <a:lnTo>
                    <a:pt x="303" y="152"/>
                  </a:lnTo>
                  <a:lnTo>
                    <a:pt x="289" y="167"/>
                  </a:lnTo>
                  <a:lnTo>
                    <a:pt x="300" y="178"/>
                  </a:lnTo>
                  <a:lnTo>
                    <a:pt x="300" y="182"/>
                  </a:lnTo>
                  <a:lnTo>
                    <a:pt x="303" y="185"/>
                  </a:lnTo>
                  <a:lnTo>
                    <a:pt x="307" y="185"/>
                  </a:lnTo>
                  <a:lnTo>
                    <a:pt x="311" y="189"/>
                  </a:lnTo>
                  <a:lnTo>
                    <a:pt x="314" y="189"/>
                  </a:lnTo>
                  <a:lnTo>
                    <a:pt x="318" y="189"/>
                  </a:lnTo>
                  <a:lnTo>
                    <a:pt x="318" y="193"/>
                  </a:lnTo>
                  <a:lnTo>
                    <a:pt x="322" y="193"/>
                  </a:lnTo>
                  <a:lnTo>
                    <a:pt x="322" y="196"/>
                  </a:lnTo>
                  <a:lnTo>
                    <a:pt x="326" y="200"/>
                  </a:lnTo>
                  <a:lnTo>
                    <a:pt x="326" y="204"/>
                  </a:lnTo>
                  <a:lnTo>
                    <a:pt x="326" y="207"/>
                  </a:lnTo>
                  <a:lnTo>
                    <a:pt x="329" y="207"/>
                  </a:lnTo>
                  <a:lnTo>
                    <a:pt x="333" y="207"/>
                  </a:lnTo>
                  <a:lnTo>
                    <a:pt x="333" y="215"/>
                  </a:lnTo>
                  <a:lnTo>
                    <a:pt x="333" y="219"/>
                  </a:lnTo>
                  <a:lnTo>
                    <a:pt x="329" y="215"/>
                  </a:lnTo>
                  <a:lnTo>
                    <a:pt x="318" y="219"/>
                  </a:lnTo>
                  <a:lnTo>
                    <a:pt x="318" y="219"/>
                  </a:lnTo>
                  <a:lnTo>
                    <a:pt x="314" y="222"/>
                  </a:lnTo>
                  <a:lnTo>
                    <a:pt x="311" y="222"/>
                  </a:lnTo>
                  <a:lnTo>
                    <a:pt x="311" y="226"/>
                  </a:lnTo>
                  <a:lnTo>
                    <a:pt x="311" y="230"/>
                  </a:lnTo>
                  <a:lnTo>
                    <a:pt x="311" y="233"/>
                  </a:lnTo>
                  <a:lnTo>
                    <a:pt x="311" y="237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07" y="241"/>
                  </a:lnTo>
                  <a:lnTo>
                    <a:pt x="307" y="245"/>
                  </a:lnTo>
                  <a:lnTo>
                    <a:pt x="300" y="241"/>
                  </a:lnTo>
                  <a:lnTo>
                    <a:pt x="296" y="241"/>
                  </a:lnTo>
                  <a:lnTo>
                    <a:pt x="296" y="237"/>
                  </a:lnTo>
                  <a:lnTo>
                    <a:pt x="292" y="237"/>
                  </a:lnTo>
                  <a:lnTo>
                    <a:pt x="292" y="241"/>
                  </a:lnTo>
                  <a:lnTo>
                    <a:pt x="292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5" y="237"/>
                  </a:lnTo>
                  <a:lnTo>
                    <a:pt x="277" y="237"/>
                  </a:lnTo>
                  <a:lnTo>
                    <a:pt x="274" y="237"/>
                  </a:lnTo>
                  <a:lnTo>
                    <a:pt x="263" y="237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55" y="237"/>
                  </a:lnTo>
                  <a:lnTo>
                    <a:pt x="251" y="233"/>
                  </a:lnTo>
                  <a:lnTo>
                    <a:pt x="248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0"/>
                  </a:lnTo>
                  <a:lnTo>
                    <a:pt x="237" y="226"/>
                  </a:lnTo>
                  <a:lnTo>
                    <a:pt x="233" y="222"/>
                  </a:lnTo>
                  <a:lnTo>
                    <a:pt x="229" y="215"/>
                  </a:lnTo>
                  <a:lnTo>
                    <a:pt x="229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2" y="211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07" y="211"/>
                  </a:lnTo>
                  <a:lnTo>
                    <a:pt x="207" y="215"/>
                  </a:lnTo>
                  <a:lnTo>
                    <a:pt x="203" y="219"/>
                  </a:lnTo>
                  <a:lnTo>
                    <a:pt x="196" y="222"/>
                  </a:lnTo>
                  <a:lnTo>
                    <a:pt x="189" y="219"/>
                  </a:lnTo>
                  <a:lnTo>
                    <a:pt x="185" y="215"/>
                  </a:lnTo>
                  <a:lnTo>
                    <a:pt x="181" y="219"/>
                  </a:lnTo>
                  <a:lnTo>
                    <a:pt x="177" y="219"/>
                  </a:lnTo>
                  <a:lnTo>
                    <a:pt x="174" y="215"/>
                  </a:lnTo>
                  <a:lnTo>
                    <a:pt x="170" y="215"/>
                  </a:lnTo>
                  <a:lnTo>
                    <a:pt x="166" y="211"/>
                  </a:lnTo>
                  <a:lnTo>
                    <a:pt x="163" y="211"/>
                  </a:lnTo>
                  <a:lnTo>
                    <a:pt x="159" y="207"/>
                  </a:lnTo>
                  <a:lnTo>
                    <a:pt x="163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5" y="204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37" y="196"/>
                  </a:lnTo>
                  <a:lnTo>
                    <a:pt x="129" y="189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6" y="185"/>
                  </a:lnTo>
                  <a:lnTo>
                    <a:pt x="126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2" y="182"/>
                  </a:lnTo>
                  <a:lnTo>
                    <a:pt x="122" y="174"/>
                  </a:lnTo>
                  <a:lnTo>
                    <a:pt x="118" y="170"/>
                  </a:lnTo>
                  <a:lnTo>
                    <a:pt x="114" y="167"/>
                  </a:lnTo>
                  <a:lnTo>
                    <a:pt x="114" y="163"/>
                  </a:lnTo>
                  <a:lnTo>
                    <a:pt x="111" y="159"/>
                  </a:lnTo>
                  <a:lnTo>
                    <a:pt x="107" y="167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0" y="163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2" y="159"/>
                  </a:lnTo>
                  <a:lnTo>
                    <a:pt x="96" y="159"/>
                  </a:lnTo>
                  <a:lnTo>
                    <a:pt x="96" y="163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5" y="159"/>
                  </a:lnTo>
                  <a:lnTo>
                    <a:pt x="81" y="156"/>
                  </a:lnTo>
                  <a:lnTo>
                    <a:pt x="81" y="148"/>
                  </a:lnTo>
                  <a:lnTo>
                    <a:pt x="74" y="148"/>
                  </a:lnTo>
                  <a:lnTo>
                    <a:pt x="74" y="144"/>
                  </a:lnTo>
                  <a:lnTo>
                    <a:pt x="74" y="141"/>
                  </a:lnTo>
                  <a:lnTo>
                    <a:pt x="77" y="137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3" y="122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8" y="118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07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37" y="104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7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40" y="81"/>
                  </a:lnTo>
                  <a:lnTo>
                    <a:pt x="40" y="78"/>
                  </a:lnTo>
                  <a:lnTo>
                    <a:pt x="40" y="74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0" y="6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18" y="55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5155064" y="2326793"/>
              <a:ext cx="75912" cy="57899"/>
            </a:xfrm>
            <a:custGeom>
              <a:avLst/>
              <a:gdLst>
                <a:gd name="T0" fmla="*/ 0 w 59"/>
                <a:gd name="T1" fmla="*/ 0 h 45"/>
                <a:gd name="T2" fmla="*/ 4 w 59"/>
                <a:gd name="T3" fmla="*/ 0 h 45"/>
                <a:gd name="T4" fmla="*/ 11 w 59"/>
                <a:gd name="T5" fmla="*/ 0 h 45"/>
                <a:gd name="T6" fmla="*/ 15 w 59"/>
                <a:gd name="T7" fmla="*/ 0 h 45"/>
                <a:gd name="T8" fmla="*/ 26 w 59"/>
                <a:gd name="T9" fmla="*/ 0 h 45"/>
                <a:gd name="T10" fmla="*/ 30 w 59"/>
                <a:gd name="T11" fmla="*/ 4 h 45"/>
                <a:gd name="T12" fmla="*/ 34 w 59"/>
                <a:gd name="T13" fmla="*/ 4 h 45"/>
                <a:gd name="T14" fmla="*/ 37 w 59"/>
                <a:gd name="T15" fmla="*/ 8 h 45"/>
                <a:gd name="T16" fmla="*/ 37 w 59"/>
                <a:gd name="T17" fmla="*/ 11 h 45"/>
                <a:gd name="T18" fmla="*/ 37 w 59"/>
                <a:gd name="T19" fmla="*/ 11 h 45"/>
                <a:gd name="T20" fmla="*/ 45 w 59"/>
                <a:gd name="T21" fmla="*/ 19 h 45"/>
                <a:gd name="T22" fmla="*/ 45 w 59"/>
                <a:gd name="T23" fmla="*/ 19 h 45"/>
                <a:gd name="T24" fmla="*/ 41 w 59"/>
                <a:gd name="T25" fmla="*/ 22 h 45"/>
                <a:gd name="T26" fmla="*/ 45 w 59"/>
                <a:gd name="T27" fmla="*/ 26 h 45"/>
                <a:gd name="T28" fmla="*/ 52 w 59"/>
                <a:gd name="T29" fmla="*/ 30 h 45"/>
                <a:gd name="T30" fmla="*/ 56 w 59"/>
                <a:gd name="T31" fmla="*/ 30 h 45"/>
                <a:gd name="T32" fmla="*/ 59 w 59"/>
                <a:gd name="T33" fmla="*/ 33 h 45"/>
                <a:gd name="T34" fmla="*/ 56 w 59"/>
                <a:gd name="T35" fmla="*/ 33 h 45"/>
                <a:gd name="T36" fmla="*/ 59 w 59"/>
                <a:gd name="T37" fmla="*/ 37 h 45"/>
                <a:gd name="T38" fmla="*/ 56 w 59"/>
                <a:gd name="T39" fmla="*/ 41 h 45"/>
                <a:gd name="T40" fmla="*/ 56 w 59"/>
                <a:gd name="T41" fmla="*/ 45 h 45"/>
                <a:gd name="T42" fmla="*/ 52 w 59"/>
                <a:gd name="T43" fmla="*/ 45 h 45"/>
                <a:gd name="T44" fmla="*/ 45 w 59"/>
                <a:gd name="T45" fmla="*/ 33 h 45"/>
                <a:gd name="T46" fmla="*/ 41 w 59"/>
                <a:gd name="T47" fmla="*/ 33 h 45"/>
                <a:gd name="T48" fmla="*/ 37 w 59"/>
                <a:gd name="T49" fmla="*/ 30 h 45"/>
                <a:gd name="T50" fmla="*/ 37 w 59"/>
                <a:gd name="T51" fmla="*/ 30 h 45"/>
                <a:gd name="T52" fmla="*/ 34 w 59"/>
                <a:gd name="T53" fmla="*/ 30 h 45"/>
                <a:gd name="T54" fmla="*/ 30 w 59"/>
                <a:gd name="T55" fmla="*/ 26 h 45"/>
                <a:gd name="T56" fmla="*/ 26 w 59"/>
                <a:gd name="T57" fmla="*/ 26 h 45"/>
                <a:gd name="T58" fmla="*/ 22 w 59"/>
                <a:gd name="T59" fmla="*/ 26 h 45"/>
                <a:gd name="T60" fmla="*/ 22 w 59"/>
                <a:gd name="T61" fmla="*/ 26 h 45"/>
                <a:gd name="T62" fmla="*/ 19 w 59"/>
                <a:gd name="T63" fmla="*/ 22 h 45"/>
                <a:gd name="T64" fmla="*/ 19 w 59"/>
                <a:gd name="T65" fmla="*/ 22 h 45"/>
                <a:gd name="T66" fmla="*/ 11 w 59"/>
                <a:gd name="T67" fmla="*/ 22 h 45"/>
                <a:gd name="T68" fmla="*/ 8 w 59"/>
                <a:gd name="T69" fmla="*/ 19 h 45"/>
                <a:gd name="T70" fmla="*/ 8 w 59"/>
                <a:gd name="T71" fmla="*/ 15 h 45"/>
                <a:gd name="T72" fmla="*/ 8 w 59"/>
                <a:gd name="T73" fmla="*/ 11 h 45"/>
                <a:gd name="T74" fmla="*/ 8 w 59"/>
                <a:gd name="T75" fmla="*/ 8 h 45"/>
                <a:gd name="T76" fmla="*/ 4 w 59"/>
                <a:gd name="T77" fmla="*/ 8 h 45"/>
                <a:gd name="T78" fmla="*/ 4 w 59"/>
                <a:gd name="T79" fmla="*/ 4 h 45"/>
                <a:gd name="T80" fmla="*/ 0 w 59"/>
                <a:gd name="T8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45">
                  <a:moveTo>
                    <a:pt x="0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6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7" name="Freeform 79"/>
            <p:cNvSpPr>
              <a:spLocks noEditPoints="1"/>
            </p:cNvSpPr>
            <p:nvPr/>
          </p:nvSpPr>
          <p:spPr bwMode="auto">
            <a:xfrm>
              <a:off x="4802526" y="2312640"/>
              <a:ext cx="396282" cy="142816"/>
            </a:xfrm>
            <a:custGeom>
              <a:avLst/>
              <a:gdLst>
                <a:gd name="T0" fmla="*/ 15 w 308"/>
                <a:gd name="T1" fmla="*/ 11 h 111"/>
                <a:gd name="T2" fmla="*/ 26 w 308"/>
                <a:gd name="T3" fmla="*/ 0 h 111"/>
                <a:gd name="T4" fmla="*/ 45 w 308"/>
                <a:gd name="T5" fmla="*/ 11 h 111"/>
                <a:gd name="T6" fmla="*/ 41 w 308"/>
                <a:gd name="T7" fmla="*/ 19 h 111"/>
                <a:gd name="T8" fmla="*/ 19 w 308"/>
                <a:gd name="T9" fmla="*/ 30 h 111"/>
                <a:gd name="T10" fmla="*/ 15 w 308"/>
                <a:gd name="T11" fmla="*/ 26 h 111"/>
                <a:gd name="T12" fmla="*/ 8 w 308"/>
                <a:gd name="T13" fmla="*/ 22 h 111"/>
                <a:gd name="T14" fmla="*/ 233 w 308"/>
                <a:gd name="T15" fmla="*/ 19 h 111"/>
                <a:gd name="T16" fmla="*/ 215 w 308"/>
                <a:gd name="T17" fmla="*/ 15 h 111"/>
                <a:gd name="T18" fmla="*/ 185 w 308"/>
                <a:gd name="T19" fmla="*/ 19 h 111"/>
                <a:gd name="T20" fmla="*/ 167 w 308"/>
                <a:gd name="T21" fmla="*/ 11 h 111"/>
                <a:gd name="T22" fmla="*/ 152 w 308"/>
                <a:gd name="T23" fmla="*/ 7 h 111"/>
                <a:gd name="T24" fmla="*/ 133 w 308"/>
                <a:gd name="T25" fmla="*/ 0 h 111"/>
                <a:gd name="T26" fmla="*/ 104 w 308"/>
                <a:gd name="T27" fmla="*/ 4 h 111"/>
                <a:gd name="T28" fmla="*/ 89 w 308"/>
                <a:gd name="T29" fmla="*/ 15 h 111"/>
                <a:gd name="T30" fmla="*/ 67 w 308"/>
                <a:gd name="T31" fmla="*/ 15 h 111"/>
                <a:gd name="T32" fmla="*/ 56 w 308"/>
                <a:gd name="T33" fmla="*/ 22 h 111"/>
                <a:gd name="T34" fmla="*/ 48 w 308"/>
                <a:gd name="T35" fmla="*/ 30 h 111"/>
                <a:gd name="T36" fmla="*/ 41 w 308"/>
                <a:gd name="T37" fmla="*/ 33 h 111"/>
                <a:gd name="T38" fmla="*/ 22 w 308"/>
                <a:gd name="T39" fmla="*/ 30 h 111"/>
                <a:gd name="T40" fmla="*/ 11 w 308"/>
                <a:gd name="T41" fmla="*/ 44 h 111"/>
                <a:gd name="T42" fmla="*/ 22 w 308"/>
                <a:gd name="T43" fmla="*/ 48 h 111"/>
                <a:gd name="T44" fmla="*/ 22 w 308"/>
                <a:gd name="T45" fmla="*/ 59 h 111"/>
                <a:gd name="T46" fmla="*/ 22 w 308"/>
                <a:gd name="T47" fmla="*/ 63 h 111"/>
                <a:gd name="T48" fmla="*/ 15 w 308"/>
                <a:gd name="T49" fmla="*/ 67 h 111"/>
                <a:gd name="T50" fmla="*/ 22 w 308"/>
                <a:gd name="T51" fmla="*/ 74 h 111"/>
                <a:gd name="T52" fmla="*/ 30 w 308"/>
                <a:gd name="T53" fmla="*/ 85 h 111"/>
                <a:gd name="T54" fmla="*/ 30 w 308"/>
                <a:gd name="T55" fmla="*/ 96 h 111"/>
                <a:gd name="T56" fmla="*/ 34 w 308"/>
                <a:gd name="T57" fmla="*/ 96 h 111"/>
                <a:gd name="T58" fmla="*/ 41 w 308"/>
                <a:gd name="T59" fmla="*/ 100 h 111"/>
                <a:gd name="T60" fmla="*/ 52 w 308"/>
                <a:gd name="T61" fmla="*/ 96 h 111"/>
                <a:gd name="T62" fmla="*/ 59 w 308"/>
                <a:gd name="T63" fmla="*/ 104 h 111"/>
                <a:gd name="T64" fmla="*/ 74 w 308"/>
                <a:gd name="T65" fmla="*/ 108 h 111"/>
                <a:gd name="T66" fmla="*/ 85 w 308"/>
                <a:gd name="T67" fmla="*/ 100 h 111"/>
                <a:gd name="T68" fmla="*/ 111 w 308"/>
                <a:gd name="T69" fmla="*/ 108 h 111"/>
                <a:gd name="T70" fmla="*/ 141 w 308"/>
                <a:gd name="T71" fmla="*/ 104 h 111"/>
                <a:gd name="T72" fmla="*/ 167 w 308"/>
                <a:gd name="T73" fmla="*/ 96 h 111"/>
                <a:gd name="T74" fmla="*/ 167 w 308"/>
                <a:gd name="T75" fmla="*/ 104 h 111"/>
                <a:gd name="T76" fmla="*/ 182 w 308"/>
                <a:gd name="T77" fmla="*/ 108 h 111"/>
                <a:gd name="T78" fmla="*/ 189 w 308"/>
                <a:gd name="T79" fmla="*/ 96 h 111"/>
                <a:gd name="T80" fmla="*/ 215 w 308"/>
                <a:gd name="T81" fmla="*/ 93 h 111"/>
                <a:gd name="T82" fmla="*/ 241 w 308"/>
                <a:gd name="T83" fmla="*/ 89 h 111"/>
                <a:gd name="T84" fmla="*/ 270 w 308"/>
                <a:gd name="T85" fmla="*/ 89 h 111"/>
                <a:gd name="T86" fmla="*/ 296 w 308"/>
                <a:gd name="T87" fmla="*/ 85 h 111"/>
                <a:gd name="T88" fmla="*/ 304 w 308"/>
                <a:gd name="T89" fmla="*/ 82 h 111"/>
                <a:gd name="T90" fmla="*/ 296 w 308"/>
                <a:gd name="T91" fmla="*/ 63 h 111"/>
                <a:gd name="T92" fmla="*/ 293 w 308"/>
                <a:gd name="T93" fmla="*/ 44 h 111"/>
                <a:gd name="T94" fmla="*/ 293 w 308"/>
                <a:gd name="T95" fmla="*/ 33 h 111"/>
                <a:gd name="T96" fmla="*/ 278 w 308"/>
                <a:gd name="T97" fmla="*/ 19 h 111"/>
                <a:gd name="T98" fmla="*/ 259 w 308"/>
                <a:gd name="T99" fmla="*/ 7 h 111"/>
                <a:gd name="T100" fmla="*/ 248 w 308"/>
                <a:gd name="T101" fmla="*/ 4 h 111"/>
                <a:gd name="T102" fmla="*/ 37 w 308"/>
                <a:gd name="T103" fmla="*/ 100 h 111"/>
                <a:gd name="T104" fmla="*/ 8 w 308"/>
                <a:gd name="T105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8" h="111">
                  <a:moveTo>
                    <a:pt x="8" y="22"/>
                  </a:move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248" y="4"/>
                  </a:moveTo>
                  <a:lnTo>
                    <a:pt x="245" y="7"/>
                  </a:lnTo>
                  <a:lnTo>
                    <a:pt x="245" y="11"/>
                  </a:lnTo>
                  <a:lnTo>
                    <a:pt x="241" y="11"/>
                  </a:lnTo>
                  <a:lnTo>
                    <a:pt x="233" y="15"/>
                  </a:lnTo>
                  <a:lnTo>
                    <a:pt x="233" y="19"/>
                  </a:lnTo>
                  <a:lnTo>
                    <a:pt x="230" y="19"/>
                  </a:lnTo>
                  <a:lnTo>
                    <a:pt x="226" y="19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11" y="15"/>
                  </a:lnTo>
                  <a:lnTo>
                    <a:pt x="204" y="19"/>
                  </a:lnTo>
                  <a:lnTo>
                    <a:pt x="196" y="19"/>
                  </a:lnTo>
                  <a:lnTo>
                    <a:pt x="193" y="19"/>
                  </a:lnTo>
                  <a:lnTo>
                    <a:pt x="189" y="15"/>
                  </a:lnTo>
                  <a:lnTo>
                    <a:pt x="185" y="19"/>
                  </a:lnTo>
                  <a:lnTo>
                    <a:pt x="182" y="15"/>
                  </a:lnTo>
                  <a:lnTo>
                    <a:pt x="178" y="15"/>
                  </a:lnTo>
                  <a:lnTo>
                    <a:pt x="171" y="11"/>
                  </a:lnTo>
                  <a:lnTo>
                    <a:pt x="171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3" y="7"/>
                  </a:lnTo>
                  <a:lnTo>
                    <a:pt x="163" y="4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45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08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3" y="11"/>
                  </a:lnTo>
                  <a:lnTo>
                    <a:pt x="89" y="11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82" y="19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6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6" y="33"/>
                  </a:lnTo>
                  <a:lnTo>
                    <a:pt x="52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4" y="89"/>
                  </a:lnTo>
                  <a:lnTo>
                    <a:pt x="34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0" y="96"/>
                  </a:lnTo>
                  <a:lnTo>
                    <a:pt x="37" y="93"/>
                  </a:lnTo>
                  <a:lnTo>
                    <a:pt x="45" y="93"/>
                  </a:lnTo>
                  <a:lnTo>
                    <a:pt x="45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0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6" y="100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108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8" y="108"/>
                  </a:lnTo>
                  <a:lnTo>
                    <a:pt x="78" y="104"/>
                  </a:lnTo>
                  <a:lnTo>
                    <a:pt x="82" y="104"/>
                  </a:lnTo>
                  <a:lnTo>
                    <a:pt x="85" y="10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9" y="96"/>
                  </a:lnTo>
                  <a:lnTo>
                    <a:pt x="96" y="96"/>
                  </a:lnTo>
                  <a:lnTo>
                    <a:pt x="104" y="100"/>
                  </a:lnTo>
                  <a:lnTo>
                    <a:pt x="108" y="100"/>
                  </a:lnTo>
                  <a:lnTo>
                    <a:pt x="111" y="108"/>
                  </a:lnTo>
                  <a:lnTo>
                    <a:pt x="119" y="108"/>
                  </a:lnTo>
                  <a:lnTo>
                    <a:pt x="133" y="108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08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48" y="96"/>
                  </a:lnTo>
                  <a:lnTo>
                    <a:pt x="152" y="93"/>
                  </a:lnTo>
                  <a:lnTo>
                    <a:pt x="156" y="96"/>
                  </a:lnTo>
                  <a:lnTo>
                    <a:pt x="163" y="96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1" y="93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1" y="100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4" y="111"/>
                  </a:lnTo>
                  <a:lnTo>
                    <a:pt x="178" y="108"/>
                  </a:lnTo>
                  <a:lnTo>
                    <a:pt x="182" y="108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200" y="96"/>
                  </a:lnTo>
                  <a:lnTo>
                    <a:pt x="200" y="93"/>
                  </a:lnTo>
                  <a:lnTo>
                    <a:pt x="204" y="93"/>
                  </a:lnTo>
                  <a:lnTo>
                    <a:pt x="211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22" y="96"/>
                  </a:lnTo>
                  <a:lnTo>
                    <a:pt x="230" y="96"/>
                  </a:lnTo>
                  <a:lnTo>
                    <a:pt x="230" y="93"/>
                  </a:lnTo>
                  <a:lnTo>
                    <a:pt x="233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5" y="89"/>
                  </a:lnTo>
                  <a:lnTo>
                    <a:pt x="248" y="89"/>
                  </a:lnTo>
                  <a:lnTo>
                    <a:pt x="256" y="89"/>
                  </a:lnTo>
                  <a:lnTo>
                    <a:pt x="263" y="85"/>
                  </a:lnTo>
                  <a:lnTo>
                    <a:pt x="267" y="85"/>
                  </a:lnTo>
                  <a:lnTo>
                    <a:pt x="270" y="89"/>
                  </a:lnTo>
                  <a:lnTo>
                    <a:pt x="274" y="85"/>
                  </a:lnTo>
                  <a:lnTo>
                    <a:pt x="278" y="85"/>
                  </a:lnTo>
                  <a:lnTo>
                    <a:pt x="282" y="82"/>
                  </a:lnTo>
                  <a:lnTo>
                    <a:pt x="285" y="82"/>
                  </a:lnTo>
                  <a:lnTo>
                    <a:pt x="293" y="85"/>
                  </a:lnTo>
                  <a:lnTo>
                    <a:pt x="296" y="85"/>
                  </a:lnTo>
                  <a:lnTo>
                    <a:pt x="300" y="85"/>
                  </a:lnTo>
                  <a:lnTo>
                    <a:pt x="300" y="89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8" y="85"/>
                  </a:lnTo>
                  <a:lnTo>
                    <a:pt x="304" y="82"/>
                  </a:lnTo>
                  <a:lnTo>
                    <a:pt x="300" y="78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96" y="70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3" y="63"/>
                  </a:lnTo>
                  <a:lnTo>
                    <a:pt x="293" y="59"/>
                  </a:lnTo>
                  <a:lnTo>
                    <a:pt x="293" y="5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6" y="44"/>
                  </a:lnTo>
                  <a:lnTo>
                    <a:pt x="296" y="41"/>
                  </a:lnTo>
                  <a:lnTo>
                    <a:pt x="300" y="41"/>
                  </a:lnTo>
                  <a:lnTo>
                    <a:pt x="296" y="37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85" y="33"/>
                  </a:lnTo>
                  <a:lnTo>
                    <a:pt x="282" y="30"/>
                  </a:lnTo>
                  <a:lnTo>
                    <a:pt x="282" y="26"/>
                  </a:lnTo>
                  <a:lnTo>
                    <a:pt x="282" y="22"/>
                  </a:lnTo>
                  <a:lnTo>
                    <a:pt x="282" y="19"/>
                  </a:lnTo>
                  <a:lnTo>
                    <a:pt x="278" y="19"/>
                  </a:lnTo>
                  <a:lnTo>
                    <a:pt x="278" y="15"/>
                  </a:lnTo>
                  <a:lnTo>
                    <a:pt x="274" y="11"/>
                  </a:lnTo>
                  <a:lnTo>
                    <a:pt x="270" y="11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259" y="7"/>
                  </a:lnTo>
                  <a:lnTo>
                    <a:pt x="256" y="7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48" y="7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37" y="100"/>
                  </a:moveTo>
                  <a:lnTo>
                    <a:pt x="37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7" y="100"/>
                  </a:lnTo>
                  <a:close/>
                  <a:moveTo>
                    <a:pt x="0" y="33"/>
                  </a:moveTo>
                  <a:lnTo>
                    <a:pt x="4" y="37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5088158" y="2418143"/>
              <a:ext cx="205861" cy="181415"/>
            </a:xfrm>
            <a:custGeom>
              <a:avLst/>
              <a:gdLst>
                <a:gd name="T0" fmla="*/ 160 w 160"/>
                <a:gd name="T1" fmla="*/ 118 h 141"/>
                <a:gd name="T2" fmla="*/ 152 w 160"/>
                <a:gd name="T3" fmla="*/ 115 h 141"/>
                <a:gd name="T4" fmla="*/ 145 w 160"/>
                <a:gd name="T5" fmla="*/ 107 h 141"/>
                <a:gd name="T6" fmla="*/ 145 w 160"/>
                <a:gd name="T7" fmla="*/ 100 h 141"/>
                <a:gd name="T8" fmla="*/ 145 w 160"/>
                <a:gd name="T9" fmla="*/ 89 h 141"/>
                <a:gd name="T10" fmla="*/ 137 w 160"/>
                <a:gd name="T11" fmla="*/ 81 h 141"/>
                <a:gd name="T12" fmla="*/ 134 w 160"/>
                <a:gd name="T13" fmla="*/ 81 h 141"/>
                <a:gd name="T14" fmla="*/ 119 w 160"/>
                <a:gd name="T15" fmla="*/ 74 h 141"/>
                <a:gd name="T16" fmla="*/ 115 w 160"/>
                <a:gd name="T17" fmla="*/ 74 h 141"/>
                <a:gd name="T18" fmla="*/ 115 w 160"/>
                <a:gd name="T19" fmla="*/ 70 h 141"/>
                <a:gd name="T20" fmla="*/ 111 w 160"/>
                <a:gd name="T21" fmla="*/ 66 h 141"/>
                <a:gd name="T22" fmla="*/ 108 w 160"/>
                <a:gd name="T23" fmla="*/ 63 h 141"/>
                <a:gd name="T24" fmla="*/ 104 w 160"/>
                <a:gd name="T25" fmla="*/ 59 h 141"/>
                <a:gd name="T26" fmla="*/ 104 w 160"/>
                <a:gd name="T27" fmla="*/ 55 h 141"/>
                <a:gd name="T28" fmla="*/ 104 w 160"/>
                <a:gd name="T29" fmla="*/ 51 h 141"/>
                <a:gd name="T30" fmla="*/ 108 w 160"/>
                <a:gd name="T31" fmla="*/ 44 h 141"/>
                <a:gd name="T32" fmla="*/ 108 w 160"/>
                <a:gd name="T33" fmla="*/ 40 h 141"/>
                <a:gd name="T34" fmla="*/ 111 w 160"/>
                <a:gd name="T35" fmla="*/ 37 h 141"/>
                <a:gd name="T36" fmla="*/ 111 w 160"/>
                <a:gd name="T37" fmla="*/ 29 h 141"/>
                <a:gd name="T38" fmla="*/ 115 w 160"/>
                <a:gd name="T39" fmla="*/ 29 h 141"/>
                <a:gd name="T40" fmla="*/ 115 w 160"/>
                <a:gd name="T41" fmla="*/ 29 h 141"/>
                <a:gd name="T42" fmla="*/ 108 w 160"/>
                <a:gd name="T43" fmla="*/ 26 h 141"/>
                <a:gd name="T44" fmla="*/ 100 w 160"/>
                <a:gd name="T45" fmla="*/ 22 h 141"/>
                <a:gd name="T46" fmla="*/ 97 w 160"/>
                <a:gd name="T47" fmla="*/ 22 h 141"/>
                <a:gd name="T48" fmla="*/ 93 w 160"/>
                <a:gd name="T49" fmla="*/ 14 h 141"/>
                <a:gd name="T50" fmla="*/ 89 w 160"/>
                <a:gd name="T51" fmla="*/ 11 h 141"/>
                <a:gd name="T52" fmla="*/ 86 w 160"/>
                <a:gd name="T53" fmla="*/ 7 h 141"/>
                <a:gd name="T54" fmla="*/ 78 w 160"/>
                <a:gd name="T55" fmla="*/ 7 h 141"/>
                <a:gd name="T56" fmla="*/ 78 w 160"/>
                <a:gd name="T57" fmla="*/ 3 h 141"/>
                <a:gd name="T58" fmla="*/ 71 w 160"/>
                <a:gd name="T59" fmla="*/ 3 h 141"/>
                <a:gd name="T60" fmla="*/ 60 w 160"/>
                <a:gd name="T61" fmla="*/ 0 h 141"/>
                <a:gd name="T62" fmla="*/ 52 w 160"/>
                <a:gd name="T63" fmla="*/ 3 h 141"/>
                <a:gd name="T64" fmla="*/ 48 w 160"/>
                <a:gd name="T65" fmla="*/ 7 h 141"/>
                <a:gd name="T66" fmla="*/ 45 w 160"/>
                <a:gd name="T67" fmla="*/ 11 h 141"/>
                <a:gd name="T68" fmla="*/ 34 w 160"/>
                <a:gd name="T69" fmla="*/ 14 h 141"/>
                <a:gd name="T70" fmla="*/ 34 w 160"/>
                <a:gd name="T71" fmla="*/ 22 h 141"/>
                <a:gd name="T72" fmla="*/ 34 w 160"/>
                <a:gd name="T73" fmla="*/ 33 h 141"/>
                <a:gd name="T74" fmla="*/ 34 w 160"/>
                <a:gd name="T75" fmla="*/ 40 h 141"/>
                <a:gd name="T76" fmla="*/ 30 w 160"/>
                <a:gd name="T77" fmla="*/ 48 h 141"/>
                <a:gd name="T78" fmla="*/ 0 w 160"/>
                <a:gd name="T79" fmla="*/ 70 h 141"/>
                <a:gd name="T80" fmla="*/ 0 w 160"/>
                <a:gd name="T81" fmla="*/ 70 h 141"/>
                <a:gd name="T82" fmla="*/ 23 w 160"/>
                <a:gd name="T83" fmla="*/ 92 h 141"/>
                <a:gd name="T84" fmla="*/ 130 w 160"/>
                <a:gd name="T85" fmla="*/ 141 h 141"/>
                <a:gd name="T86" fmla="*/ 137 w 160"/>
                <a:gd name="T87" fmla="*/ 126 h 141"/>
                <a:gd name="T88" fmla="*/ 152 w 160"/>
                <a:gd name="T89" fmla="*/ 126 h 141"/>
                <a:gd name="T90" fmla="*/ 156 w 160"/>
                <a:gd name="T91" fmla="*/ 126 h 141"/>
                <a:gd name="T92" fmla="*/ 160 w 160"/>
                <a:gd name="T93" fmla="*/ 1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141">
                  <a:moveTo>
                    <a:pt x="160" y="122"/>
                  </a:moveTo>
                  <a:lnTo>
                    <a:pt x="160" y="118"/>
                  </a:lnTo>
                  <a:lnTo>
                    <a:pt x="156" y="118"/>
                  </a:lnTo>
                  <a:lnTo>
                    <a:pt x="152" y="115"/>
                  </a:lnTo>
                  <a:lnTo>
                    <a:pt x="152" y="107"/>
                  </a:lnTo>
                  <a:lnTo>
                    <a:pt x="145" y="107"/>
                  </a:lnTo>
                  <a:lnTo>
                    <a:pt x="145" y="103"/>
                  </a:lnTo>
                  <a:lnTo>
                    <a:pt x="145" y="100"/>
                  </a:lnTo>
                  <a:lnTo>
                    <a:pt x="148" y="96"/>
                  </a:lnTo>
                  <a:lnTo>
                    <a:pt x="145" y="89"/>
                  </a:lnTo>
                  <a:lnTo>
                    <a:pt x="141" y="8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4" y="81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9" y="77"/>
                  </a:lnTo>
                  <a:lnTo>
                    <a:pt x="115" y="74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6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08" y="63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4" y="51"/>
                  </a:lnTo>
                  <a:lnTo>
                    <a:pt x="104" y="48"/>
                  </a:lnTo>
                  <a:lnTo>
                    <a:pt x="108" y="44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1" y="33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3" y="18"/>
                  </a:lnTo>
                  <a:lnTo>
                    <a:pt x="93" y="14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6" y="7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3"/>
                  </a:lnTo>
                  <a:lnTo>
                    <a:pt x="52" y="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23" y="92"/>
                  </a:lnTo>
                  <a:lnTo>
                    <a:pt x="100" y="141"/>
                  </a:lnTo>
                  <a:lnTo>
                    <a:pt x="130" y="141"/>
                  </a:lnTo>
                  <a:lnTo>
                    <a:pt x="134" y="133"/>
                  </a:lnTo>
                  <a:lnTo>
                    <a:pt x="137" y="126"/>
                  </a:lnTo>
                  <a:lnTo>
                    <a:pt x="145" y="122"/>
                  </a:lnTo>
                  <a:lnTo>
                    <a:pt x="152" y="126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6" y="122"/>
                  </a:lnTo>
                  <a:lnTo>
                    <a:pt x="160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5255421" y="2575112"/>
              <a:ext cx="38599" cy="33452"/>
            </a:xfrm>
            <a:custGeom>
              <a:avLst/>
              <a:gdLst>
                <a:gd name="T0" fmla="*/ 0 w 30"/>
                <a:gd name="T1" fmla="*/ 19 h 26"/>
                <a:gd name="T2" fmla="*/ 4 w 30"/>
                <a:gd name="T3" fmla="*/ 11 h 26"/>
                <a:gd name="T4" fmla="*/ 7 w 30"/>
                <a:gd name="T5" fmla="*/ 4 h 26"/>
                <a:gd name="T6" fmla="*/ 15 w 30"/>
                <a:gd name="T7" fmla="*/ 0 h 26"/>
                <a:gd name="T8" fmla="*/ 22 w 30"/>
                <a:gd name="T9" fmla="*/ 4 h 26"/>
                <a:gd name="T10" fmla="*/ 26 w 30"/>
                <a:gd name="T11" fmla="*/ 4 h 26"/>
                <a:gd name="T12" fmla="*/ 26 w 30"/>
                <a:gd name="T13" fmla="*/ 4 h 26"/>
                <a:gd name="T14" fmla="*/ 26 w 30"/>
                <a:gd name="T15" fmla="*/ 4 h 26"/>
                <a:gd name="T16" fmla="*/ 26 w 30"/>
                <a:gd name="T17" fmla="*/ 11 h 26"/>
                <a:gd name="T18" fmla="*/ 18 w 30"/>
                <a:gd name="T19" fmla="*/ 11 h 26"/>
                <a:gd name="T20" fmla="*/ 26 w 30"/>
                <a:gd name="T21" fmla="*/ 15 h 26"/>
                <a:gd name="T22" fmla="*/ 26 w 30"/>
                <a:gd name="T23" fmla="*/ 15 h 26"/>
                <a:gd name="T24" fmla="*/ 26 w 30"/>
                <a:gd name="T25" fmla="*/ 15 h 26"/>
                <a:gd name="T26" fmla="*/ 26 w 30"/>
                <a:gd name="T27" fmla="*/ 19 h 26"/>
                <a:gd name="T28" fmla="*/ 30 w 30"/>
                <a:gd name="T29" fmla="*/ 22 h 26"/>
                <a:gd name="T30" fmla="*/ 26 w 30"/>
                <a:gd name="T31" fmla="*/ 22 h 26"/>
                <a:gd name="T32" fmla="*/ 26 w 30"/>
                <a:gd name="T33" fmla="*/ 22 h 26"/>
                <a:gd name="T34" fmla="*/ 30 w 30"/>
                <a:gd name="T35" fmla="*/ 22 h 26"/>
                <a:gd name="T36" fmla="*/ 18 w 30"/>
                <a:gd name="T37" fmla="*/ 26 h 26"/>
                <a:gd name="T38" fmla="*/ 18 w 30"/>
                <a:gd name="T39" fmla="*/ 22 h 26"/>
                <a:gd name="T40" fmla="*/ 4 w 30"/>
                <a:gd name="T41" fmla="*/ 19 h 26"/>
                <a:gd name="T42" fmla="*/ 0 w 30"/>
                <a:gd name="T4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6">
                  <a:moveTo>
                    <a:pt x="0" y="19"/>
                  </a:moveTo>
                  <a:lnTo>
                    <a:pt x="4" y="11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4950488" y="2460603"/>
              <a:ext cx="47606" cy="23159"/>
            </a:xfrm>
            <a:custGeom>
              <a:avLst/>
              <a:gdLst>
                <a:gd name="T0" fmla="*/ 4 w 37"/>
                <a:gd name="T1" fmla="*/ 18 h 18"/>
                <a:gd name="T2" fmla="*/ 0 w 37"/>
                <a:gd name="T3" fmla="*/ 15 h 18"/>
                <a:gd name="T4" fmla="*/ 0 w 37"/>
                <a:gd name="T5" fmla="*/ 15 h 18"/>
                <a:gd name="T6" fmla="*/ 0 w 37"/>
                <a:gd name="T7" fmla="*/ 11 h 18"/>
                <a:gd name="T8" fmla="*/ 0 w 37"/>
                <a:gd name="T9" fmla="*/ 11 h 18"/>
                <a:gd name="T10" fmla="*/ 4 w 37"/>
                <a:gd name="T11" fmla="*/ 7 h 18"/>
                <a:gd name="T12" fmla="*/ 7 w 37"/>
                <a:gd name="T13" fmla="*/ 7 h 18"/>
                <a:gd name="T14" fmla="*/ 7 w 37"/>
                <a:gd name="T15" fmla="*/ 7 h 18"/>
                <a:gd name="T16" fmla="*/ 7 w 37"/>
                <a:gd name="T17" fmla="*/ 7 h 18"/>
                <a:gd name="T18" fmla="*/ 11 w 37"/>
                <a:gd name="T19" fmla="*/ 4 h 18"/>
                <a:gd name="T20" fmla="*/ 11 w 37"/>
                <a:gd name="T21" fmla="*/ 4 h 18"/>
                <a:gd name="T22" fmla="*/ 15 w 37"/>
                <a:gd name="T23" fmla="*/ 7 h 18"/>
                <a:gd name="T24" fmla="*/ 18 w 37"/>
                <a:gd name="T25" fmla="*/ 7 h 18"/>
                <a:gd name="T26" fmla="*/ 26 w 37"/>
                <a:gd name="T27" fmla="*/ 4 h 18"/>
                <a:gd name="T28" fmla="*/ 33 w 37"/>
                <a:gd name="T29" fmla="*/ 0 h 18"/>
                <a:gd name="T30" fmla="*/ 33 w 37"/>
                <a:gd name="T31" fmla="*/ 0 h 18"/>
                <a:gd name="T32" fmla="*/ 37 w 37"/>
                <a:gd name="T33" fmla="*/ 0 h 18"/>
                <a:gd name="T34" fmla="*/ 33 w 37"/>
                <a:gd name="T35" fmla="*/ 4 h 18"/>
                <a:gd name="T36" fmla="*/ 30 w 37"/>
                <a:gd name="T37" fmla="*/ 4 h 18"/>
                <a:gd name="T38" fmla="*/ 26 w 37"/>
                <a:gd name="T39" fmla="*/ 7 h 18"/>
                <a:gd name="T40" fmla="*/ 26 w 37"/>
                <a:gd name="T41" fmla="*/ 11 h 18"/>
                <a:gd name="T42" fmla="*/ 26 w 37"/>
                <a:gd name="T43" fmla="*/ 15 h 18"/>
                <a:gd name="T44" fmla="*/ 22 w 37"/>
                <a:gd name="T45" fmla="*/ 15 h 18"/>
                <a:gd name="T46" fmla="*/ 18 w 37"/>
                <a:gd name="T47" fmla="*/ 15 h 18"/>
                <a:gd name="T48" fmla="*/ 18 w 37"/>
                <a:gd name="T49" fmla="*/ 18 h 18"/>
                <a:gd name="T50" fmla="*/ 15 w 37"/>
                <a:gd name="T51" fmla="*/ 18 h 18"/>
                <a:gd name="T52" fmla="*/ 11 w 37"/>
                <a:gd name="T53" fmla="*/ 18 h 18"/>
                <a:gd name="T54" fmla="*/ 11 w 37"/>
                <a:gd name="T55" fmla="*/ 18 h 18"/>
                <a:gd name="T56" fmla="*/ 4 w 37"/>
                <a:gd name="T5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8">
                  <a:moveTo>
                    <a:pt x="4" y="18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5017394" y="2422004"/>
              <a:ext cx="132523" cy="110650"/>
            </a:xfrm>
            <a:custGeom>
              <a:avLst/>
              <a:gdLst>
                <a:gd name="T0" fmla="*/ 85 w 103"/>
                <a:gd name="T1" fmla="*/ 48 h 86"/>
                <a:gd name="T2" fmla="*/ 89 w 103"/>
                <a:gd name="T3" fmla="*/ 41 h 86"/>
                <a:gd name="T4" fmla="*/ 89 w 103"/>
                <a:gd name="T5" fmla="*/ 37 h 86"/>
                <a:gd name="T6" fmla="*/ 89 w 103"/>
                <a:gd name="T7" fmla="*/ 26 h 86"/>
                <a:gd name="T8" fmla="*/ 89 w 103"/>
                <a:gd name="T9" fmla="*/ 15 h 86"/>
                <a:gd name="T10" fmla="*/ 96 w 103"/>
                <a:gd name="T11" fmla="*/ 8 h 86"/>
                <a:gd name="T12" fmla="*/ 100 w 103"/>
                <a:gd name="T13" fmla="*/ 8 h 86"/>
                <a:gd name="T14" fmla="*/ 100 w 103"/>
                <a:gd name="T15" fmla="*/ 0 h 86"/>
                <a:gd name="T16" fmla="*/ 89 w 103"/>
                <a:gd name="T17" fmla="*/ 4 h 86"/>
                <a:gd name="T18" fmla="*/ 78 w 103"/>
                <a:gd name="T19" fmla="*/ 4 h 86"/>
                <a:gd name="T20" fmla="*/ 70 w 103"/>
                <a:gd name="T21" fmla="*/ 4 h 86"/>
                <a:gd name="T22" fmla="*/ 63 w 103"/>
                <a:gd name="T23" fmla="*/ 8 h 86"/>
                <a:gd name="T24" fmla="*/ 55 w 103"/>
                <a:gd name="T25" fmla="*/ 11 h 86"/>
                <a:gd name="T26" fmla="*/ 48 w 103"/>
                <a:gd name="T27" fmla="*/ 8 h 86"/>
                <a:gd name="T28" fmla="*/ 37 w 103"/>
                <a:gd name="T29" fmla="*/ 8 h 86"/>
                <a:gd name="T30" fmla="*/ 33 w 103"/>
                <a:gd name="T31" fmla="*/ 11 h 86"/>
                <a:gd name="T32" fmla="*/ 22 w 103"/>
                <a:gd name="T33" fmla="*/ 11 h 86"/>
                <a:gd name="T34" fmla="*/ 15 w 103"/>
                <a:gd name="T35" fmla="*/ 11 h 86"/>
                <a:gd name="T36" fmla="*/ 11 w 103"/>
                <a:gd name="T37" fmla="*/ 19 h 86"/>
                <a:gd name="T38" fmla="*/ 11 w 103"/>
                <a:gd name="T39" fmla="*/ 23 h 86"/>
                <a:gd name="T40" fmla="*/ 4 w 103"/>
                <a:gd name="T41" fmla="*/ 23 h 86"/>
                <a:gd name="T42" fmla="*/ 0 w 103"/>
                <a:gd name="T43" fmla="*/ 26 h 86"/>
                <a:gd name="T44" fmla="*/ 4 w 103"/>
                <a:gd name="T45" fmla="*/ 34 h 86"/>
                <a:gd name="T46" fmla="*/ 4 w 103"/>
                <a:gd name="T47" fmla="*/ 41 h 86"/>
                <a:gd name="T48" fmla="*/ 11 w 103"/>
                <a:gd name="T49" fmla="*/ 48 h 86"/>
                <a:gd name="T50" fmla="*/ 15 w 103"/>
                <a:gd name="T51" fmla="*/ 52 h 86"/>
                <a:gd name="T52" fmla="*/ 15 w 103"/>
                <a:gd name="T53" fmla="*/ 60 h 86"/>
                <a:gd name="T54" fmla="*/ 15 w 103"/>
                <a:gd name="T55" fmla="*/ 60 h 86"/>
                <a:gd name="T56" fmla="*/ 7 w 103"/>
                <a:gd name="T57" fmla="*/ 63 h 86"/>
                <a:gd name="T58" fmla="*/ 7 w 103"/>
                <a:gd name="T59" fmla="*/ 67 h 86"/>
                <a:gd name="T60" fmla="*/ 7 w 103"/>
                <a:gd name="T61" fmla="*/ 71 h 86"/>
                <a:gd name="T62" fmla="*/ 7 w 103"/>
                <a:gd name="T63" fmla="*/ 78 h 86"/>
                <a:gd name="T64" fmla="*/ 15 w 103"/>
                <a:gd name="T65" fmla="*/ 82 h 86"/>
                <a:gd name="T66" fmla="*/ 18 w 103"/>
                <a:gd name="T67" fmla="*/ 86 h 86"/>
                <a:gd name="T68" fmla="*/ 55 w 103"/>
                <a:gd name="T69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86">
                  <a:moveTo>
                    <a:pt x="55" y="67"/>
                  </a:moveTo>
                  <a:lnTo>
                    <a:pt x="85" y="48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0"/>
                  </a:lnTo>
                  <a:lnTo>
                    <a:pt x="89" y="26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3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9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1" y="78"/>
                  </a:lnTo>
                  <a:lnTo>
                    <a:pt x="7" y="78"/>
                  </a:lnTo>
                  <a:lnTo>
                    <a:pt x="11" y="78"/>
                  </a:lnTo>
                  <a:lnTo>
                    <a:pt x="15" y="8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55" y="67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4992949" y="2508208"/>
              <a:ext cx="33452" cy="86205"/>
            </a:xfrm>
            <a:custGeom>
              <a:avLst/>
              <a:gdLst>
                <a:gd name="T0" fmla="*/ 15 w 26"/>
                <a:gd name="T1" fmla="*/ 67 h 67"/>
                <a:gd name="T2" fmla="*/ 19 w 26"/>
                <a:gd name="T3" fmla="*/ 63 h 67"/>
                <a:gd name="T4" fmla="*/ 19 w 26"/>
                <a:gd name="T5" fmla="*/ 63 h 67"/>
                <a:gd name="T6" fmla="*/ 19 w 26"/>
                <a:gd name="T7" fmla="*/ 63 h 67"/>
                <a:gd name="T8" fmla="*/ 19 w 26"/>
                <a:gd name="T9" fmla="*/ 59 h 67"/>
                <a:gd name="T10" fmla="*/ 19 w 26"/>
                <a:gd name="T11" fmla="*/ 56 h 67"/>
                <a:gd name="T12" fmla="*/ 19 w 26"/>
                <a:gd name="T13" fmla="*/ 52 h 67"/>
                <a:gd name="T14" fmla="*/ 19 w 26"/>
                <a:gd name="T15" fmla="*/ 48 h 67"/>
                <a:gd name="T16" fmla="*/ 23 w 26"/>
                <a:gd name="T17" fmla="*/ 48 h 67"/>
                <a:gd name="T18" fmla="*/ 23 w 26"/>
                <a:gd name="T19" fmla="*/ 45 h 67"/>
                <a:gd name="T20" fmla="*/ 23 w 26"/>
                <a:gd name="T21" fmla="*/ 41 h 67"/>
                <a:gd name="T22" fmla="*/ 23 w 26"/>
                <a:gd name="T23" fmla="*/ 41 h 67"/>
                <a:gd name="T24" fmla="*/ 23 w 26"/>
                <a:gd name="T25" fmla="*/ 33 h 67"/>
                <a:gd name="T26" fmla="*/ 23 w 26"/>
                <a:gd name="T27" fmla="*/ 33 h 67"/>
                <a:gd name="T28" fmla="*/ 19 w 26"/>
                <a:gd name="T29" fmla="*/ 33 h 67"/>
                <a:gd name="T30" fmla="*/ 15 w 26"/>
                <a:gd name="T31" fmla="*/ 33 h 67"/>
                <a:gd name="T32" fmla="*/ 15 w 26"/>
                <a:gd name="T33" fmla="*/ 33 h 67"/>
                <a:gd name="T34" fmla="*/ 15 w 26"/>
                <a:gd name="T35" fmla="*/ 30 h 67"/>
                <a:gd name="T36" fmla="*/ 15 w 26"/>
                <a:gd name="T37" fmla="*/ 22 h 67"/>
                <a:gd name="T38" fmla="*/ 15 w 26"/>
                <a:gd name="T39" fmla="*/ 19 h 67"/>
                <a:gd name="T40" fmla="*/ 15 w 26"/>
                <a:gd name="T41" fmla="*/ 15 h 67"/>
                <a:gd name="T42" fmla="*/ 19 w 26"/>
                <a:gd name="T43" fmla="*/ 15 h 67"/>
                <a:gd name="T44" fmla="*/ 19 w 26"/>
                <a:gd name="T45" fmla="*/ 19 h 67"/>
                <a:gd name="T46" fmla="*/ 23 w 26"/>
                <a:gd name="T47" fmla="*/ 19 h 67"/>
                <a:gd name="T48" fmla="*/ 23 w 26"/>
                <a:gd name="T49" fmla="*/ 19 h 67"/>
                <a:gd name="T50" fmla="*/ 23 w 26"/>
                <a:gd name="T51" fmla="*/ 15 h 67"/>
                <a:gd name="T52" fmla="*/ 23 w 26"/>
                <a:gd name="T53" fmla="*/ 15 h 67"/>
                <a:gd name="T54" fmla="*/ 23 w 26"/>
                <a:gd name="T55" fmla="*/ 15 h 67"/>
                <a:gd name="T56" fmla="*/ 23 w 26"/>
                <a:gd name="T57" fmla="*/ 11 h 67"/>
                <a:gd name="T58" fmla="*/ 23 w 26"/>
                <a:gd name="T59" fmla="*/ 7 h 67"/>
                <a:gd name="T60" fmla="*/ 23 w 26"/>
                <a:gd name="T61" fmla="*/ 4 h 67"/>
                <a:gd name="T62" fmla="*/ 26 w 26"/>
                <a:gd name="T63" fmla="*/ 0 h 67"/>
                <a:gd name="T64" fmla="*/ 23 w 26"/>
                <a:gd name="T65" fmla="*/ 0 h 67"/>
                <a:gd name="T66" fmla="*/ 23 w 26"/>
                <a:gd name="T67" fmla="*/ 4 h 67"/>
                <a:gd name="T68" fmla="*/ 15 w 26"/>
                <a:gd name="T69" fmla="*/ 4 h 67"/>
                <a:gd name="T70" fmla="*/ 15 w 26"/>
                <a:gd name="T71" fmla="*/ 4 h 67"/>
                <a:gd name="T72" fmla="*/ 11 w 26"/>
                <a:gd name="T73" fmla="*/ 7 h 67"/>
                <a:gd name="T74" fmla="*/ 8 w 26"/>
                <a:gd name="T75" fmla="*/ 19 h 67"/>
                <a:gd name="T76" fmla="*/ 4 w 26"/>
                <a:gd name="T77" fmla="*/ 26 h 67"/>
                <a:gd name="T78" fmla="*/ 0 w 26"/>
                <a:gd name="T79" fmla="*/ 33 h 67"/>
                <a:gd name="T80" fmla="*/ 0 w 26"/>
                <a:gd name="T81" fmla="*/ 33 h 67"/>
                <a:gd name="T82" fmla="*/ 4 w 26"/>
                <a:gd name="T83" fmla="*/ 37 h 67"/>
                <a:gd name="T84" fmla="*/ 8 w 26"/>
                <a:gd name="T85" fmla="*/ 45 h 67"/>
                <a:gd name="T86" fmla="*/ 11 w 26"/>
                <a:gd name="T87" fmla="*/ 52 h 67"/>
                <a:gd name="T88" fmla="*/ 15 w 26"/>
                <a:gd name="T89" fmla="*/ 59 h 67"/>
                <a:gd name="T90" fmla="*/ 11 w 26"/>
                <a:gd name="T91" fmla="*/ 63 h 67"/>
                <a:gd name="T92" fmla="*/ 15 w 26"/>
                <a:gd name="T9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67">
                  <a:moveTo>
                    <a:pt x="15" y="67"/>
                  </a:move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3" y="45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8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8" y="45"/>
                  </a:lnTo>
                  <a:lnTo>
                    <a:pt x="11" y="52"/>
                  </a:lnTo>
                  <a:lnTo>
                    <a:pt x="15" y="59"/>
                  </a:lnTo>
                  <a:lnTo>
                    <a:pt x="11" y="63"/>
                  </a:lnTo>
                  <a:lnTo>
                    <a:pt x="1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5022541" y="2508208"/>
              <a:ext cx="9007" cy="19300"/>
            </a:xfrm>
            <a:custGeom>
              <a:avLst/>
              <a:gdLst>
                <a:gd name="T0" fmla="*/ 0 w 7"/>
                <a:gd name="T1" fmla="*/ 15 h 15"/>
                <a:gd name="T2" fmla="*/ 0 w 7"/>
                <a:gd name="T3" fmla="*/ 15 h 15"/>
                <a:gd name="T4" fmla="*/ 0 w 7"/>
                <a:gd name="T5" fmla="*/ 11 h 15"/>
                <a:gd name="T6" fmla="*/ 0 w 7"/>
                <a:gd name="T7" fmla="*/ 7 h 15"/>
                <a:gd name="T8" fmla="*/ 0 w 7"/>
                <a:gd name="T9" fmla="*/ 4 h 15"/>
                <a:gd name="T10" fmla="*/ 3 w 7"/>
                <a:gd name="T11" fmla="*/ 0 h 15"/>
                <a:gd name="T12" fmla="*/ 3 w 7"/>
                <a:gd name="T13" fmla="*/ 0 h 15"/>
                <a:gd name="T14" fmla="*/ 3 w 7"/>
                <a:gd name="T15" fmla="*/ 4 h 15"/>
                <a:gd name="T16" fmla="*/ 3 w 7"/>
                <a:gd name="T17" fmla="*/ 4 h 15"/>
                <a:gd name="T18" fmla="*/ 7 w 7"/>
                <a:gd name="T19" fmla="*/ 11 h 15"/>
                <a:gd name="T20" fmla="*/ 3 w 7"/>
                <a:gd name="T21" fmla="*/ 11 h 15"/>
                <a:gd name="T22" fmla="*/ 3 w 7"/>
                <a:gd name="T23" fmla="*/ 11 h 15"/>
                <a:gd name="T24" fmla="*/ 3 w 7"/>
                <a:gd name="T25" fmla="*/ 15 h 15"/>
                <a:gd name="T26" fmla="*/ 0 w 7"/>
                <a:gd name="T27" fmla="*/ 15 h 15"/>
                <a:gd name="T28" fmla="*/ 0 w 7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5012246" y="2527507"/>
              <a:ext cx="10293" cy="23159"/>
            </a:xfrm>
            <a:custGeom>
              <a:avLst/>
              <a:gdLst>
                <a:gd name="T0" fmla="*/ 8 w 8"/>
                <a:gd name="T1" fmla="*/ 18 h 18"/>
                <a:gd name="T2" fmla="*/ 4 w 8"/>
                <a:gd name="T3" fmla="*/ 18 h 18"/>
                <a:gd name="T4" fmla="*/ 0 w 8"/>
                <a:gd name="T5" fmla="*/ 18 h 18"/>
                <a:gd name="T6" fmla="*/ 0 w 8"/>
                <a:gd name="T7" fmla="*/ 18 h 18"/>
                <a:gd name="T8" fmla="*/ 0 w 8"/>
                <a:gd name="T9" fmla="*/ 15 h 18"/>
                <a:gd name="T10" fmla="*/ 0 w 8"/>
                <a:gd name="T11" fmla="*/ 7 h 18"/>
                <a:gd name="T12" fmla="*/ 0 w 8"/>
                <a:gd name="T13" fmla="*/ 4 h 18"/>
                <a:gd name="T14" fmla="*/ 0 w 8"/>
                <a:gd name="T15" fmla="*/ 0 h 18"/>
                <a:gd name="T16" fmla="*/ 4 w 8"/>
                <a:gd name="T17" fmla="*/ 0 h 18"/>
                <a:gd name="T18" fmla="*/ 4 w 8"/>
                <a:gd name="T19" fmla="*/ 4 h 18"/>
                <a:gd name="T20" fmla="*/ 8 w 8"/>
                <a:gd name="T21" fmla="*/ 4 h 18"/>
                <a:gd name="T22" fmla="*/ 8 w 8"/>
                <a:gd name="T23" fmla="*/ 4 h 18"/>
                <a:gd name="T24" fmla="*/ 8 w 8"/>
                <a:gd name="T25" fmla="*/ 4 h 18"/>
                <a:gd name="T26" fmla="*/ 8 w 8"/>
                <a:gd name="T27" fmla="*/ 4 h 18"/>
                <a:gd name="T28" fmla="*/ 8 w 8"/>
                <a:gd name="T29" fmla="*/ 7 h 18"/>
                <a:gd name="T30" fmla="*/ 8 w 8"/>
                <a:gd name="T31" fmla="*/ 11 h 18"/>
                <a:gd name="T32" fmla="*/ 8 w 8"/>
                <a:gd name="T33" fmla="*/ 11 h 18"/>
                <a:gd name="T34" fmla="*/ 8 w 8"/>
                <a:gd name="T35" fmla="*/ 18 h 18"/>
                <a:gd name="T36" fmla="*/ 8 w 8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8">
                  <a:moveTo>
                    <a:pt x="8" y="18"/>
                  </a:move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5012248" y="2483762"/>
              <a:ext cx="24446" cy="29593"/>
            </a:xfrm>
            <a:custGeom>
              <a:avLst/>
              <a:gdLst>
                <a:gd name="T0" fmla="*/ 0 w 19"/>
                <a:gd name="T1" fmla="*/ 23 h 23"/>
                <a:gd name="T2" fmla="*/ 0 w 19"/>
                <a:gd name="T3" fmla="*/ 23 h 23"/>
                <a:gd name="T4" fmla="*/ 8 w 19"/>
                <a:gd name="T5" fmla="*/ 23 h 23"/>
                <a:gd name="T6" fmla="*/ 8 w 19"/>
                <a:gd name="T7" fmla="*/ 19 h 23"/>
                <a:gd name="T8" fmla="*/ 11 w 19"/>
                <a:gd name="T9" fmla="*/ 19 h 23"/>
                <a:gd name="T10" fmla="*/ 11 w 19"/>
                <a:gd name="T11" fmla="*/ 15 h 23"/>
                <a:gd name="T12" fmla="*/ 15 w 19"/>
                <a:gd name="T13" fmla="*/ 12 h 23"/>
                <a:gd name="T14" fmla="*/ 19 w 19"/>
                <a:gd name="T15" fmla="*/ 12 h 23"/>
                <a:gd name="T16" fmla="*/ 19 w 19"/>
                <a:gd name="T17" fmla="*/ 12 h 23"/>
                <a:gd name="T18" fmla="*/ 19 w 19"/>
                <a:gd name="T19" fmla="*/ 12 h 23"/>
                <a:gd name="T20" fmla="*/ 19 w 19"/>
                <a:gd name="T21" fmla="*/ 8 h 23"/>
                <a:gd name="T22" fmla="*/ 19 w 19"/>
                <a:gd name="T23" fmla="*/ 4 h 23"/>
                <a:gd name="T24" fmla="*/ 15 w 19"/>
                <a:gd name="T25" fmla="*/ 4 h 23"/>
                <a:gd name="T26" fmla="*/ 15 w 19"/>
                <a:gd name="T27" fmla="*/ 0 h 23"/>
                <a:gd name="T28" fmla="*/ 8 w 19"/>
                <a:gd name="T29" fmla="*/ 0 h 23"/>
                <a:gd name="T30" fmla="*/ 8 w 19"/>
                <a:gd name="T31" fmla="*/ 0 h 23"/>
                <a:gd name="T32" fmla="*/ 8 w 19"/>
                <a:gd name="T33" fmla="*/ 0 h 23"/>
                <a:gd name="T34" fmla="*/ 4 w 19"/>
                <a:gd name="T35" fmla="*/ 12 h 23"/>
                <a:gd name="T36" fmla="*/ 4 w 19"/>
                <a:gd name="T37" fmla="*/ 15 h 23"/>
                <a:gd name="T38" fmla="*/ 0 w 19"/>
                <a:gd name="T39" fmla="*/ 19 h 23"/>
                <a:gd name="T40" fmla="*/ 0 w 19"/>
                <a:gd name="T41" fmla="*/ 23 h 23"/>
                <a:gd name="T42" fmla="*/ 0 w 19"/>
                <a:gd name="T4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3">
                  <a:moveTo>
                    <a:pt x="0" y="23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5012247" y="2508208"/>
              <a:ext cx="86205" cy="95211"/>
            </a:xfrm>
            <a:custGeom>
              <a:avLst/>
              <a:gdLst>
                <a:gd name="T0" fmla="*/ 4 w 67"/>
                <a:gd name="T1" fmla="*/ 63 h 74"/>
                <a:gd name="T2" fmla="*/ 4 w 67"/>
                <a:gd name="T3" fmla="*/ 63 h 74"/>
                <a:gd name="T4" fmla="*/ 4 w 67"/>
                <a:gd name="T5" fmla="*/ 63 h 74"/>
                <a:gd name="T6" fmla="*/ 4 w 67"/>
                <a:gd name="T7" fmla="*/ 59 h 74"/>
                <a:gd name="T8" fmla="*/ 4 w 67"/>
                <a:gd name="T9" fmla="*/ 56 h 74"/>
                <a:gd name="T10" fmla="*/ 4 w 67"/>
                <a:gd name="T11" fmla="*/ 52 h 74"/>
                <a:gd name="T12" fmla="*/ 4 w 67"/>
                <a:gd name="T13" fmla="*/ 48 h 74"/>
                <a:gd name="T14" fmla="*/ 8 w 67"/>
                <a:gd name="T15" fmla="*/ 48 h 74"/>
                <a:gd name="T16" fmla="*/ 8 w 67"/>
                <a:gd name="T17" fmla="*/ 45 h 74"/>
                <a:gd name="T18" fmla="*/ 8 w 67"/>
                <a:gd name="T19" fmla="*/ 41 h 74"/>
                <a:gd name="T20" fmla="*/ 8 w 67"/>
                <a:gd name="T21" fmla="*/ 41 h 74"/>
                <a:gd name="T22" fmla="*/ 8 w 67"/>
                <a:gd name="T23" fmla="*/ 26 h 74"/>
                <a:gd name="T24" fmla="*/ 8 w 67"/>
                <a:gd name="T25" fmla="*/ 26 h 74"/>
                <a:gd name="T26" fmla="*/ 8 w 67"/>
                <a:gd name="T27" fmla="*/ 22 h 74"/>
                <a:gd name="T28" fmla="*/ 8 w 67"/>
                <a:gd name="T29" fmla="*/ 19 h 74"/>
                <a:gd name="T30" fmla="*/ 8 w 67"/>
                <a:gd name="T31" fmla="*/ 19 h 74"/>
                <a:gd name="T32" fmla="*/ 8 w 67"/>
                <a:gd name="T33" fmla="*/ 15 h 74"/>
                <a:gd name="T34" fmla="*/ 8 w 67"/>
                <a:gd name="T35" fmla="*/ 15 h 74"/>
                <a:gd name="T36" fmla="*/ 11 w 67"/>
                <a:gd name="T37" fmla="*/ 15 h 74"/>
                <a:gd name="T38" fmla="*/ 11 w 67"/>
                <a:gd name="T39" fmla="*/ 11 h 74"/>
                <a:gd name="T40" fmla="*/ 15 w 67"/>
                <a:gd name="T41" fmla="*/ 11 h 74"/>
                <a:gd name="T42" fmla="*/ 19 w 67"/>
                <a:gd name="T43" fmla="*/ 15 h 74"/>
                <a:gd name="T44" fmla="*/ 22 w 67"/>
                <a:gd name="T45" fmla="*/ 19 h 74"/>
                <a:gd name="T46" fmla="*/ 22 w 67"/>
                <a:gd name="T47" fmla="*/ 19 h 74"/>
                <a:gd name="T48" fmla="*/ 26 w 67"/>
                <a:gd name="T49" fmla="*/ 19 h 74"/>
                <a:gd name="T50" fmla="*/ 59 w 67"/>
                <a:gd name="T51" fmla="*/ 0 h 74"/>
                <a:gd name="T52" fmla="*/ 67 w 67"/>
                <a:gd name="T53" fmla="*/ 19 h 74"/>
                <a:gd name="T54" fmla="*/ 67 w 67"/>
                <a:gd name="T55" fmla="*/ 19 h 74"/>
                <a:gd name="T56" fmla="*/ 59 w 67"/>
                <a:gd name="T57" fmla="*/ 26 h 74"/>
                <a:gd name="T58" fmla="*/ 37 w 67"/>
                <a:gd name="T59" fmla="*/ 30 h 74"/>
                <a:gd name="T60" fmla="*/ 56 w 67"/>
                <a:gd name="T61" fmla="*/ 48 h 74"/>
                <a:gd name="T62" fmla="*/ 48 w 67"/>
                <a:gd name="T63" fmla="*/ 56 h 74"/>
                <a:gd name="T64" fmla="*/ 48 w 67"/>
                <a:gd name="T65" fmla="*/ 63 h 74"/>
                <a:gd name="T66" fmla="*/ 33 w 67"/>
                <a:gd name="T67" fmla="*/ 63 h 74"/>
                <a:gd name="T68" fmla="*/ 22 w 67"/>
                <a:gd name="T69" fmla="*/ 74 h 74"/>
                <a:gd name="T70" fmla="*/ 8 w 67"/>
                <a:gd name="T71" fmla="*/ 71 h 74"/>
                <a:gd name="T72" fmla="*/ 0 w 67"/>
                <a:gd name="T73" fmla="*/ 71 h 74"/>
                <a:gd name="T74" fmla="*/ 0 w 67"/>
                <a:gd name="T75" fmla="*/ 71 h 74"/>
                <a:gd name="T76" fmla="*/ 4 w 67"/>
                <a:gd name="T77" fmla="*/ 67 h 74"/>
                <a:gd name="T78" fmla="*/ 4 w 67"/>
                <a:gd name="T79" fmla="*/ 63 h 74"/>
                <a:gd name="T80" fmla="*/ 4 w 67"/>
                <a:gd name="T81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74">
                  <a:moveTo>
                    <a:pt x="4" y="63"/>
                  </a:moveTo>
                  <a:lnTo>
                    <a:pt x="4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59" y="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37" y="30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8" y="63"/>
                  </a:lnTo>
                  <a:lnTo>
                    <a:pt x="33" y="63"/>
                  </a:lnTo>
                  <a:lnTo>
                    <a:pt x="22" y="74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5012246" y="2532654"/>
              <a:ext cx="438742" cy="333238"/>
            </a:xfrm>
            <a:custGeom>
              <a:avLst/>
              <a:gdLst>
                <a:gd name="T0" fmla="*/ 207 w 341"/>
                <a:gd name="T1" fmla="*/ 55 h 259"/>
                <a:gd name="T2" fmla="*/ 82 w 341"/>
                <a:gd name="T3" fmla="*/ 3 h 259"/>
                <a:gd name="T4" fmla="*/ 37 w 341"/>
                <a:gd name="T5" fmla="*/ 11 h 259"/>
                <a:gd name="T6" fmla="*/ 48 w 341"/>
                <a:gd name="T7" fmla="*/ 44 h 259"/>
                <a:gd name="T8" fmla="*/ 8 w 341"/>
                <a:gd name="T9" fmla="*/ 52 h 259"/>
                <a:gd name="T10" fmla="*/ 0 w 341"/>
                <a:gd name="T11" fmla="*/ 63 h 259"/>
                <a:gd name="T12" fmla="*/ 0 w 341"/>
                <a:gd name="T13" fmla="*/ 66 h 259"/>
                <a:gd name="T14" fmla="*/ 8 w 341"/>
                <a:gd name="T15" fmla="*/ 70 h 259"/>
                <a:gd name="T16" fmla="*/ 15 w 341"/>
                <a:gd name="T17" fmla="*/ 81 h 259"/>
                <a:gd name="T18" fmla="*/ 22 w 341"/>
                <a:gd name="T19" fmla="*/ 89 h 259"/>
                <a:gd name="T20" fmla="*/ 26 w 341"/>
                <a:gd name="T21" fmla="*/ 96 h 259"/>
                <a:gd name="T22" fmla="*/ 33 w 341"/>
                <a:gd name="T23" fmla="*/ 103 h 259"/>
                <a:gd name="T24" fmla="*/ 41 w 341"/>
                <a:gd name="T25" fmla="*/ 115 h 259"/>
                <a:gd name="T26" fmla="*/ 45 w 341"/>
                <a:gd name="T27" fmla="*/ 122 h 259"/>
                <a:gd name="T28" fmla="*/ 48 w 341"/>
                <a:gd name="T29" fmla="*/ 129 h 259"/>
                <a:gd name="T30" fmla="*/ 56 w 341"/>
                <a:gd name="T31" fmla="*/ 129 h 259"/>
                <a:gd name="T32" fmla="*/ 67 w 341"/>
                <a:gd name="T33" fmla="*/ 141 h 259"/>
                <a:gd name="T34" fmla="*/ 67 w 341"/>
                <a:gd name="T35" fmla="*/ 144 h 259"/>
                <a:gd name="T36" fmla="*/ 74 w 341"/>
                <a:gd name="T37" fmla="*/ 159 h 259"/>
                <a:gd name="T38" fmla="*/ 74 w 341"/>
                <a:gd name="T39" fmla="*/ 167 h 259"/>
                <a:gd name="T40" fmla="*/ 78 w 341"/>
                <a:gd name="T41" fmla="*/ 178 h 259"/>
                <a:gd name="T42" fmla="*/ 89 w 341"/>
                <a:gd name="T43" fmla="*/ 192 h 259"/>
                <a:gd name="T44" fmla="*/ 96 w 341"/>
                <a:gd name="T45" fmla="*/ 196 h 259"/>
                <a:gd name="T46" fmla="*/ 104 w 341"/>
                <a:gd name="T47" fmla="*/ 200 h 259"/>
                <a:gd name="T48" fmla="*/ 107 w 341"/>
                <a:gd name="T49" fmla="*/ 204 h 259"/>
                <a:gd name="T50" fmla="*/ 115 w 341"/>
                <a:gd name="T51" fmla="*/ 222 h 259"/>
                <a:gd name="T52" fmla="*/ 133 w 341"/>
                <a:gd name="T53" fmla="*/ 241 h 259"/>
                <a:gd name="T54" fmla="*/ 141 w 341"/>
                <a:gd name="T55" fmla="*/ 252 h 259"/>
                <a:gd name="T56" fmla="*/ 152 w 341"/>
                <a:gd name="T57" fmla="*/ 244 h 259"/>
                <a:gd name="T58" fmla="*/ 156 w 341"/>
                <a:gd name="T59" fmla="*/ 233 h 259"/>
                <a:gd name="T60" fmla="*/ 185 w 341"/>
                <a:gd name="T61" fmla="*/ 241 h 259"/>
                <a:gd name="T62" fmla="*/ 230 w 341"/>
                <a:gd name="T63" fmla="*/ 226 h 259"/>
                <a:gd name="T64" fmla="*/ 337 w 341"/>
                <a:gd name="T65" fmla="*/ 152 h 259"/>
                <a:gd name="T66" fmla="*/ 282 w 341"/>
                <a:gd name="T67" fmla="*/ 148 h 259"/>
                <a:gd name="T68" fmla="*/ 274 w 341"/>
                <a:gd name="T69" fmla="*/ 126 h 259"/>
                <a:gd name="T70" fmla="*/ 274 w 341"/>
                <a:gd name="T71" fmla="*/ 126 h 259"/>
                <a:gd name="T72" fmla="*/ 270 w 341"/>
                <a:gd name="T73" fmla="*/ 122 h 259"/>
                <a:gd name="T74" fmla="*/ 263 w 341"/>
                <a:gd name="T75" fmla="*/ 118 h 259"/>
                <a:gd name="T76" fmla="*/ 259 w 341"/>
                <a:gd name="T77" fmla="*/ 115 h 259"/>
                <a:gd name="T78" fmla="*/ 248 w 341"/>
                <a:gd name="T79" fmla="*/ 100 h 259"/>
                <a:gd name="T80" fmla="*/ 248 w 341"/>
                <a:gd name="T81" fmla="*/ 89 h 259"/>
                <a:gd name="T82" fmla="*/ 244 w 341"/>
                <a:gd name="T83" fmla="*/ 85 h 259"/>
                <a:gd name="T84" fmla="*/ 233 w 341"/>
                <a:gd name="T85" fmla="*/ 74 h 259"/>
                <a:gd name="T86" fmla="*/ 237 w 341"/>
                <a:gd name="T87" fmla="*/ 74 h 259"/>
                <a:gd name="T88" fmla="*/ 226 w 341"/>
                <a:gd name="T89" fmla="*/ 70 h 259"/>
                <a:gd name="T90" fmla="*/ 219 w 341"/>
                <a:gd name="T91" fmla="*/ 59 h 259"/>
                <a:gd name="T92" fmla="*/ 219 w 341"/>
                <a:gd name="T93" fmla="*/ 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1" h="259">
                  <a:moveTo>
                    <a:pt x="219" y="55"/>
                  </a:moveTo>
                  <a:lnTo>
                    <a:pt x="207" y="59"/>
                  </a:lnTo>
                  <a:lnTo>
                    <a:pt x="207" y="55"/>
                  </a:lnTo>
                  <a:lnTo>
                    <a:pt x="193" y="52"/>
                  </a:lnTo>
                  <a:lnTo>
                    <a:pt x="159" y="52"/>
                  </a:lnTo>
                  <a:lnTo>
                    <a:pt x="82" y="3"/>
                  </a:lnTo>
                  <a:lnTo>
                    <a:pt x="67" y="0"/>
                  </a:lnTo>
                  <a:lnTo>
                    <a:pt x="59" y="7"/>
                  </a:lnTo>
                  <a:lnTo>
                    <a:pt x="37" y="11"/>
                  </a:lnTo>
                  <a:lnTo>
                    <a:pt x="56" y="29"/>
                  </a:lnTo>
                  <a:lnTo>
                    <a:pt x="48" y="37"/>
                  </a:lnTo>
                  <a:lnTo>
                    <a:pt x="48" y="44"/>
                  </a:lnTo>
                  <a:lnTo>
                    <a:pt x="33" y="44"/>
                  </a:lnTo>
                  <a:lnTo>
                    <a:pt x="22" y="55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5" y="77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3" y="103"/>
                  </a:lnTo>
                  <a:lnTo>
                    <a:pt x="33" y="107"/>
                  </a:lnTo>
                  <a:lnTo>
                    <a:pt x="37" y="107"/>
                  </a:lnTo>
                  <a:lnTo>
                    <a:pt x="41" y="115"/>
                  </a:lnTo>
                  <a:lnTo>
                    <a:pt x="45" y="115"/>
                  </a:lnTo>
                  <a:lnTo>
                    <a:pt x="45" y="118"/>
                  </a:lnTo>
                  <a:lnTo>
                    <a:pt x="45" y="122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52" y="129"/>
                  </a:lnTo>
                  <a:lnTo>
                    <a:pt x="56" y="129"/>
                  </a:lnTo>
                  <a:lnTo>
                    <a:pt x="59" y="133"/>
                  </a:lnTo>
                  <a:lnTo>
                    <a:pt x="63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70" y="148"/>
                  </a:lnTo>
                  <a:lnTo>
                    <a:pt x="74" y="152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63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89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1" y="218"/>
                  </a:lnTo>
                  <a:lnTo>
                    <a:pt x="115" y="218"/>
                  </a:lnTo>
                  <a:lnTo>
                    <a:pt x="115" y="222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3" y="241"/>
                  </a:lnTo>
                  <a:lnTo>
                    <a:pt x="137" y="24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45" y="252"/>
                  </a:lnTo>
                  <a:lnTo>
                    <a:pt x="148" y="248"/>
                  </a:lnTo>
                  <a:lnTo>
                    <a:pt x="152" y="244"/>
                  </a:lnTo>
                  <a:lnTo>
                    <a:pt x="148" y="241"/>
                  </a:lnTo>
                  <a:lnTo>
                    <a:pt x="152" y="233"/>
                  </a:lnTo>
                  <a:lnTo>
                    <a:pt x="156" y="233"/>
                  </a:lnTo>
                  <a:lnTo>
                    <a:pt x="159" y="237"/>
                  </a:lnTo>
                  <a:lnTo>
                    <a:pt x="170" y="237"/>
                  </a:lnTo>
                  <a:lnTo>
                    <a:pt x="185" y="241"/>
                  </a:lnTo>
                  <a:lnTo>
                    <a:pt x="200" y="248"/>
                  </a:lnTo>
                  <a:lnTo>
                    <a:pt x="200" y="259"/>
                  </a:lnTo>
                  <a:lnTo>
                    <a:pt x="230" y="226"/>
                  </a:lnTo>
                  <a:lnTo>
                    <a:pt x="337" y="196"/>
                  </a:lnTo>
                  <a:lnTo>
                    <a:pt x="341" y="163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0" y="155"/>
                  </a:lnTo>
                  <a:lnTo>
                    <a:pt x="282" y="148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9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59" y="115"/>
                  </a:lnTo>
                  <a:lnTo>
                    <a:pt x="259" y="111"/>
                  </a:lnTo>
                  <a:lnTo>
                    <a:pt x="252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96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7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6" y="70"/>
                  </a:lnTo>
                  <a:lnTo>
                    <a:pt x="222" y="63"/>
                  </a:lnTo>
                  <a:lnTo>
                    <a:pt x="222" y="59"/>
                  </a:lnTo>
                  <a:lnTo>
                    <a:pt x="219" y="59"/>
                  </a:lnTo>
                  <a:lnTo>
                    <a:pt x="219" y="55"/>
                  </a:lnTo>
                  <a:lnTo>
                    <a:pt x="219" y="59"/>
                  </a:lnTo>
                  <a:lnTo>
                    <a:pt x="21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5350632" y="2656170"/>
              <a:ext cx="14153" cy="33452"/>
            </a:xfrm>
            <a:custGeom>
              <a:avLst/>
              <a:gdLst>
                <a:gd name="T0" fmla="*/ 7 w 11"/>
                <a:gd name="T1" fmla="*/ 26 h 26"/>
                <a:gd name="T2" fmla="*/ 7 w 11"/>
                <a:gd name="T3" fmla="*/ 26 h 26"/>
                <a:gd name="T4" fmla="*/ 0 w 11"/>
                <a:gd name="T5" fmla="*/ 22 h 26"/>
                <a:gd name="T6" fmla="*/ 0 w 11"/>
                <a:gd name="T7" fmla="*/ 22 h 26"/>
                <a:gd name="T8" fmla="*/ 0 w 11"/>
                <a:gd name="T9" fmla="*/ 22 h 26"/>
                <a:gd name="T10" fmla="*/ 0 w 11"/>
                <a:gd name="T11" fmla="*/ 19 h 26"/>
                <a:gd name="T12" fmla="*/ 0 w 11"/>
                <a:gd name="T13" fmla="*/ 19 h 26"/>
                <a:gd name="T14" fmla="*/ 0 w 11"/>
                <a:gd name="T15" fmla="*/ 15 h 26"/>
                <a:gd name="T16" fmla="*/ 0 w 11"/>
                <a:gd name="T17" fmla="*/ 11 h 26"/>
                <a:gd name="T18" fmla="*/ 0 w 11"/>
                <a:gd name="T19" fmla="*/ 11 h 26"/>
                <a:gd name="T20" fmla="*/ 0 w 11"/>
                <a:gd name="T21" fmla="*/ 11 h 26"/>
                <a:gd name="T22" fmla="*/ 0 w 11"/>
                <a:gd name="T23" fmla="*/ 7 h 26"/>
                <a:gd name="T24" fmla="*/ 0 w 11"/>
                <a:gd name="T25" fmla="*/ 7 h 26"/>
                <a:gd name="T26" fmla="*/ 0 w 11"/>
                <a:gd name="T27" fmla="*/ 4 h 26"/>
                <a:gd name="T28" fmla="*/ 4 w 11"/>
                <a:gd name="T29" fmla="*/ 4 h 26"/>
                <a:gd name="T30" fmla="*/ 4 w 11"/>
                <a:gd name="T31" fmla="*/ 4 h 26"/>
                <a:gd name="T32" fmla="*/ 4 w 11"/>
                <a:gd name="T33" fmla="*/ 4 h 26"/>
                <a:gd name="T34" fmla="*/ 4 w 11"/>
                <a:gd name="T35" fmla="*/ 0 h 26"/>
                <a:gd name="T36" fmla="*/ 4 w 11"/>
                <a:gd name="T37" fmla="*/ 0 h 26"/>
                <a:gd name="T38" fmla="*/ 7 w 11"/>
                <a:gd name="T39" fmla="*/ 4 h 26"/>
                <a:gd name="T40" fmla="*/ 7 w 11"/>
                <a:gd name="T41" fmla="*/ 4 h 26"/>
                <a:gd name="T42" fmla="*/ 11 w 11"/>
                <a:gd name="T43" fmla="*/ 4 h 26"/>
                <a:gd name="T44" fmla="*/ 11 w 11"/>
                <a:gd name="T45" fmla="*/ 4 h 26"/>
                <a:gd name="T46" fmla="*/ 7 w 11"/>
                <a:gd name="T47" fmla="*/ 11 h 26"/>
                <a:gd name="T48" fmla="*/ 7 w 11"/>
                <a:gd name="T49" fmla="*/ 11 h 26"/>
                <a:gd name="T50" fmla="*/ 7 w 11"/>
                <a:gd name="T51" fmla="*/ 15 h 26"/>
                <a:gd name="T52" fmla="*/ 11 w 11"/>
                <a:gd name="T53" fmla="*/ 15 h 26"/>
                <a:gd name="T54" fmla="*/ 11 w 11"/>
                <a:gd name="T55" fmla="*/ 19 h 26"/>
                <a:gd name="T56" fmla="*/ 11 w 11"/>
                <a:gd name="T57" fmla="*/ 26 h 26"/>
                <a:gd name="T58" fmla="*/ 7 w 11"/>
                <a:gd name="T59" fmla="*/ 26 h 26"/>
                <a:gd name="T60" fmla="*/ 7 w 11"/>
                <a:gd name="T6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26">
                  <a:moveTo>
                    <a:pt x="7" y="26"/>
                  </a:moveTo>
                  <a:lnTo>
                    <a:pt x="7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5364785" y="2661317"/>
              <a:ext cx="105504" cy="70765"/>
            </a:xfrm>
            <a:custGeom>
              <a:avLst/>
              <a:gdLst>
                <a:gd name="T0" fmla="*/ 0 w 82"/>
                <a:gd name="T1" fmla="*/ 26 h 55"/>
                <a:gd name="T2" fmla="*/ 0 w 82"/>
                <a:gd name="T3" fmla="*/ 33 h 55"/>
                <a:gd name="T4" fmla="*/ 4 w 82"/>
                <a:gd name="T5" fmla="*/ 37 h 55"/>
                <a:gd name="T6" fmla="*/ 8 w 82"/>
                <a:gd name="T7" fmla="*/ 48 h 55"/>
                <a:gd name="T8" fmla="*/ 56 w 82"/>
                <a:gd name="T9" fmla="*/ 55 h 55"/>
                <a:gd name="T10" fmla="*/ 63 w 82"/>
                <a:gd name="T11" fmla="*/ 52 h 55"/>
                <a:gd name="T12" fmla="*/ 78 w 82"/>
                <a:gd name="T13" fmla="*/ 11 h 55"/>
                <a:gd name="T14" fmla="*/ 82 w 82"/>
                <a:gd name="T15" fmla="*/ 11 h 55"/>
                <a:gd name="T16" fmla="*/ 78 w 82"/>
                <a:gd name="T17" fmla="*/ 7 h 55"/>
                <a:gd name="T18" fmla="*/ 78 w 82"/>
                <a:gd name="T19" fmla="*/ 3 h 55"/>
                <a:gd name="T20" fmla="*/ 78 w 82"/>
                <a:gd name="T21" fmla="*/ 7 h 55"/>
                <a:gd name="T22" fmla="*/ 78 w 82"/>
                <a:gd name="T23" fmla="*/ 3 h 55"/>
                <a:gd name="T24" fmla="*/ 78 w 82"/>
                <a:gd name="T25" fmla="*/ 3 h 55"/>
                <a:gd name="T26" fmla="*/ 74 w 82"/>
                <a:gd name="T27" fmla="*/ 3 h 55"/>
                <a:gd name="T28" fmla="*/ 74 w 82"/>
                <a:gd name="T29" fmla="*/ 0 h 55"/>
                <a:gd name="T30" fmla="*/ 74 w 82"/>
                <a:gd name="T31" fmla="*/ 0 h 55"/>
                <a:gd name="T32" fmla="*/ 74 w 82"/>
                <a:gd name="T33" fmla="*/ 0 h 55"/>
                <a:gd name="T34" fmla="*/ 70 w 82"/>
                <a:gd name="T35" fmla="*/ 3 h 55"/>
                <a:gd name="T36" fmla="*/ 63 w 82"/>
                <a:gd name="T37" fmla="*/ 7 h 55"/>
                <a:gd name="T38" fmla="*/ 63 w 82"/>
                <a:gd name="T39" fmla="*/ 11 h 55"/>
                <a:gd name="T40" fmla="*/ 52 w 82"/>
                <a:gd name="T41" fmla="*/ 18 h 55"/>
                <a:gd name="T42" fmla="*/ 52 w 82"/>
                <a:gd name="T43" fmla="*/ 22 h 55"/>
                <a:gd name="T44" fmla="*/ 52 w 82"/>
                <a:gd name="T45" fmla="*/ 22 h 55"/>
                <a:gd name="T46" fmla="*/ 52 w 82"/>
                <a:gd name="T47" fmla="*/ 22 h 55"/>
                <a:gd name="T48" fmla="*/ 48 w 82"/>
                <a:gd name="T49" fmla="*/ 26 h 55"/>
                <a:gd name="T50" fmla="*/ 48 w 82"/>
                <a:gd name="T51" fmla="*/ 26 h 55"/>
                <a:gd name="T52" fmla="*/ 45 w 82"/>
                <a:gd name="T53" fmla="*/ 26 h 55"/>
                <a:gd name="T54" fmla="*/ 45 w 82"/>
                <a:gd name="T55" fmla="*/ 26 h 55"/>
                <a:gd name="T56" fmla="*/ 45 w 82"/>
                <a:gd name="T57" fmla="*/ 29 h 55"/>
                <a:gd name="T58" fmla="*/ 45 w 82"/>
                <a:gd name="T59" fmla="*/ 29 h 55"/>
                <a:gd name="T60" fmla="*/ 41 w 82"/>
                <a:gd name="T61" fmla="*/ 29 h 55"/>
                <a:gd name="T62" fmla="*/ 37 w 82"/>
                <a:gd name="T63" fmla="*/ 29 h 55"/>
                <a:gd name="T64" fmla="*/ 33 w 82"/>
                <a:gd name="T65" fmla="*/ 33 h 55"/>
                <a:gd name="T66" fmla="*/ 33 w 82"/>
                <a:gd name="T67" fmla="*/ 29 h 55"/>
                <a:gd name="T68" fmla="*/ 30 w 82"/>
                <a:gd name="T69" fmla="*/ 29 h 55"/>
                <a:gd name="T70" fmla="*/ 26 w 82"/>
                <a:gd name="T71" fmla="*/ 29 h 55"/>
                <a:gd name="T72" fmla="*/ 26 w 82"/>
                <a:gd name="T73" fmla="*/ 29 h 55"/>
                <a:gd name="T74" fmla="*/ 19 w 82"/>
                <a:gd name="T75" fmla="*/ 29 h 55"/>
                <a:gd name="T76" fmla="*/ 11 w 82"/>
                <a:gd name="T77" fmla="*/ 33 h 55"/>
                <a:gd name="T78" fmla="*/ 11 w 82"/>
                <a:gd name="T79" fmla="*/ 33 h 55"/>
                <a:gd name="T80" fmla="*/ 8 w 82"/>
                <a:gd name="T81" fmla="*/ 33 h 55"/>
                <a:gd name="T82" fmla="*/ 4 w 82"/>
                <a:gd name="T83" fmla="*/ 33 h 55"/>
                <a:gd name="T84" fmla="*/ 4 w 82"/>
                <a:gd name="T85" fmla="*/ 26 h 55"/>
                <a:gd name="T86" fmla="*/ 4 w 82"/>
                <a:gd name="T87" fmla="*/ 29 h 55"/>
                <a:gd name="T88" fmla="*/ 0 w 82"/>
                <a:gd name="T89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55">
                  <a:moveTo>
                    <a:pt x="0" y="26"/>
                  </a:moveTo>
                  <a:lnTo>
                    <a:pt x="0" y="33"/>
                  </a:lnTo>
                  <a:lnTo>
                    <a:pt x="4" y="37"/>
                  </a:lnTo>
                  <a:lnTo>
                    <a:pt x="8" y="48"/>
                  </a:lnTo>
                  <a:lnTo>
                    <a:pt x="56" y="55"/>
                  </a:lnTo>
                  <a:lnTo>
                    <a:pt x="63" y="52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0" y="3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2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3721756" y="2388551"/>
              <a:ext cx="61758" cy="24446"/>
            </a:xfrm>
            <a:custGeom>
              <a:avLst/>
              <a:gdLst>
                <a:gd name="T0" fmla="*/ 18 w 48"/>
                <a:gd name="T1" fmla="*/ 0 h 19"/>
                <a:gd name="T2" fmla="*/ 22 w 48"/>
                <a:gd name="T3" fmla="*/ 4 h 19"/>
                <a:gd name="T4" fmla="*/ 22 w 48"/>
                <a:gd name="T5" fmla="*/ 0 h 19"/>
                <a:gd name="T6" fmla="*/ 18 w 48"/>
                <a:gd name="T7" fmla="*/ 0 h 19"/>
                <a:gd name="T8" fmla="*/ 18 w 48"/>
                <a:gd name="T9" fmla="*/ 0 h 19"/>
                <a:gd name="T10" fmla="*/ 18 w 48"/>
                <a:gd name="T11" fmla="*/ 0 h 19"/>
                <a:gd name="T12" fmla="*/ 3 w 48"/>
                <a:gd name="T13" fmla="*/ 0 h 19"/>
                <a:gd name="T14" fmla="*/ 7 w 48"/>
                <a:gd name="T15" fmla="*/ 4 h 19"/>
                <a:gd name="T16" fmla="*/ 7 w 48"/>
                <a:gd name="T17" fmla="*/ 0 h 19"/>
                <a:gd name="T18" fmla="*/ 3 w 48"/>
                <a:gd name="T19" fmla="*/ 0 h 19"/>
                <a:gd name="T20" fmla="*/ 3 w 48"/>
                <a:gd name="T21" fmla="*/ 0 h 19"/>
                <a:gd name="T22" fmla="*/ 0 w 48"/>
                <a:gd name="T23" fmla="*/ 4 h 19"/>
                <a:gd name="T24" fmla="*/ 0 w 48"/>
                <a:gd name="T25" fmla="*/ 8 h 19"/>
                <a:gd name="T26" fmla="*/ 3 w 48"/>
                <a:gd name="T27" fmla="*/ 8 h 19"/>
                <a:gd name="T28" fmla="*/ 3 w 48"/>
                <a:gd name="T29" fmla="*/ 8 h 19"/>
                <a:gd name="T30" fmla="*/ 3 w 48"/>
                <a:gd name="T31" fmla="*/ 4 h 19"/>
                <a:gd name="T32" fmla="*/ 0 w 48"/>
                <a:gd name="T33" fmla="*/ 4 h 19"/>
                <a:gd name="T34" fmla="*/ 0 w 48"/>
                <a:gd name="T35" fmla="*/ 4 h 19"/>
                <a:gd name="T36" fmla="*/ 44 w 48"/>
                <a:gd name="T37" fmla="*/ 19 h 19"/>
                <a:gd name="T38" fmla="*/ 40 w 48"/>
                <a:gd name="T39" fmla="*/ 19 h 19"/>
                <a:gd name="T40" fmla="*/ 40 w 48"/>
                <a:gd name="T41" fmla="*/ 19 h 19"/>
                <a:gd name="T42" fmla="*/ 48 w 48"/>
                <a:gd name="T43" fmla="*/ 19 h 19"/>
                <a:gd name="T44" fmla="*/ 48 w 48"/>
                <a:gd name="T45" fmla="*/ 19 h 19"/>
                <a:gd name="T46" fmla="*/ 48 w 48"/>
                <a:gd name="T47" fmla="*/ 19 h 19"/>
                <a:gd name="T48" fmla="*/ 44 w 48"/>
                <a:gd name="T4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19">
                  <a:moveTo>
                    <a:pt x="18" y="0"/>
                  </a:move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0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4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4" y="19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4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3945630" y="2522360"/>
              <a:ext cx="9007" cy="5147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3926331" y="2603418"/>
              <a:ext cx="95211" cy="28306"/>
            </a:xfrm>
            <a:custGeom>
              <a:avLst/>
              <a:gdLst>
                <a:gd name="T0" fmla="*/ 3 w 20"/>
                <a:gd name="T1" fmla="*/ 4 h 6"/>
                <a:gd name="T2" fmla="*/ 3 w 20"/>
                <a:gd name="T3" fmla="*/ 4 h 6"/>
                <a:gd name="T4" fmla="*/ 3 w 20"/>
                <a:gd name="T5" fmla="*/ 4 h 6"/>
                <a:gd name="T6" fmla="*/ 4 w 20"/>
                <a:gd name="T7" fmla="*/ 4 h 6"/>
                <a:gd name="T8" fmla="*/ 4 w 20"/>
                <a:gd name="T9" fmla="*/ 4 h 6"/>
                <a:gd name="T10" fmla="*/ 3 w 20"/>
                <a:gd name="T11" fmla="*/ 4 h 6"/>
                <a:gd name="T12" fmla="*/ 0 w 20"/>
                <a:gd name="T13" fmla="*/ 6 h 6"/>
                <a:gd name="T14" fmla="*/ 0 w 20"/>
                <a:gd name="T15" fmla="*/ 6 h 6"/>
                <a:gd name="T16" fmla="*/ 0 w 20"/>
                <a:gd name="T17" fmla="*/ 5 h 6"/>
                <a:gd name="T18" fmla="*/ 1 w 20"/>
                <a:gd name="T19" fmla="*/ 5 h 6"/>
                <a:gd name="T20" fmla="*/ 1 w 20"/>
                <a:gd name="T21" fmla="*/ 6 h 6"/>
                <a:gd name="T22" fmla="*/ 0 w 20"/>
                <a:gd name="T23" fmla="*/ 6 h 6"/>
                <a:gd name="T24" fmla="*/ 0 w 20"/>
                <a:gd name="T25" fmla="*/ 6 h 6"/>
                <a:gd name="T26" fmla="*/ 1 w 20"/>
                <a:gd name="T27" fmla="*/ 3 h 6"/>
                <a:gd name="T28" fmla="*/ 1 w 20"/>
                <a:gd name="T29" fmla="*/ 2 h 6"/>
                <a:gd name="T30" fmla="*/ 1 w 20"/>
                <a:gd name="T31" fmla="*/ 1 h 6"/>
                <a:gd name="T32" fmla="*/ 1 w 20"/>
                <a:gd name="T33" fmla="*/ 1 h 6"/>
                <a:gd name="T34" fmla="*/ 2 w 20"/>
                <a:gd name="T35" fmla="*/ 1 h 6"/>
                <a:gd name="T36" fmla="*/ 2 w 20"/>
                <a:gd name="T37" fmla="*/ 2 h 6"/>
                <a:gd name="T38" fmla="*/ 1 w 20"/>
                <a:gd name="T39" fmla="*/ 3 h 6"/>
                <a:gd name="T40" fmla="*/ 8 w 20"/>
                <a:gd name="T41" fmla="*/ 4 h 6"/>
                <a:gd name="T42" fmla="*/ 7 w 20"/>
                <a:gd name="T43" fmla="*/ 4 h 6"/>
                <a:gd name="T44" fmla="*/ 6 w 20"/>
                <a:gd name="T45" fmla="*/ 5 h 6"/>
                <a:gd name="T46" fmla="*/ 5 w 20"/>
                <a:gd name="T47" fmla="*/ 4 h 6"/>
                <a:gd name="T48" fmla="*/ 4 w 20"/>
                <a:gd name="T49" fmla="*/ 4 h 6"/>
                <a:gd name="T50" fmla="*/ 5 w 20"/>
                <a:gd name="T51" fmla="*/ 3 h 6"/>
                <a:gd name="T52" fmla="*/ 6 w 20"/>
                <a:gd name="T53" fmla="*/ 3 h 6"/>
                <a:gd name="T54" fmla="*/ 7 w 20"/>
                <a:gd name="T55" fmla="*/ 3 h 6"/>
                <a:gd name="T56" fmla="*/ 7 w 20"/>
                <a:gd name="T57" fmla="*/ 3 h 6"/>
                <a:gd name="T58" fmla="*/ 8 w 20"/>
                <a:gd name="T59" fmla="*/ 3 h 6"/>
                <a:gd name="T60" fmla="*/ 8 w 20"/>
                <a:gd name="T61" fmla="*/ 4 h 6"/>
                <a:gd name="T62" fmla="*/ 10 w 20"/>
                <a:gd name="T63" fmla="*/ 4 h 6"/>
                <a:gd name="T64" fmla="*/ 9 w 20"/>
                <a:gd name="T65" fmla="*/ 5 h 6"/>
                <a:gd name="T66" fmla="*/ 10 w 20"/>
                <a:gd name="T67" fmla="*/ 6 h 6"/>
                <a:gd name="T68" fmla="*/ 11 w 20"/>
                <a:gd name="T69" fmla="*/ 5 h 6"/>
                <a:gd name="T70" fmla="*/ 12 w 20"/>
                <a:gd name="T71" fmla="*/ 5 h 6"/>
                <a:gd name="T72" fmla="*/ 11 w 20"/>
                <a:gd name="T73" fmla="*/ 4 h 6"/>
                <a:gd name="T74" fmla="*/ 11 w 20"/>
                <a:gd name="T75" fmla="*/ 4 h 6"/>
                <a:gd name="T76" fmla="*/ 10 w 20"/>
                <a:gd name="T77" fmla="*/ 4 h 6"/>
                <a:gd name="T78" fmla="*/ 18 w 20"/>
                <a:gd name="T79" fmla="*/ 1 h 6"/>
                <a:gd name="T80" fmla="*/ 19 w 20"/>
                <a:gd name="T81" fmla="*/ 0 h 6"/>
                <a:gd name="T82" fmla="*/ 19 w 20"/>
                <a:gd name="T83" fmla="*/ 0 h 6"/>
                <a:gd name="T84" fmla="*/ 20 w 20"/>
                <a:gd name="T85" fmla="*/ 0 h 6"/>
                <a:gd name="T86" fmla="*/ 19 w 20"/>
                <a:gd name="T87" fmla="*/ 0 h 6"/>
                <a:gd name="T88" fmla="*/ 18 w 20"/>
                <a:gd name="T89" fmla="*/ 1 h 6"/>
                <a:gd name="T90" fmla="*/ 15 w 20"/>
                <a:gd name="T91" fmla="*/ 4 h 6"/>
                <a:gd name="T92" fmla="*/ 16 w 20"/>
                <a:gd name="T93" fmla="*/ 3 h 6"/>
                <a:gd name="T94" fmla="*/ 16 w 20"/>
                <a:gd name="T95" fmla="*/ 3 h 6"/>
                <a:gd name="T96" fmla="*/ 18 w 20"/>
                <a:gd name="T97" fmla="*/ 2 h 6"/>
                <a:gd name="T98" fmla="*/ 18 w 20"/>
                <a:gd name="T99" fmla="*/ 3 h 6"/>
                <a:gd name="T100" fmla="*/ 17 w 20"/>
                <a:gd name="T101" fmla="*/ 4 h 6"/>
                <a:gd name="T102" fmla="*/ 16 w 20"/>
                <a:gd name="T103" fmla="*/ 4 h 6"/>
                <a:gd name="T104" fmla="*/ 15 w 20"/>
                <a:gd name="T10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8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lose/>
                  <a:moveTo>
                    <a:pt x="15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3769361" y="2842732"/>
              <a:ext cx="51465" cy="42459"/>
            </a:xfrm>
            <a:custGeom>
              <a:avLst/>
              <a:gdLst>
                <a:gd name="T0" fmla="*/ 1 w 11"/>
                <a:gd name="T1" fmla="*/ 1 h 9"/>
                <a:gd name="T2" fmla="*/ 2 w 11"/>
                <a:gd name="T3" fmla="*/ 0 h 9"/>
                <a:gd name="T4" fmla="*/ 1 w 11"/>
                <a:gd name="T5" fmla="*/ 0 h 9"/>
                <a:gd name="T6" fmla="*/ 1 w 11"/>
                <a:gd name="T7" fmla="*/ 0 h 9"/>
                <a:gd name="T8" fmla="*/ 0 w 11"/>
                <a:gd name="T9" fmla="*/ 0 h 9"/>
                <a:gd name="T10" fmla="*/ 0 w 11"/>
                <a:gd name="T11" fmla="*/ 0 h 9"/>
                <a:gd name="T12" fmla="*/ 0 w 11"/>
                <a:gd name="T13" fmla="*/ 0 h 9"/>
                <a:gd name="T14" fmla="*/ 1 w 11"/>
                <a:gd name="T15" fmla="*/ 1 h 9"/>
                <a:gd name="T16" fmla="*/ 2 w 11"/>
                <a:gd name="T17" fmla="*/ 1 h 9"/>
                <a:gd name="T18" fmla="*/ 2 w 11"/>
                <a:gd name="T19" fmla="*/ 1 h 9"/>
                <a:gd name="T20" fmla="*/ 2 w 11"/>
                <a:gd name="T21" fmla="*/ 0 h 9"/>
                <a:gd name="T22" fmla="*/ 2 w 11"/>
                <a:gd name="T23" fmla="*/ 0 h 9"/>
                <a:gd name="T24" fmla="*/ 2 w 11"/>
                <a:gd name="T25" fmla="*/ 1 h 9"/>
                <a:gd name="T26" fmla="*/ 2 w 11"/>
                <a:gd name="T27" fmla="*/ 1 h 9"/>
                <a:gd name="T28" fmla="*/ 5 w 11"/>
                <a:gd name="T29" fmla="*/ 2 h 9"/>
                <a:gd name="T30" fmla="*/ 5 w 11"/>
                <a:gd name="T31" fmla="*/ 2 h 9"/>
                <a:gd name="T32" fmla="*/ 5 w 11"/>
                <a:gd name="T33" fmla="*/ 2 h 9"/>
                <a:gd name="T34" fmla="*/ 4 w 11"/>
                <a:gd name="T35" fmla="*/ 2 h 9"/>
                <a:gd name="T36" fmla="*/ 4 w 11"/>
                <a:gd name="T37" fmla="*/ 2 h 9"/>
                <a:gd name="T38" fmla="*/ 5 w 11"/>
                <a:gd name="T39" fmla="*/ 2 h 9"/>
                <a:gd name="T40" fmla="*/ 5 w 11"/>
                <a:gd name="T41" fmla="*/ 2 h 9"/>
                <a:gd name="T42" fmla="*/ 5 w 11"/>
                <a:gd name="T43" fmla="*/ 2 h 9"/>
                <a:gd name="T44" fmla="*/ 5 w 11"/>
                <a:gd name="T45" fmla="*/ 2 h 9"/>
                <a:gd name="T46" fmla="*/ 7 w 11"/>
                <a:gd name="T47" fmla="*/ 2 h 9"/>
                <a:gd name="T48" fmla="*/ 6 w 11"/>
                <a:gd name="T49" fmla="*/ 2 h 9"/>
                <a:gd name="T50" fmla="*/ 6 w 11"/>
                <a:gd name="T51" fmla="*/ 2 h 9"/>
                <a:gd name="T52" fmla="*/ 6 w 11"/>
                <a:gd name="T53" fmla="*/ 2 h 9"/>
                <a:gd name="T54" fmla="*/ 7 w 11"/>
                <a:gd name="T55" fmla="*/ 2 h 9"/>
                <a:gd name="T56" fmla="*/ 11 w 11"/>
                <a:gd name="T57" fmla="*/ 2 h 9"/>
                <a:gd name="T58" fmla="*/ 10 w 11"/>
                <a:gd name="T59" fmla="*/ 1 h 9"/>
                <a:gd name="T60" fmla="*/ 11 w 11"/>
                <a:gd name="T61" fmla="*/ 1 h 9"/>
                <a:gd name="T62" fmla="*/ 11 w 11"/>
                <a:gd name="T63" fmla="*/ 1 h 9"/>
                <a:gd name="T64" fmla="*/ 11 w 11"/>
                <a:gd name="T65" fmla="*/ 2 h 9"/>
                <a:gd name="T66" fmla="*/ 10 w 11"/>
                <a:gd name="T67" fmla="*/ 4 h 9"/>
                <a:gd name="T68" fmla="*/ 10 w 11"/>
                <a:gd name="T69" fmla="*/ 4 h 9"/>
                <a:gd name="T70" fmla="*/ 10 w 11"/>
                <a:gd name="T71" fmla="*/ 3 h 9"/>
                <a:gd name="T72" fmla="*/ 11 w 11"/>
                <a:gd name="T73" fmla="*/ 4 h 9"/>
                <a:gd name="T74" fmla="*/ 11 w 11"/>
                <a:gd name="T75" fmla="*/ 4 h 9"/>
                <a:gd name="T76" fmla="*/ 11 w 11"/>
                <a:gd name="T77" fmla="*/ 4 h 9"/>
                <a:gd name="T78" fmla="*/ 10 w 11"/>
                <a:gd name="T79" fmla="*/ 4 h 9"/>
                <a:gd name="T80" fmla="*/ 9 w 11"/>
                <a:gd name="T81" fmla="*/ 8 h 9"/>
                <a:gd name="T82" fmla="*/ 9 w 11"/>
                <a:gd name="T83" fmla="*/ 8 h 9"/>
                <a:gd name="T84" fmla="*/ 9 w 11"/>
                <a:gd name="T85" fmla="*/ 7 h 9"/>
                <a:gd name="T86" fmla="*/ 10 w 11"/>
                <a:gd name="T87" fmla="*/ 8 h 9"/>
                <a:gd name="T88" fmla="*/ 9 w 11"/>
                <a:gd name="T89" fmla="*/ 8 h 9"/>
                <a:gd name="T90" fmla="*/ 7 w 11"/>
                <a:gd name="T91" fmla="*/ 9 h 9"/>
                <a:gd name="T92" fmla="*/ 7 w 11"/>
                <a:gd name="T93" fmla="*/ 8 h 9"/>
                <a:gd name="T94" fmla="*/ 7 w 11"/>
                <a:gd name="T95" fmla="*/ 7 h 9"/>
                <a:gd name="T96" fmla="*/ 7 w 11"/>
                <a:gd name="T97" fmla="*/ 8 h 9"/>
                <a:gd name="T98" fmla="*/ 8 w 11"/>
                <a:gd name="T99" fmla="*/ 9 h 9"/>
                <a:gd name="T100" fmla="*/ 8 w 11"/>
                <a:gd name="T101" fmla="*/ 9 h 9"/>
                <a:gd name="T102" fmla="*/ 7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7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4" name="Freeform 96"/>
            <p:cNvSpPr>
              <a:spLocks noEditPoints="1"/>
            </p:cNvSpPr>
            <p:nvPr/>
          </p:nvSpPr>
          <p:spPr bwMode="auto">
            <a:xfrm>
              <a:off x="5384084" y="2651023"/>
              <a:ext cx="162115" cy="200714"/>
            </a:xfrm>
            <a:custGeom>
              <a:avLst/>
              <a:gdLst>
                <a:gd name="T0" fmla="*/ 48 w 126"/>
                <a:gd name="T1" fmla="*/ 104 h 156"/>
                <a:gd name="T2" fmla="*/ 48 w 126"/>
                <a:gd name="T3" fmla="*/ 60 h 156"/>
                <a:gd name="T4" fmla="*/ 67 w 126"/>
                <a:gd name="T5" fmla="*/ 19 h 156"/>
                <a:gd name="T6" fmla="*/ 70 w 126"/>
                <a:gd name="T7" fmla="*/ 34 h 156"/>
                <a:gd name="T8" fmla="*/ 81 w 126"/>
                <a:gd name="T9" fmla="*/ 41 h 156"/>
                <a:gd name="T10" fmla="*/ 89 w 126"/>
                <a:gd name="T11" fmla="*/ 41 h 156"/>
                <a:gd name="T12" fmla="*/ 96 w 126"/>
                <a:gd name="T13" fmla="*/ 45 h 156"/>
                <a:gd name="T14" fmla="*/ 104 w 126"/>
                <a:gd name="T15" fmla="*/ 45 h 156"/>
                <a:gd name="T16" fmla="*/ 111 w 126"/>
                <a:gd name="T17" fmla="*/ 52 h 156"/>
                <a:gd name="T18" fmla="*/ 115 w 126"/>
                <a:gd name="T19" fmla="*/ 56 h 156"/>
                <a:gd name="T20" fmla="*/ 122 w 126"/>
                <a:gd name="T21" fmla="*/ 63 h 156"/>
                <a:gd name="T22" fmla="*/ 122 w 126"/>
                <a:gd name="T23" fmla="*/ 67 h 156"/>
                <a:gd name="T24" fmla="*/ 122 w 126"/>
                <a:gd name="T25" fmla="*/ 71 h 156"/>
                <a:gd name="T26" fmla="*/ 115 w 126"/>
                <a:gd name="T27" fmla="*/ 82 h 156"/>
                <a:gd name="T28" fmla="*/ 111 w 126"/>
                <a:gd name="T29" fmla="*/ 89 h 156"/>
                <a:gd name="T30" fmla="*/ 107 w 126"/>
                <a:gd name="T31" fmla="*/ 97 h 156"/>
                <a:gd name="T32" fmla="*/ 104 w 126"/>
                <a:gd name="T33" fmla="*/ 97 h 156"/>
                <a:gd name="T34" fmla="*/ 104 w 126"/>
                <a:gd name="T35" fmla="*/ 93 h 156"/>
                <a:gd name="T36" fmla="*/ 100 w 126"/>
                <a:gd name="T37" fmla="*/ 93 h 156"/>
                <a:gd name="T38" fmla="*/ 96 w 126"/>
                <a:gd name="T39" fmla="*/ 97 h 156"/>
                <a:gd name="T40" fmla="*/ 96 w 126"/>
                <a:gd name="T41" fmla="*/ 100 h 156"/>
                <a:gd name="T42" fmla="*/ 92 w 126"/>
                <a:gd name="T43" fmla="*/ 108 h 156"/>
                <a:gd name="T44" fmla="*/ 92 w 126"/>
                <a:gd name="T45" fmla="*/ 108 h 156"/>
                <a:gd name="T46" fmla="*/ 96 w 126"/>
                <a:gd name="T47" fmla="*/ 112 h 156"/>
                <a:gd name="T48" fmla="*/ 96 w 126"/>
                <a:gd name="T49" fmla="*/ 119 h 156"/>
                <a:gd name="T50" fmla="*/ 89 w 126"/>
                <a:gd name="T51" fmla="*/ 119 h 156"/>
                <a:gd name="T52" fmla="*/ 85 w 126"/>
                <a:gd name="T53" fmla="*/ 119 h 156"/>
                <a:gd name="T54" fmla="*/ 74 w 126"/>
                <a:gd name="T55" fmla="*/ 126 h 156"/>
                <a:gd name="T56" fmla="*/ 74 w 126"/>
                <a:gd name="T57" fmla="*/ 134 h 156"/>
                <a:gd name="T58" fmla="*/ 70 w 126"/>
                <a:gd name="T59" fmla="*/ 138 h 156"/>
                <a:gd name="T60" fmla="*/ 59 w 126"/>
                <a:gd name="T61" fmla="*/ 138 h 156"/>
                <a:gd name="T62" fmla="*/ 55 w 126"/>
                <a:gd name="T63" fmla="*/ 141 h 156"/>
                <a:gd name="T64" fmla="*/ 55 w 126"/>
                <a:gd name="T65" fmla="*/ 145 h 156"/>
                <a:gd name="T66" fmla="*/ 55 w 126"/>
                <a:gd name="T67" fmla="*/ 145 h 156"/>
                <a:gd name="T68" fmla="*/ 55 w 126"/>
                <a:gd name="T69" fmla="*/ 145 h 156"/>
                <a:gd name="T70" fmla="*/ 52 w 126"/>
                <a:gd name="T71" fmla="*/ 152 h 156"/>
                <a:gd name="T72" fmla="*/ 44 w 126"/>
                <a:gd name="T73" fmla="*/ 152 h 156"/>
                <a:gd name="T74" fmla="*/ 37 w 126"/>
                <a:gd name="T75" fmla="*/ 152 h 156"/>
                <a:gd name="T76" fmla="*/ 30 w 126"/>
                <a:gd name="T77" fmla="*/ 156 h 156"/>
                <a:gd name="T78" fmla="*/ 26 w 126"/>
                <a:gd name="T79" fmla="*/ 156 h 156"/>
                <a:gd name="T80" fmla="*/ 15 w 126"/>
                <a:gd name="T81" fmla="*/ 145 h 156"/>
                <a:gd name="T82" fmla="*/ 0 w 126"/>
                <a:gd name="T83" fmla="*/ 123 h 156"/>
                <a:gd name="T84" fmla="*/ 4 w 126"/>
                <a:gd name="T85" fmla="*/ 115 h 156"/>
                <a:gd name="T86" fmla="*/ 63 w 126"/>
                <a:gd name="T87" fmla="*/ 11 h 156"/>
                <a:gd name="T88" fmla="*/ 63 w 126"/>
                <a:gd name="T89" fmla="*/ 4 h 156"/>
                <a:gd name="T90" fmla="*/ 63 w 126"/>
                <a:gd name="T91" fmla="*/ 0 h 156"/>
                <a:gd name="T92" fmla="*/ 63 w 126"/>
                <a:gd name="T93" fmla="*/ 0 h 156"/>
                <a:gd name="T94" fmla="*/ 63 w 126"/>
                <a:gd name="T95" fmla="*/ 0 h 156"/>
                <a:gd name="T96" fmla="*/ 59 w 126"/>
                <a:gd name="T97" fmla="*/ 0 h 156"/>
                <a:gd name="T98" fmla="*/ 59 w 126"/>
                <a:gd name="T99" fmla="*/ 4 h 156"/>
                <a:gd name="T100" fmla="*/ 59 w 126"/>
                <a:gd name="T101" fmla="*/ 4 h 156"/>
                <a:gd name="T102" fmla="*/ 59 w 126"/>
                <a:gd name="T103" fmla="*/ 8 h 156"/>
                <a:gd name="T104" fmla="*/ 63 w 126"/>
                <a:gd name="T105" fmla="*/ 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156">
                  <a:moveTo>
                    <a:pt x="4" y="115"/>
                  </a:moveTo>
                  <a:lnTo>
                    <a:pt x="48" y="104"/>
                  </a:lnTo>
                  <a:lnTo>
                    <a:pt x="52" y="71"/>
                  </a:lnTo>
                  <a:lnTo>
                    <a:pt x="48" y="60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81" y="41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6" y="45"/>
                  </a:lnTo>
                  <a:lnTo>
                    <a:pt x="100" y="45"/>
                  </a:lnTo>
                  <a:lnTo>
                    <a:pt x="104" y="45"/>
                  </a:lnTo>
                  <a:lnTo>
                    <a:pt x="107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5" y="56"/>
                  </a:lnTo>
                  <a:lnTo>
                    <a:pt x="118" y="63"/>
                  </a:lnTo>
                  <a:lnTo>
                    <a:pt x="122" y="63"/>
                  </a:lnTo>
                  <a:lnTo>
                    <a:pt x="126" y="63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15" y="82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07" y="89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0" y="93"/>
                  </a:lnTo>
                  <a:lnTo>
                    <a:pt x="100" y="97"/>
                  </a:lnTo>
                  <a:lnTo>
                    <a:pt x="96" y="97"/>
                  </a:lnTo>
                  <a:lnTo>
                    <a:pt x="100" y="97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89" y="119"/>
                  </a:lnTo>
                  <a:lnTo>
                    <a:pt x="89" y="123"/>
                  </a:lnTo>
                  <a:lnTo>
                    <a:pt x="85" y="119"/>
                  </a:lnTo>
                  <a:lnTo>
                    <a:pt x="81" y="123"/>
                  </a:lnTo>
                  <a:lnTo>
                    <a:pt x="74" y="12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3" y="138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49"/>
                  </a:lnTo>
                  <a:lnTo>
                    <a:pt x="44" y="152"/>
                  </a:lnTo>
                  <a:lnTo>
                    <a:pt x="41" y="152"/>
                  </a:lnTo>
                  <a:lnTo>
                    <a:pt x="37" y="152"/>
                  </a:lnTo>
                  <a:lnTo>
                    <a:pt x="33" y="152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2" y="156"/>
                  </a:lnTo>
                  <a:lnTo>
                    <a:pt x="15" y="145"/>
                  </a:lnTo>
                  <a:lnTo>
                    <a:pt x="15" y="141"/>
                  </a:lnTo>
                  <a:lnTo>
                    <a:pt x="0" y="123"/>
                  </a:lnTo>
                  <a:lnTo>
                    <a:pt x="4" y="115"/>
                  </a:lnTo>
                  <a:lnTo>
                    <a:pt x="4" y="115"/>
                  </a:lnTo>
                  <a:close/>
                  <a:moveTo>
                    <a:pt x="63" y="11"/>
                  </a:moveTo>
                  <a:lnTo>
                    <a:pt x="63" y="11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11"/>
                  </a:lnTo>
                  <a:lnTo>
                    <a:pt x="6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5" name="Freeform 97"/>
            <p:cNvSpPr>
              <a:spLocks noEditPoints="1"/>
            </p:cNvSpPr>
            <p:nvPr/>
          </p:nvSpPr>
          <p:spPr bwMode="auto">
            <a:xfrm>
              <a:off x="5188515" y="2798985"/>
              <a:ext cx="257326" cy="144103"/>
            </a:xfrm>
            <a:custGeom>
              <a:avLst/>
              <a:gdLst>
                <a:gd name="T0" fmla="*/ 4 w 200"/>
                <a:gd name="T1" fmla="*/ 45 h 112"/>
                <a:gd name="T2" fmla="*/ 11 w 200"/>
                <a:gd name="T3" fmla="*/ 41 h 112"/>
                <a:gd name="T4" fmla="*/ 11 w 200"/>
                <a:gd name="T5" fmla="*/ 34 h 112"/>
                <a:gd name="T6" fmla="*/ 19 w 200"/>
                <a:gd name="T7" fmla="*/ 26 h 112"/>
                <a:gd name="T8" fmla="*/ 33 w 200"/>
                <a:gd name="T9" fmla="*/ 30 h 112"/>
                <a:gd name="T10" fmla="*/ 63 w 200"/>
                <a:gd name="T11" fmla="*/ 41 h 112"/>
                <a:gd name="T12" fmla="*/ 93 w 200"/>
                <a:gd name="T13" fmla="*/ 19 h 112"/>
                <a:gd name="T14" fmla="*/ 152 w 200"/>
                <a:gd name="T15" fmla="*/ 8 h 112"/>
                <a:gd name="T16" fmla="*/ 167 w 200"/>
                <a:gd name="T17" fmla="*/ 30 h 112"/>
                <a:gd name="T18" fmla="*/ 170 w 200"/>
                <a:gd name="T19" fmla="*/ 41 h 112"/>
                <a:gd name="T20" fmla="*/ 159 w 200"/>
                <a:gd name="T21" fmla="*/ 49 h 112"/>
                <a:gd name="T22" fmla="*/ 159 w 200"/>
                <a:gd name="T23" fmla="*/ 56 h 112"/>
                <a:gd name="T24" fmla="*/ 159 w 200"/>
                <a:gd name="T25" fmla="*/ 56 h 112"/>
                <a:gd name="T26" fmla="*/ 152 w 200"/>
                <a:gd name="T27" fmla="*/ 60 h 112"/>
                <a:gd name="T28" fmla="*/ 133 w 200"/>
                <a:gd name="T29" fmla="*/ 67 h 112"/>
                <a:gd name="T30" fmla="*/ 115 w 200"/>
                <a:gd name="T31" fmla="*/ 71 h 112"/>
                <a:gd name="T32" fmla="*/ 111 w 200"/>
                <a:gd name="T33" fmla="*/ 75 h 112"/>
                <a:gd name="T34" fmla="*/ 100 w 200"/>
                <a:gd name="T35" fmla="*/ 82 h 112"/>
                <a:gd name="T36" fmla="*/ 96 w 200"/>
                <a:gd name="T37" fmla="*/ 82 h 112"/>
                <a:gd name="T38" fmla="*/ 93 w 200"/>
                <a:gd name="T39" fmla="*/ 82 h 112"/>
                <a:gd name="T40" fmla="*/ 89 w 200"/>
                <a:gd name="T41" fmla="*/ 82 h 112"/>
                <a:gd name="T42" fmla="*/ 85 w 200"/>
                <a:gd name="T43" fmla="*/ 89 h 112"/>
                <a:gd name="T44" fmla="*/ 74 w 200"/>
                <a:gd name="T45" fmla="*/ 89 h 112"/>
                <a:gd name="T46" fmla="*/ 63 w 200"/>
                <a:gd name="T47" fmla="*/ 93 h 112"/>
                <a:gd name="T48" fmla="*/ 59 w 200"/>
                <a:gd name="T49" fmla="*/ 89 h 112"/>
                <a:gd name="T50" fmla="*/ 56 w 200"/>
                <a:gd name="T51" fmla="*/ 89 h 112"/>
                <a:gd name="T52" fmla="*/ 48 w 200"/>
                <a:gd name="T53" fmla="*/ 93 h 112"/>
                <a:gd name="T54" fmla="*/ 45 w 200"/>
                <a:gd name="T55" fmla="*/ 97 h 112"/>
                <a:gd name="T56" fmla="*/ 41 w 200"/>
                <a:gd name="T57" fmla="*/ 100 h 112"/>
                <a:gd name="T58" fmla="*/ 33 w 200"/>
                <a:gd name="T59" fmla="*/ 100 h 112"/>
                <a:gd name="T60" fmla="*/ 30 w 200"/>
                <a:gd name="T61" fmla="*/ 104 h 112"/>
                <a:gd name="T62" fmla="*/ 22 w 200"/>
                <a:gd name="T63" fmla="*/ 104 h 112"/>
                <a:gd name="T64" fmla="*/ 19 w 200"/>
                <a:gd name="T65" fmla="*/ 100 h 112"/>
                <a:gd name="T66" fmla="*/ 15 w 200"/>
                <a:gd name="T67" fmla="*/ 93 h 112"/>
                <a:gd name="T68" fmla="*/ 15 w 200"/>
                <a:gd name="T69" fmla="*/ 89 h 112"/>
                <a:gd name="T70" fmla="*/ 11 w 200"/>
                <a:gd name="T71" fmla="*/ 82 h 112"/>
                <a:gd name="T72" fmla="*/ 4 w 200"/>
                <a:gd name="T73" fmla="*/ 63 h 112"/>
                <a:gd name="T74" fmla="*/ 0 w 200"/>
                <a:gd name="T75" fmla="*/ 60 h 112"/>
                <a:gd name="T76" fmla="*/ 4 w 200"/>
                <a:gd name="T77" fmla="*/ 60 h 112"/>
                <a:gd name="T78" fmla="*/ 4 w 200"/>
                <a:gd name="T79" fmla="*/ 56 h 112"/>
                <a:gd name="T80" fmla="*/ 4 w 200"/>
                <a:gd name="T81" fmla="*/ 45 h 112"/>
                <a:gd name="T82" fmla="*/ 4 w 200"/>
                <a:gd name="T83" fmla="*/ 45 h 112"/>
                <a:gd name="T84" fmla="*/ 163 w 200"/>
                <a:gd name="T85" fmla="*/ 112 h 112"/>
                <a:gd name="T86" fmla="*/ 163 w 200"/>
                <a:gd name="T87" fmla="*/ 112 h 112"/>
                <a:gd name="T88" fmla="*/ 159 w 200"/>
                <a:gd name="T89" fmla="*/ 112 h 112"/>
                <a:gd name="T90" fmla="*/ 182 w 200"/>
                <a:gd name="T91" fmla="*/ 104 h 112"/>
                <a:gd name="T92" fmla="*/ 185 w 200"/>
                <a:gd name="T93" fmla="*/ 100 h 112"/>
                <a:gd name="T94" fmla="*/ 189 w 200"/>
                <a:gd name="T95" fmla="*/ 104 h 112"/>
                <a:gd name="T96" fmla="*/ 193 w 200"/>
                <a:gd name="T97" fmla="*/ 104 h 112"/>
                <a:gd name="T98" fmla="*/ 196 w 200"/>
                <a:gd name="T99" fmla="*/ 104 h 112"/>
                <a:gd name="T100" fmla="*/ 200 w 200"/>
                <a:gd name="T101" fmla="*/ 104 h 112"/>
                <a:gd name="T102" fmla="*/ 196 w 200"/>
                <a:gd name="T103" fmla="*/ 108 h 112"/>
                <a:gd name="T104" fmla="*/ 189 w 200"/>
                <a:gd name="T105" fmla="*/ 108 h 112"/>
                <a:gd name="T106" fmla="*/ 182 w 200"/>
                <a:gd name="T107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112">
                  <a:moveTo>
                    <a:pt x="4" y="45"/>
                  </a:moveTo>
                  <a:lnTo>
                    <a:pt x="4" y="45"/>
                  </a:lnTo>
                  <a:lnTo>
                    <a:pt x="8" y="45"/>
                  </a:lnTo>
                  <a:lnTo>
                    <a:pt x="11" y="41"/>
                  </a:lnTo>
                  <a:lnTo>
                    <a:pt x="15" y="37"/>
                  </a:lnTo>
                  <a:lnTo>
                    <a:pt x="11" y="34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48" y="34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93" y="19"/>
                  </a:lnTo>
                  <a:lnTo>
                    <a:pt x="156" y="0"/>
                  </a:lnTo>
                  <a:lnTo>
                    <a:pt x="152" y="8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74" y="41"/>
                  </a:lnTo>
                  <a:lnTo>
                    <a:pt x="170" y="41"/>
                  </a:lnTo>
                  <a:lnTo>
                    <a:pt x="167" y="45"/>
                  </a:lnTo>
                  <a:lnTo>
                    <a:pt x="159" y="49"/>
                  </a:lnTo>
                  <a:lnTo>
                    <a:pt x="159" y="5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60"/>
                  </a:lnTo>
                  <a:lnTo>
                    <a:pt x="152" y="60"/>
                  </a:lnTo>
                  <a:lnTo>
                    <a:pt x="145" y="63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15" y="71"/>
                  </a:lnTo>
                  <a:lnTo>
                    <a:pt x="111" y="71"/>
                  </a:lnTo>
                  <a:lnTo>
                    <a:pt x="111" y="75"/>
                  </a:lnTo>
                  <a:lnTo>
                    <a:pt x="107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89" y="82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2" y="8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3" y="93"/>
                  </a:lnTo>
                  <a:lnTo>
                    <a:pt x="63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8" y="97"/>
                  </a:lnTo>
                  <a:lnTo>
                    <a:pt x="45" y="97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3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19" y="104"/>
                  </a:lnTo>
                  <a:lnTo>
                    <a:pt x="19" y="100"/>
                  </a:lnTo>
                  <a:lnTo>
                    <a:pt x="19" y="97"/>
                  </a:lnTo>
                  <a:lnTo>
                    <a:pt x="15" y="93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8" y="67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  <a:moveTo>
                    <a:pt x="159" y="112"/>
                  </a:moveTo>
                  <a:lnTo>
                    <a:pt x="163" y="112"/>
                  </a:lnTo>
                  <a:lnTo>
                    <a:pt x="167" y="112"/>
                  </a:lnTo>
                  <a:lnTo>
                    <a:pt x="163" y="112"/>
                  </a:lnTo>
                  <a:lnTo>
                    <a:pt x="159" y="112"/>
                  </a:lnTo>
                  <a:lnTo>
                    <a:pt x="159" y="112"/>
                  </a:lnTo>
                  <a:close/>
                  <a:moveTo>
                    <a:pt x="182" y="108"/>
                  </a:moveTo>
                  <a:lnTo>
                    <a:pt x="182" y="104"/>
                  </a:lnTo>
                  <a:lnTo>
                    <a:pt x="182" y="104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3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3" y="108"/>
                  </a:lnTo>
                  <a:lnTo>
                    <a:pt x="189" y="108"/>
                  </a:lnTo>
                  <a:lnTo>
                    <a:pt x="185" y="108"/>
                  </a:lnTo>
                  <a:lnTo>
                    <a:pt x="182" y="108"/>
                  </a:lnTo>
                  <a:lnTo>
                    <a:pt x="18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802526" y="2546806"/>
              <a:ext cx="262473" cy="200714"/>
            </a:xfrm>
            <a:custGeom>
              <a:avLst/>
              <a:gdLst>
                <a:gd name="T0" fmla="*/ 163 w 204"/>
                <a:gd name="T1" fmla="*/ 29 h 156"/>
                <a:gd name="T2" fmla="*/ 152 w 204"/>
                <a:gd name="T3" fmla="*/ 7 h 156"/>
                <a:gd name="T4" fmla="*/ 145 w 204"/>
                <a:gd name="T5" fmla="*/ 7 h 156"/>
                <a:gd name="T6" fmla="*/ 122 w 204"/>
                <a:gd name="T7" fmla="*/ 7 h 156"/>
                <a:gd name="T8" fmla="*/ 119 w 204"/>
                <a:gd name="T9" fmla="*/ 11 h 156"/>
                <a:gd name="T10" fmla="*/ 111 w 204"/>
                <a:gd name="T11" fmla="*/ 7 h 156"/>
                <a:gd name="T12" fmla="*/ 111 w 204"/>
                <a:gd name="T13" fmla="*/ 3 h 156"/>
                <a:gd name="T14" fmla="*/ 100 w 204"/>
                <a:gd name="T15" fmla="*/ 0 h 156"/>
                <a:gd name="T16" fmla="*/ 100 w 204"/>
                <a:gd name="T17" fmla="*/ 3 h 156"/>
                <a:gd name="T18" fmla="*/ 93 w 204"/>
                <a:gd name="T19" fmla="*/ 3 h 156"/>
                <a:gd name="T20" fmla="*/ 93 w 204"/>
                <a:gd name="T21" fmla="*/ 3 h 156"/>
                <a:gd name="T22" fmla="*/ 89 w 204"/>
                <a:gd name="T23" fmla="*/ 3 h 156"/>
                <a:gd name="T24" fmla="*/ 82 w 204"/>
                <a:gd name="T25" fmla="*/ 7 h 156"/>
                <a:gd name="T26" fmla="*/ 71 w 204"/>
                <a:gd name="T27" fmla="*/ 11 h 156"/>
                <a:gd name="T28" fmla="*/ 56 w 204"/>
                <a:gd name="T29" fmla="*/ 7 h 156"/>
                <a:gd name="T30" fmla="*/ 45 w 204"/>
                <a:gd name="T31" fmla="*/ 7 h 156"/>
                <a:gd name="T32" fmla="*/ 34 w 204"/>
                <a:gd name="T33" fmla="*/ 3 h 156"/>
                <a:gd name="T34" fmla="*/ 4 w 204"/>
                <a:gd name="T35" fmla="*/ 0 h 156"/>
                <a:gd name="T36" fmla="*/ 4 w 204"/>
                <a:gd name="T37" fmla="*/ 3 h 156"/>
                <a:gd name="T38" fmla="*/ 4 w 204"/>
                <a:gd name="T39" fmla="*/ 18 h 156"/>
                <a:gd name="T40" fmla="*/ 0 w 204"/>
                <a:gd name="T41" fmla="*/ 29 h 156"/>
                <a:gd name="T42" fmla="*/ 204 w 204"/>
                <a:gd name="T43" fmla="*/ 156 h 156"/>
                <a:gd name="T44" fmla="*/ 196 w 204"/>
                <a:gd name="T45" fmla="*/ 152 h 156"/>
                <a:gd name="T46" fmla="*/ 193 w 204"/>
                <a:gd name="T47" fmla="*/ 144 h 156"/>
                <a:gd name="T48" fmla="*/ 182 w 204"/>
                <a:gd name="T49" fmla="*/ 141 h 156"/>
                <a:gd name="T50" fmla="*/ 178 w 204"/>
                <a:gd name="T51" fmla="*/ 126 h 156"/>
                <a:gd name="T52" fmla="*/ 178 w 204"/>
                <a:gd name="T53" fmla="*/ 126 h 156"/>
                <a:gd name="T54" fmla="*/ 182 w 204"/>
                <a:gd name="T55" fmla="*/ 122 h 156"/>
                <a:gd name="T56" fmla="*/ 178 w 204"/>
                <a:gd name="T57" fmla="*/ 118 h 156"/>
                <a:gd name="T58" fmla="*/ 167 w 204"/>
                <a:gd name="T59" fmla="*/ 104 h 156"/>
                <a:gd name="T60" fmla="*/ 152 w 204"/>
                <a:gd name="T61" fmla="*/ 85 h 156"/>
                <a:gd name="T62" fmla="*/ 152 w 204"/>
                <a:gd name="T63" fmla="*/ 74 h 156"/>
                <a:gd name="T64" fmla="*/ 145 w 204"/>
                <a:gd name="T65" fmla="*/ 66 h 156"/>
                <a:gd name="T66" fmla="*/ 145 w 204"/>
                <a:gd name="T67" fmla="*/ 59 h 156"/>
                <a:gd name="T68" fmla="*/ 126 w 204"/>
                <a:gd name="T69" fmla="*/ 44 h 156"/>
                <a:gd name="T70" fmla="*/ 122 w 204"/>
                <a:gd name="T71" fmla="*/ 33 h 156"/>
                <a:gd name="T72" fmla="*/ 126 w 204"/>
                <a:gd name="T73" fmla="*/ 29 h 156"/>
                <a:gd name="T74" fmla="*/ 130 w 204"/>
                <a:gd name="T75" fmla="*/ 37 h 156"/>
                <a:gd name="T76" fmla="*/ 137 w 204"/>
                <a:gd name="T77" fmla="*/ 44 h 156"/>
                <a:gd name="T78" fmla="*/ 141 w 204"/>
                <a:gd name="T79" fmla="*/ 52 h 156"/>
                <a:gd name="T80" fmla="*/ 156 w 204"/>
                <a:gd name="T81" fmla="*/ 63 h 156"/>
                <a:gd name="T82" fmla="*/ 159 w 204"/>
                <a:gd name="T83" fmla="*/ 55 h 156"/>
                <a:gd name="T84" fmla="*/ 159 w 204"/>
                <a:gd name="T85" fmla="*/ 4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56">
                  <a:moveTo>
                    <a:pt x="163" y="37"/>
                  </a:moveTo>
                  <a:lnTo>
                    <a:pt x="159" y="33"/>
                  </a:lnTo>
                  <a:lnTo>
                    <a:pt x="163" y="29"/>
                  </a:lnTo>
                  <a:lnTo>
                    <a:pt x="159" y="22"/>
                  </a:lnTo>
                  <a:lnTo>
                    <a:pt x="156" y="15"/>
                  </a:lnTo>
                  <a:lnTo>
                    <a:pt x="152" y="7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7"/>
                  </a:lnTo>
                  <a:lnTo>
                    <a:pt x="141" y="7"/>
                  </a:lnTo>
                  <a:lnTo>
                    <a:pt x="130" y="7"/>
                  </a:lnTo>
                  <a:lnTo>
                    <a:pt x="122" y="7"/>
                  </a:lnTo>
                  <a:lnTo>
                    <a:pt x="115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4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37"/>
                  </a:lnTo>
                  <a:lnTo>
                    <a:pt x="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6" y="148"/>
                  </a:lnTo>
                  <a:lnTo>
                    <a:pt x="193" y="148"/>
                  </a:lnTo>
                  <a:lnTo>
                    <a:pt x="193" y="144"/>
                  </a:lnTo>
                  <a:lnTo>
                    <a:pt x="189" y="144"/>
                  </a:lnTo>
                  <a:lnTo>
                    <a:pt x="185" y="144"/>
                  </a:lnTo>
                  <a:lnTo>
                    <a:pt x="182" y="141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85" y="126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4" y="115"/>
                  </a:lnTo>
                  <a:lnTo>
                    <a:pt x="167" y="104"/>
                  </a:lnTo>
                  <a:lnTo>
                    <a:pt x="163" y="104"/>
                  </a:lnTo>
                  <a:lnTo>
                    <a:pt x="163" y="100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48" y="74"/>
                  </a:lnTo>
                  <a:lnTo>
                    <a:pt x="148" y="70"/>
                  </a:lnTo>
                  <a:lnTo>
                    <a:pt x="145" y="66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59"/>
                  </a:lnTo>
                  <a:lnTo>
                    <a:pt x="133" y="52"/>
                  </a:lnTo>
                  <a:lnTo>
                    <a:pt x="133" y="48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2" y="37"/>
                  </a:lnTo>
                  <a:lnTo>
                    <a:pt x="122" y="33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6" y="33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52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9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9" y="44"/>
                  </a:lnTo>
                  <a:lnTo>
                    <a:pt x="163" y="37"/>
                  </a:lnTo>
                  <a:lnTo>
                    <a:pt x="16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754921" y="2747520"/>
              <a:ext cx="347390" cy="361544"/>
            </a:xfrm>
            <a:custGeom>
              <a:avLst/>
              <a:gdLst>
                <a:gd name="T0" fmla="*/ 241 w 270"/>
                <a:gd name="T1" fmla="*/ 3 h 281"/>
                <a:gd name="T2" fmla="*/ 245 w 270"/>
                <a:gd name="T3" fmla="*/ 11 h 281"/>
                <a:gd name="T4" fmla="*/ 245 w 270"/>
                <a:gd name="T5" fmla="*/ 11 h 281"/>
                <a:gd name="T6" fmla="*/ 248 w 270"/>
                <a:gd name="T7" fmla="*/ 37 h 281"/>
                <a:gd name="T8" fmla="*/ 263 w 270"/>
                <a:gd name="T9" fmla="*/ 55 h 281"/>
                <a:gd name="T10" fmla="*/ 270 w 270"/>
                <a:gd name="T11" fmla="*/ 63 h 281"/>
                <a:gd name="T12" fmla="*/ 256 w 270"/>
                <a:gd name="T13" fmla="*/ 70 h 281"/>
                <a:gd name="T14" fmla="*/ 248 w 270"/>
                <a:gd name="T15" fmla="*/ 74 h 281"/>
                <a:gd name="T16" fmla="*/ 248 w 270"/>
                <a:gd name="T17" fmla="*/ 85 h 281"/>
                <a:gd name="T18" fmla="*/ 241 w 270"/>
                <a:gd name="T19" fmla="*/ 103 h 281"/>
                <a:gd name="T20" fmla="*/ 241 w 270"/>
                <a:gd name="T21" fmla="*/ 118 h 281"/>
                <a:gd name="T22" fmla="*/ 233 w 270"/>
                <a:gd name="T23" fmla="*/ 140 h 281"/>
                <a:gd name="T24" fmla="*/ 226 w 270"/>
                <a:gd name="T25" fmla="*/ 152 h 281"/>
                <a:gd name="T26" fmla="*/ 211 w 270"/>
                <a:gd name="T27" fmla="*/ 170 h 281"/>
                <a:gd name="T28" fmla="*/ 208 w 270"/>
                <a:gd name="T29" fmla="*/ 185 h 281"/>
                <a:gd name="T30" fmla="*/ 200 w 270"/>
                <a:gd name="T31" fmla="*/ 207 h 281"/>
                <a:gd name="T32" fmla="*/ 189 w 270"/>
                <a:gd name="T33" fmla="*/ 207 h 281"/>
                <a:gd name="T34" fmla="*/ 189 w 270"/>
                <a:gd name="T35" fmla="*/ 218 h 281"/>
                <a:gd name="T36" fmla="*/ 204 w 270"/>
                <a:gd name="T37" fmla="*/ 222 h 281"/>
                <a:gd name="T38" fmla="*/ 211 w 270"/>
                <a:gd name="T39" fmla="*/ 233 h 281"/>
                <a:gd name="T40" fmla="*/ 222 w 270"/>
                <a:gd name="T41" fmla="*/ 248 h 281"/>
                <a:gd name="T42" fmla="*/ 208 w 270"/>
                <a:gd name="T43" fmla="*/ 267 h 281"/>
                <a:gd name="T44" fmla="*/ 200 w 270"/>
                <a:gd name="T45" fmla="*/ 274 h 281"/>
                <a:gd name="T46" fmla="*/ 182 w 270"/>
                <a:gd name="T47" fmla="*/ 278 h 281"/>
                <a:gd name="T48" fmla="*/ 174 w 270"/>
                <a:gd name="T49" fmla="*/ 281 h 281"/>
                <a:gd name="T50" fmla="*/ 159 w 270"/>
                <a:gd name="T51" fmla="*/ 278 h 281"/>
                <a:gd name="T52" fmla="*/ 152 w 270"/>
                <a:gd name="T53" fmla="*/ 281 h 281"/>
                <a:gd name="T54" fmla="*/ 145 w 270"/>
                <a:gd name="T55" fmla="*/ 278 h 281"/>
                <a:gd name="T56" fmla="*/ 137 w 270"/>
                <a:gd name="T57" fmla="*/ 270 h 281"/>
                <a:gd name="T58" fmla="*/ 126 w 270"/>
                <a:gd name="T59" fmla="*/ 263 h 281"/>
                <a:gd name="T60" fmla="*/ 119 w 270"/>
                <a:gd name="T61" fmla="*/ 267 h 281"/>
                <a:gd name="T62" fmla="*/ 108 w 270"/>
                <a:gd name="T63" fmla="*/ 270 h 281"/>
                <a:gd name="T64" fmla="*/ 96 w 270"/>
                <a:gd name="T65" fmla="*/ 263 h 281"/>
                <a:gd name="T66" fmla="*/ 89 w 270"/>
                <a:gd name="T67" fmla="*/ 255 h 281"/>
                <a:gd name="T68" fmla="*/ 78 w 270"/>
                <a:gd name="T69" fmla="*/ 244 h 281"/>
                <a:gd name="T70" fmla="*/ 74 w 270"/>
                <a:gd name="T71" fmla="*/ 237 h 281"/>
                <a:gd name="T72" fmla="*/ 63 w 270"/>
                <a:gd name="T73" fmla="*/ 226 h 281"/>
                <a:gd name="T74" fmla="*/ 56 w 270"/>
                <a:gd name="T75" fmla="*/ 222 h 281"/>
                <a:gd name="T76" fmla="*/ 52 w 270"/>
                <a:gd name="T77" fmla="*/ 215 h 281"/>
                <a:gd name="T78" fmla="*/ 37 w 270"/>
                <a:gd name="T79" fmla="*/ 207 h 281"/>
                <a:gd name="T80" fmla="*/ 33 w 270"/>
                <a:gd name="T81" fmla="*/ 204 h 281"/>
                <a:gd name="T82" fmla="*/ 26 w 270"/>
                <a:gd name="T83" fmla="*/ 192 h 281"/>
                <a:gd name="T84" fmla="*/ 19 w 270"/>
                <a:gd name="T85" fmla="*/ 174 h 281"/>
                <a:gd name="T86" fmla="*/ 15 w 270"/>
                <a:gd name="T87" fmla="*/ 166 h 281"/>
                <a:gd name="T88" fmla="*/ 8 w 270"/>
                <a:gd name="T89" fmla="*/ 155 h 281"/>
                <a:gd name="T90" fmla="*/ 8 w 270"/>
                <a:gd name="T91" fmla="*/ 144 h 281"/>
                <a:gd name="T92" fmla="*/ 0 w 270"/>
                <a:gd name="T93" fmla="*/ 140 h 281"/>
                <a:gd name="T94" fmla="*/ 4 w 270"/>
                <a:gd name="T95" fmla="*/ 126 h 281"/>
                <a:gd name="T96" fmla="*/ 8 w 270"/>
                <a:gd name="T97" fmla="*/ 115 h 281"/>
                <a:gd name="T98" fmla="*/ 15 w 270"/>
                <a:gd name="T99" fmla="*/ 100 h 281"/>
                <a:gd name="T100" fmla="*/ 33 w 270"/>
                <a:gd name="T101" fmla="*/ 96 h 281"/>
                <a:gd name="T102" fmla="*/ 45 w 270"/>
                <a:gd name="T10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81">
                  <a:moveTo>
                    <a:pt x="45" y="0"/>
                  </a:moveTo>
                  <a:lnTo>
                    <a:pt x="241" y="0"/>
                  </a:lnTo>
                  <a:lnTo>
                    <a:pt x="241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7"/>
                  </a:lnTo>
                  <a:lnTo>
                    <a:pt x="245" y="11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8" y="25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6" y="4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7" y="55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63"/>
                  </a:lnTo>
                  <a:lnTo>
                    <a:pt x="267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56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8" y="77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45" y="89"/>
                  </a:lnTo>
                  <a:lnTo>
                    <a:pt x="245" y="96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37" y="107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22"/>
                  </a:lnTo>
                  <a:lnTo>
                    <a:pt x="241" y="129"/>
                  </a:lnTo>
                  <a:lnTo>
                    <a:pt x="233" y="137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30" y="140"/>
                  </a:lnTo>
                  <a:lnTo>
                    <a:pt x="230" y="144"/>
                  </a:lnTo>
                  <a:lnTo>
                    <a:pt x="226" y="148"/>
                  </a:lnTo>
                  <a:lnTo>
                    <a:pt x="226" y="152"/>
                  </a:lnTo>
                  <a:lnTo>
                    <a:pt x="219" y="155"/>
                  </a:lnTo>
                  <a:lnTo>
                    <a:pt x="219" y="159"/>
                  </a:lnTo>
                  <a:lnTo>
                    <a:pt x="215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1"/>
                  </a:lnTo>
                  <a:lnTo>
                    <a:pt x="208" y="185"/>
                  </a:lnTo>
                  <a:lnTo>
                    <a:pt x="204" y="189"/>
                  </a:lnTo>
                  <a:lnTo>
                    <a:pt x="204" y="192"/>
                  </a:lnTo>
                  <a:lnTo>
                    <a:pt x="204" y="196"/>
                  </a:lnTo>
                  <a:lnTo>
                    <a:pt x="204" y="204"/>
                  </a:lnTo>
                  <a:lnTo>
                    <a:pt x="200" y="207"/>
                  </a:lnTo>
                  <a:lnTo>
                    <a:pt x="200" y="207"/>
                  </a:lnTo>
                  <a:lnTo>
                    <a:pt x="196" y="207"/>
                  </a:lnTo>
                  <a:lnTo>
                    <a:pt x="196" y="207"/>
                  </a:lnTo>
                  <a:lnTo>
                    <a:pt x="193" y="207"/>
                  </a:lnTo>
                  <a:lnTo>
                    <a:pt x="189" y="207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89" y="218"/>
                  </a:lnTo>
                  <a:lnTo>
                    <a:pt x="196" y="215"/>
                  </a:lnTo>
                  <a:lnTo>
                    <a:pt x="196" y="218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4" y="222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11" y="233"/>
                  </a:lnTo>
                  <a:lnTo>
                    <a:pt x="215" y="233"/>
                  </a:lnTo>
                  <a:lnTo>
                    <a:pt x="215" y="237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22" y="248"/>
                  </a:lnTo>
                  <a:lnTo>
                    <a:pt x="222" y="252"/>
                  </a:lnTo>
                  <a:lnTo>
                    <a:pt x="215" y="259"/>
                  </a:lnTo>
                  <a:lnTo>
                    <a:pt x="211" y="263"/>
                  </a:lnTo>
                  <a:lnTo>
                    <a:pt x="211" y="263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4" y="267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74"/>
                  </a:lnTo>
                  <a:lnTo>
                    <a:pt x="196" y="274"/>
                  </a:lnTo>
                  <a:lnTo>
                    <a:pt x="193" y="278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4" y="278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0" y="281"/>
                  </a:lnTo>
                  <a:lnTo>
                    <a:pt x="167" y="281"/>
                  </a:lnTo>
                  <a:lnTo>
                    <a:pt x="167" y="278"/>
                  </a:lnTo>
                  <a:lnTo>
                    <a:pt x="163" y="278"/>
                  </a:lnTo>
                  <a:lnTo>
                    <a:pt x="159" y="278"/>
                  </a:lnTo>
                  <a:lnTo>
                    <a:pt x="156" y="278"/>
                  </a:lnTo>
                  <a:lnTo>
                    <a:pt x="152" y="274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48" y="281"/>
                  </a:lnTo>
                  <a:lnTo>
                    <a:pt x="145" y="281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5" y="274"/>
                  </a:lnTo>
                  <a:lnTo>
                    <a:pt x="141" y="274"/>
                  </a:lnTo>
                  <a:lnTo>
                    <a:pt x="141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3" y="267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6" y="263"/>
                  </a:lnTo>
                  <a:lnTo>
                    <a:pt x="126" y="263"/>
                  </a:lnTo>
                  <a:lnTo>
                    <a:pt x="122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67"/>
                  </a:lnTo>
                  <a:lnTo>
                    <a:pt x="111" y="267"/>
                  </a:lnTo>
                  <a:lnTo>
                    <a:pt x="111" y="267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4" y="267"/>
                  </a:lnTo>
                  <a:lnTo>
                    <a:pt x="100" y="267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5"/>
                  </a:lnTo>
                  <a:lnTo>
                    <a:pt x="89" y="255"/>
                  </a:lnTo>
                  <a:lnTo>
                    <a:pt x="89" y="252"/>
                  </a:lnTo>
                  <a:lnTo>
                    <a:pt x="85" y="248"/>
                  </a:lnTo>
                  <a:lnTo>
                    <a:pt x="89" y="248"/>
                  </a:lnTo>
                  <a:lnTo>
                    <a:pt x="85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71" y="233"/>
                  </a:lnTo>
                  <a:lnTo>
                    <a:pt x="71" y="230"/>
                  </a:lnTo>
                  <a:lnTo>
                    <a:pt x="67" y="226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9" y="226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2" y="215"/>
                  </a:lnTo>
                  <a:lnTo>
                    <a:pt x="52" y="211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41" y="211"/>
                  </a:lnTo>
                  <a:lnTo>
                    <a:pt x="37" y="207"/>
                  </a:lnTo>
                  <a:lnTo>
                    <a:pt x="37" y="204"/>
                  </a:lnTo>
                  <a:lnTo>
                    <a:pt x="41" y="204"/>
                  </a:lnTo>
                  <a:lnTo>
                    <a:pt x="37" y="20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26" y="204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0" y="189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8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4" y="144"/>
                  </a:lnTo>
                  <a:lnTo>
                    <a:pt x="8" y="144"/>
                  </a:lnTo>
                  <a:lnTo>
                    <a:pt x="8" y="140"/>
                  </a:lnTo>
                  <a:lnTo>
                    <a:pt x="4" y="14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33"/>
                  </a:lnTo>
                  <a:lnTo>
                    <a:pt x="8" y="133"/>
                  </a:lnTo>
                  <a:lnTo>
                    <a:pt x="8" y="129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29"/>
                  </a:lnTo>
                  <a:lnTo>
                    <a:pt x="48" y="2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992947" y="2885191"/>
              <a:ext cx="324231" cy="223874"/>
            </a:xfrm>
            <a:custGeom>
              <a:avLst/>
              <a:gdLst>
                <a:gd name="T0" fmla="*/ 34 w 252"/>
                <a:gd name="T1" fmla="*/ 137 h 174"/>
                <a:gd name="T2" fmla="*/ 30 w 252"/>
                <a:gd name="T3" fmla="*/ 126 h 174"/>
                <a:gd name="T4" fmla="*/ 23 w 252"/>
                <a:gd name="T5" fmla="*/ 123 h 174"/>
                <a:gd name="T6" fmla="*/ 19 w 252"/>
                <a:gd name="T7" fmla="*/ 115 h 174"/>
                <a:gd name="T8" fmla="*/ 11 w 252"/>
                <a:gd name="T9" fmla="*/ 111 h 174"/>
                <a:gd name="T10" fmla="*/ 0 w 252"/>
                <a:gd name="T11" fmla="*/ 108 h 174"/>
                <a:gd name="T12" fmla="*/ 4 w 252"/>
                <a:gd name="T13" fmla="*/ 104 h 174"/>
                <a:gd name="T14" fmla="*/ 11 w 252"/>
                <a:gd name="T15" fmla="*/ 100 h 174"/>
                <a:gd name="T16" fmla="*/ 15 w 252"/>
                <a:gd name="T17" fmla="*/ 100 h 174"/>
                <a:gd name="T18" fmla="*/ 19 w 252"/>
                <a:gd name="T19" fmla="*/ 85 h 174"/>
                <a:gd name="T20" fmla="*/ 23 w 252"/>
                <a:gd name="T21" fmla="*/ 74 h 174"/>
                <a:gd name="T22" fmla="*/ 26 w 252"/>
                <a:gd name="T23" fmla="*/ 63 h 174"/>
                <a:gd name="T24" fmla="*/ 30 w 252"/>
                <a:gd name="T25" fmla="*/ 63 h 174"/>
                <a:gd name="T26" fmla="*/ 41 w 252"/>
                <a:gd name="T27" fmla="*/ 45 h 174"/>
                <a:gd name="T28" fmla="*/ 45 w 252"/>
                <a:gd name="T29" fmla="*/ 33 h 174"/>
                <a:gd name="T30" fmla="*/ 48 w 252"/>
                <a:gd name="T31" fmla="*/ 30 h 174"/>
                <a:gd name="T32" fmla="*/ 56 w 252"/>
                <a:gd name="T33" fmla="*/ 11 h 174"/>
                <a:gd name="T34" fmla="*/ 63 w 252"/>
                <a:gd name="T35" fmla="*/ 11 h 174"/>
                <a:gd name="T36" fmla="*/ 71 w 252"/>
                <a:gd name="T37" fmla="*/ 0 h 174"/>
                <a:gd name="T38" fmla="*/ 82 w 252"/>
                <a:gd name="T39" fmla="*/ 8 h 174"/>
                <a:gd name="T40" fmla="*/ 89 w 252"/>
                <a:gd name="T41" fmla="*/ 4 h 174"/>
                <a:gd name="T42" fmla="*/ 97 w 252"/>
                <a:gd name="T43" fmla="*/ 4 h 174"/>
                <a:gd name="T44" fmla="*/ 104 w 252"/>
                <a:gd name="T45" fmla="*/ 8 h 174"/>
                <a:gd name="T46" fmla="*/ 115 w 252"/>
                <a:gd name="T47" fmla="*/ 11 h 174"/>
                <a:gd name="T48" fmla="*/ 126 w 252"/>
                <a:gd name="T49" fmla="*/ 19 h 174"/>
                <a:gd name="T50" fmla="*/ 130 w 252"/>
                <a:gd name="T51" fmla="*/ 22 h 174"/>
                <a:gd name="T52" fmla="*/ 141 w 252"/>
                <a:gd name="T53" fmla="*/ 26 h 174"/>
                <a:gd name="T54" fmla="*/ 145 w 252"/>
                <a:gd name="T55" fmla="*/ 37 h 174"/>
                <a:gd name="T56" fmla="*/ 148 w 252"/>
                <a:gd name="T57" fmla="*/ 41 h 174"/>
                <a:gd name="T58" fmla="*/ 148 w 252"/>
                <a:gd name="T59" fmla="*/ 52 h 174"/>
                <a:gd name="T60" fmla="*/ 145 w 252"/>
                <a:gd name="T61" fmla="*/ 63 h 174"/>
                <a:gd name="T62" fmla="*/ 156 w 252"/>
                <a:gd name="T63" fmla="*/ 59 h 174"/>
                <a:gd name="T64" fmla="*/ 160 w 252"/>
                <a:gd name="T65" fmla="*/ 63 h 174"/>
                <a:gd name="T66" fmla="*/ 171 w 252"/>
                <a:gd name="T67" fmla="*/ 78 h 174"/>
                <a:gd name="T68" fmla="*/ 178 w 252"/>
                <a:gd name="T69" fmla="*/ 89 h 174"/>
                <a:gd name="T70" fmla="*/ 252 w 252"/>
                <a:gd name="T71" fmla="*/ 104 h 174"/>
                <a:gd name="T72" fmla="*/ 178 w 252"/>
                <a:gd name="T73" fmla="*/ 152 h 174"/>
                <a:gd name="T74" fmla="*/ 171 w 252"/>
                <a:gd name="T75" fmla="*/ 156 h 174"/>
                <a:gd name="T76" fmla="*/ 160 w 252"/>
                <a:gd name="T77" fmla="*/ 163 h 174"/>
                <a:gd name="T78" fmla="*/ 148 w 252"/>
                <a:gd name="T79" fmla="*/ 167 h 174"/>
                <a:gd name="T80" fmla="*/ 137 w 252"/>
                <a:gd name="T81" fmla="*/ 167 h 174"/>
                <a:gd name="T82" fmla="*/ 130 w 252"/>
                <a:gd name="T83" fmla="*/ 163 h 174"/>
                <a:gd name="T84" fmla="*/ 119 w 252"/>
                <a:gd name="T85" fmla="*/ 163 h 174"/>
                <a:gd name="T86" fmla="*/ 108 w 252"/>
                <a:gd name="T87" fmla="*/ 174 h 174"/>
                <a:gd name="T88" fmla="*/ 100 w 252"/>
                <a:gd name="T89" fmla="*/ 174 h 174"/>
                <a:gd name="T90" fmla="*/ 85 w 252"/>
                <a:gd name="T91" fmla="*/ 171 h 174"/>
                <a:gd name="T92" fmla="*/ 78 w 252"/>
                <a:gd name="T93" fmla="*/ 167 h 174"/>
                <a:gd name="T94" fmla="*/ 60 w 252"/>
                <a:gd name="T95" fmla="*/ 160 h 174"/>
                <a:gd name="T96" fmla="*/ 48 w 252"/>
                <a:gd name="T97" fmla="*/ 160 h 174"/>
                <a:gd name="T98" fmla="*/ 45 w 252"/>
                <a:gd name="T99" fmla="*/ 145 h 174"/>
                <a:gd name="T100" fmla="*/ 37 w 252"/>
                <a:gd name="T101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174">
                  <a:moveTo>
                    <a:pt x="37" y="145"/>
                  </a:moveTo>
                  <a:lnTo>
                    <a:pt x="37" y="141"/>
                  </a:lnTo>
                  <a:lnTo>
                    <a:pt x="34" y="137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9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2"/>
                  </a:lnTo>
                  <a:lnTo>
                    <a:pt x="23" y="78"/>
                  </a:lnTo>
                  <a:lnTo>
                    <a:pt x="23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71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30" y="19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7" y="26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7"/>
                  </a:lnTo>
                  <a:lnTo>
                    <a:pt x="148" y="37"/>
                  </a:lnTo>
                  <a:lnTo>
                    <a:pt x="152" y="41"/>
                  </a:lnTo>
                  <a:lnTo>
                    <a:pt x="148" y="41"/>
                  </a:lnTo>
                  <a:lnTo>
                    <a:pt x="148" y="45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45" y="56"/>
                  </a:lnTo>
                  <a:lnTo>
                    <a:pt x="145" y="59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52" y="63"/>
                  </a:lnTo>
                  <a:lnTo>
                    <a:pt x="156" y="59"/>
                  </a:lnTo>
                  <a:lnTo>
                    <a:pt x="160" y="59"/>
                  </a:lnTo>
                  <a:lnTo>
                    <a:pt x="163" y="63"/>
                  </a:lnTo>
                  <a:lnTo>
                    <a:pt x="160" y="63"/>
                  </a:lnTo>
                  <a:lnTo>
                    <a:pt x="163" y="71"/>
                  </a:lnTo>
                  <a:lnTo>
                    <a:pt x="167" y="78"/>
                  </a:lnTo>
                  <a:lnTo>
                    <a:pt x="171" y="78"/>
                  </a:lnTo>
                  <a:lnTo>
                    <a:pt x="171" y="82"/>
                  </a:lnTo>
                  <a:lnTo>
                    <a:pt x="171" y="89"/>
                  </a:lnTo>
                  <a:lnTo>
                    <a:pt x="178" y="89"/>
                  </a:lnTo>
                  <a:lnTo>
                    <a:pt x="182" y="93"/>
                  </a:lnTo>
                  <a:lnTo>
                    <a:pt x="230" y="104"/>
                  </a:lnTo>
                  <a:lnTo>
                    <a:pt x="252" y="104"/>
                  </a:lnTo>
                  <a:lnTo>
                    <a:pt x="200" y="152"/>
                  </a:lnTo>
                  <a:lnTo>
                    <a:pt x="189" y="152"/>
                  </a:lnTo>
                  <a:lnTo>
                    <a:pt x="17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1" y="156"/>
                  </a:lnTo>
                  <a:lnTo>
                    <a:pt x="167" y="160"/>
                  </a:lnTo>
                  <a:lnTo>
                    <a:pt x="163" y="160"/>
                  </a:lnTo>
                  <a:lnTo>
                    <a:pt x="160" y="163"/>
                  </a:lnTo>
                  <a:lnTo>
                    <a:pt x="156" y="163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37" y="167"/>
                  </a:lnTo>
                  <a:lnTo>
                    <a:pt x="134" y="167"/>
                  </a:lnTo>
                  <a:lnTo>
                    <a:pt x="134" y="163"/>
                  </a:lnTo>
                  <a:lnTo>
                    <a:pt x="130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4" y="174"/>
                  </a:lnTo>
                  <a:lnTo>
                    <a:pt x="100" y="174"/>
                  </a:lnTo>
                  <a:lnTo>
                    <a:pt x="97" y="174"/>
                  </a:lnTo>
                  <a:lnTo>
                    <a:pt x="93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2" y="167"/>
                  </a:lnTo>
                  <a:lnTo>
                    <a:pt x="78" y="167"/>
                  </a:lnTo>
                  <a:lnTo>
                    <a:pt x="71" y="160"/>
                  </a:lnTo>
                  <a:lnTo>
                    <a:pt x="67" y="160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2" y="160"/>
                  </a:lnTo>
                  <a:lnTo>
                    <a:pt x="48" y="160"/>
                  </a:lnTo>
                  <a:lnTo>
                    <a:pt x="45" y="156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1" y="148"/>
                  </a:lnTo>
                  <a:lnTo>
                    <a:pt x="37" y="145"/>
                  </a:lnTo>
                  <a:lnTo>
                    <a:pt x="37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5059853" y="2823432"/>
              <a:ext cx="142816" cy="114511"/>
            </a:xfrm>
            <a:custGeom>
              <a:avLst/>
              <a:gdLst>
                <a:gd name="T0" fmla="*/ 96 w 111"/>
                <a:gd name="T1" fmla="*/ 85 h 89"/>
                <a:gd name="T2" fmla="*/ 93 w 111"/>
                <a:gd name="T3" fmla="*/ 81 h 89"/>
                <a:gd name="T4" fmla="*/ 89 w 111"/>
                <a:gd name="T5" fmla="*/ 74 h 89"/>
                <a:gd name="T6" fmla="*/ 82 w 111"/>
                <a:gd name="T7" fmla="*/ 70 h 89"/>
                <a:gd name="T8" fmla="*/ 78 w 111"/>
                <a:gd name="T9" fmla="*/ 67 h 89"/>
                <a:gd name="T10" fmla="*/ 74 w 111"/>
                <a:gd name="T11" fmla="*/ 67 h 89"/>
                <a:gd name="T12" fmla="*/ 67 w 111"/>
                <a:gd name="T13" fmla="*/ 63 h 89"/>
                <a:gd name="T14" fmla="*/ 59 w 111"/>
                <a:gd name="T15" fmla="*/ 59 h 89"/>
                <a:gd name="T16" fmla="*/ 52 w 111"/>
                <a:gd name="T17" fmla="*/ 56 h 89"/>
                <a:gd name="T18" fmla="*/ 48 w 111"/>
                <a:gd name="T19" fmla="*/ 56 h 89"/>
                <a:gd name="T20" fmla="*/ 41 w 111"/>
                <a:gd name="T21" fmla="*/ 52 h 89"/>
                <a:gd name="T22" fmla="*/ 37 w 111"/>
                <a:gd name="T23" fmla="*/ 52 h 89"/>
                <a:gd name="T24" fmla="*/ 30 w 111"/>
                <a:gd name="T25" fmla="*/ 56 h 89"/>
                <a:gd name="T26" fmla="*/ 22 w 111"/>
                <a:gd name="T27" fmla="*/ 52 h 89"/>
                <a:gd name="T28" fmla="*/ 19 w 111"/>
                <a:gd name="T29" fmla="*/ 48 h 89"/>
                <a:gd name="T30" fmla="*/ 11 w 111"/>
                <a:gd name="T31" fmla="*/ 59 h 89"/>
                <a:gd name="T32" fmla="*/ 8 w 111"/>
                <a:gd name="T33" fmla="*/ 59 h 89"/>
                <a:gd name="T34" fmla="*/ 4 w 111"/>
                <a:gd name="T35" fmla="*/ 56 h 89"/>
                <a:gd name="T36" fmla="*/ 4 w 111"/>
                <a:gd name="T37" fmla="*/ 44 h 89"/>
                <a:gd name="T38" fmla="*/ 4 w 111"/>
                <a:gd name="T39" fmla="*/ 41 h 89"/>
                <a:gd name="T40" fmla="*/ 8 w 111"/>
                <a:gd name="T41" fmla="*/ 30 h 89"/>
                <a:gd name="T42" fmla="*/ 11 w 111"/>
                <a:gd name="T43" fmla="*/ 26 h 89"/>
                <a:gd name="T44" fmla="*/ 8 w 111"/>
                <a:gd name="T45" fmla="*/ 22 h 89"/>
                <a:gd name="T46" fmla="*/ 11 w 111"/>
                <a:gd name="T47" fmla="*/ 15 h 89"/>
                <a:gd name="T48" fmla="*/ 15 w 111"/>
                <a:gd name="T49" fmla="*/ 15 h 89"/>
                <a:gd name="T50" fmla="*/ 15 w 111"/>
                <a:gd name="T51" fmla="*/ 11 h 89"/>
                <a:gd name="T52" fmla="*/ 19 w 111"/>
                <a:gd name="T53" fmla="*/ 11 h 89"/>
                <a:gd name="T54" fmla="*/ 26 w 111"/>
                <a:gd name="T55" fmla="*/ 7 h 89"/>
                <a:gd name="T56" fmla="*/ 30 w 111"/>
                <a:gd name="T57" fmla="*/ 7 h 89"/>
                <a:gd name="T58" fmla="*/ 33 w 111"/>
                <a:gd name="T59" fmla="*/ 0 h 89"/>
                <a:gd name="T60" fmla="*/ 37 w 111"/>
                <a:gd name="T61" fmla="*/ 4 h 89"/>
                <a:gd name="T62" fmla="*/ 48 w 111"/>
                <a:gd name="T63" fmla="*/ 33 h 89"/>
                <a:gd name="T64" fmla="*/ 48 w 111"/>
                <a:gd name="T65" fmla="*/ 37 h 89"/>
                <a:gd name="T66" fmla="*/ 52 w 111"/>
                <a:gd name="T67" fmla="*/ 37 h 89"/>
                <a:gd name="T68" fmla="*/ 56 w 111"/>
                <a:gd name="T69" fmla="*/ 44 h 89"/>
                <a:gd name="T70" fmla="*/ 56 w 111"/>
                <a:gd name="T71" fmla="*/ 44 h 89"/>
                <a:gd name="T72" fmla="*/ 56 w 111"/>
                <a:gd name="T73" fmla="*/ 41 h 89"/>
                <a:gd name="T74" fmla="*/ 59 w 111"/>
                <a:gd name="T75" fmla="*/ 44 h 89"/>
                <a:gd name="T76" fmla="*/ 63 w 111"/>
                <a:gd name="T77" fmla="*/ 48 h 89"/>
                <a:gd name="T78" fmla="*/ 67 w 111"/>
                <a:gd name="T79" fmla="*/ 48 h 89"/>
                <a:gd name="T80" fmla="*/ 70 w 111"/>
                <a:gd name="T81" fmla="*/ 48 h 89"/>
                <a:gd name="T82" fmla="*/ 74 w 111"/>
                <a:gd name="T83" fmla="*/ 52 h 89"/>
                <a:gd name="T84" fmla="*/ 82 w 111"/>
                <a:gd name="T85" fmla="*/ 56 h 89"/>
                <a:gd name="T86" fmla="*/ 85 w 111"/>
                <a:gd name="T87" fmla="*/ 63 h 89"/>
                <a:gd name="T88" fmla="*/ 93 w 111"/>
                <a:gd name="T89" fmla="*/ 67 h 89"/>
                <a:gd name="T90" fmla="*/ 96 w 111"/>
                <a:gd name="T91" fmla="*/ 70 h 89"/>
                <a:gd name="T92" fmla="*/ 96 w 111"/>
                <a:gd name="T93" fmla="*/ 70 h 89"/>
                <a:gd name="T94" fmla="*/ 104 w 111"/>
                <a:gd name="T95" fmla="*/ 78 h 89"/>
                <a:gd name="T96" fmla="*/ 104 w 111"/>
                <a:gd name="T97" fmla="*/ 81 h 89"/>
                <a:gd name="T98" fmla="*/ 108 w 111"/>
                <a:gd name="T99" fmla="*/ 81 h 89"/>
                <a:gd name="T100" fmla="*/ 111 w 111"/>
                <a:gd name="T101" fmla="*/ 81 h 89"/>
                <a:gd name="T102" fmla="*/ 111 w 111"/>
                <a:gd name="T103" fmla="*/ 85 h 89"/>
                <a:gd name="T104" fmla="*/ 108 w 111"/>
                <a:gd name="T105" fmla="*/ 89 h 89"/>
                <a:gd name="T106" fmla="*/ 100 w 111"/>
                <a:gd name="T10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89">
                  <a:moveTo>
                    <a:pt x="100" y="89"/>
                  </a:moveTo>
                  <a:lnTo>
                    <a:pt x="96" y="85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78" y="70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59"/>
                  </a:lnTo>
                  <a:lnTo>
                    <a:pt x="59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9" y="48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8" y="37"/>
                  </a:lnTo>
                  <a:lnTo>
                    <a:pt x="8" y="3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5" y="22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5" y="63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8" y="81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8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100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5179510" y="2932796"/>
              <a:ext cx="28306" cy="33452"/>
            </a:xfrm>
            <a:custGeom>
              <a:avLst/>
              <a:gdLst>
                <a:gd name="T0" fmla="*/ 18 w 22"/>
                <a:gd name="T1" fmla="*/ 26 h 26"/>
                <a:gd name="T2" fmla="*/ 15 w 22"/>
                <a:gd name="T3" fmla="*/ 22 h 26"/>
                <a:gd name="T4" fmla="*/ 11 w 22"/>
                <a:gd name="T5" fmla="*/ 22 h 26"/>
                <a:gd name="T6" fmla="*/ 7 w 22"/>
                <a:gd name="T7" fmla="*/ 26 h 26"/>
                <a:gd name="T8" fmla="*/ 0 w 22"/>
                <a:gd name="T9" fmla="*/ 26 h 26"/>
                <a:gd name="T10" fmla="*/ 0 w 22"/>
                <a:gd name="T11" fmla="*/ 26 h 26"/>
                <a:gd name="T12" fmla="*/ 0 w 22"/>
                <a:gd name="T13" fmla="*/ 22 h 26"/>
                <a:gd name="T14" fmla="*/ 0 w 22"/>
                <a:gd name="T15" fmla="*/ 19 h 26"/>
                <a:gd name="T16" fmla="*/ 3 w 22"/>
                <a:gd name="T17" fmla="*/ 15 h 26"/>
                <a:gd name="T18" fmla="*/ 3 w 22"/>
                <a:gd name="T19" fmla="*/ 11 h 26"/>
                <a:gd name="T20" fmla="*/ 3 w 22"/>
                <a:gd name="T21" fmla="*/ 8 h 26"/>
                <a:gd name="T22" fmla="*/ 3 w 22"/>
                <a:gd name="T23" fmla="*/ 4 h 26"/>
                <a:gd name="T24" fmla="*/ 11 w 22"/>
                <a:gd name="T25" fmla="*/ 4 h 26"/>
                <a:gd name="T26" fmla="*/ 15 w 22"/>
                <a:gd name="T27" fmla="*/ 4 h 26"/>
                <a:gd name="T28" fmla="*/ 15 w 22"/>
                <a:gd name="T29" fmla="*/ 0 h 26"/>
                <a:gd name="T30" fmla="*/ 18 w 22"/>
                <a:gd name="T31" fmla="*/ 0 h 26"/>
                <a:gd name="T32" fmla="*/ 18 w 22"/>
                <a:gd name="T33" fmla="*/ 0 h 26"/>
                <a:gd name="T34" fmla="*/ 18 w 22"/>
                <a:gd name="T35" fmla="*/ 0 h 26"/>
                <a:gd name="T36" fmla="*/ 22 w 22"/>
                <a:gd name="T37" fmla="*/ 4 h 26"/>
                <a:gd name="T38" fmla="*/ 22 w 22"/>
                <a:gd name="T39" fmla="*/ 4 h 26"/>
                <a:gd name="T40" fmla="*/ 22 w 22"/>
                <a:gd name="T41" fmla="*/ 4 h 26"/>
                <a:gd name="T42" fmla="*/ 22 w 22"/>
                <a:gd name="T43" fmla="*/ 8 h 26"/>
                <a:gd name="T44" fmla="*/ 22 w 22"/>
                <a:gd name="T45" fmla="*/ 11 h 26"/>
                <a:gd name="T46" fmla="*/ 18 w 22"/>
                <a:gd name="T47" fmla="*/ 11 h 26"/>
                <a:gd name="T48" fmla="*/ 18 w 22"/>
                <a:gd name="T49" fmla="*/ 11 h 26"/>
                <a:gd name="T50" fmla="*/ 15 w 22"/>
                <a:gd name="T51" fmla="*/ 15 h 26"/>
                <a:gd name="T52" fmla="*/ 11 w 22"/>
                <a:gd name="T53" fmla="*/ 15 h 26"/>
                <a:gd name="T54" fmla="*/ 15 w 22"/>
                <a:gd name="T55" fmla="*/ 19 h 26"/>
                <a:gd name="T56" fmla="*/ 15 w 22"/>
                <a:gd name="T57" fmla="*/ 19 h 26"/>
                <a:gd name="T58" fmla="*/ 18 w 22"/>
                <a:gd name="T59" fmla="*/ 15 h 26"/>
                <a:gd name="T60" fmla="*/ 22 w 22"/>
                <a:gd name="T61" fmla="*/ 15 h 26"/>
                <a:gd name="T62" fmla="*/ 22 w 22"/>
                <a:gd name="T63" fmla="*/ 19 h 26"/>
                <a:gd name="T64" fmla="*/ 18 w 22"/>
                <a:gd name="T65" fmla="*/ 22 h 26"/>
                <a:gd name="T66" fmla="*/ 18 w 22"/>
                <a:gd name="T6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6">
                  <a:moveTo>
                    <a:pt x="18" y="26"/>
                  </a:moveTo>
                  <a:lnTo>
                    <a:pt x="15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5165357" y="2946948"/>
              <a:ext cx="213581" cy="258613"/>
            </a:xfrm>
            <a:custGeom>
              <a:avLst/>
              <a:gdLst>
                <a:gd name="T0" fmla="*/ 14 w 166"/>
                <a:gd name="T1" fmla="*/ 115 h 201"/>
                <a:gd name="T2" fmla="*/ 29 w 166"/>
                <a:gd name="T3" fmla="*/ 112 h 201"/>
                <a:gd name="T4" fmla="*/ 40 w 166"/>
                <a:gd name="T5" fmla="*/ 104 h 201"/>
                <a:gd name="T6" fmla="*/ 55 w 166"/>
                <a:gd name="T7" fmla="*/ 104 h 201"/>
                <a:gd name="T8" fmla="*/ 96 w 166"/>
                <a:gd name="T9" fmla="*/ 56 h 201"/>
                <a:gd name="T10" fmla="*/ 37 w 166"/>
                <a:gd name="T11" fmla="*/ 41 h 201"/>
                <a:gd name="T12" fmla="*/ 33 w 166"/>
                <a:gd name="T13" fmla="*/ 30 h 201"/>
                <a:gd name="T14" fmla="*/ 29 w 166"/>
                <a:gd name="T15" fmla="*/ 11 h 201"/>
                <a:gd name="T16" fmla="*/ 33 w 166"/>
                <a:gd name="T17" fmla="*/ 8 h 201"/>
                <a:gd name="T18" fmla="*/ 48 w 166"/>
                <a:gd name="T19" fmla="*/ 23 h 201"/>
                <a:gd name="T20" fmla="*/ 59 w 166"/>
                <a:gd name="T21" fmla="*/ 26 h 201"/>
                <a:gd name="T22" fmla="*/ 70 w 166"/>
                <a:gd name="T23" fmla="*/ 23 h 201"/>
                <a:gd name="T24" fmla="*/ 77 w 166"/>
                <a:gd name="T25" fmla="*/ 19 h 201"/>
                <a:gd name="T26" fmla="*/ 85 w 166"/>
                <a:gd name="T27" fmla="*/ 19 h 201"/>
                <a:gd name="T28" fmla="*/ 103 w 166"/>
                <a:gd name="T29" fmla="*/ 11 h 201"/>
                <a:gd name="T30" fmla="*/ 114 w 166"/>
                <a:gd name="T31" fmla="*/ 11 h 201"/>
                <a:gd name="T32" fmla="*/ 125 w 166"/>
                <a:gd name="T33" fmla="*/ 11 h 201"/>
                <a:gd name="T34" fmla="*/ 137 w 166"/>
                <a:gd name="T35" fmla="*/ 8 h 201"/>
                <a:gd name="T36" fmla="*/ 144 w 166"/>
                <a:gd name="T37" fmla="*/ 8 h 201"/>
                <a:gd name="T38" fmla="*/ 155 w 166"/>
                <a:gd name="T39" fmla="*/ 4 h 201"/>
                <a:gd name="T40" fmla="*/ 155 w 166"/>
                <a:gd name="T41" fmla="*/ 0 h 201"/>
                <a:gd name="T42" fmla="*/ 159 w 166"/>
                <a:gd name="T43" fmla="*/ 0 h 201"/>
                <a:gd name="T44" fmla="*/ 166 w 166"/>
                <a:gd name="T45" fmla="*/ 0 h 201"/>
                <a:gd name="T46" fmla="*/ 163 w 166"/>
                <a:gd name="T47" fmla="*/ 8 h 201"/>
                <a:gd name="T48" fmla="*/ 166 w 166"/>
                <a:gd name="T49" fmla="*/ 11 h 201"/>
                <a:gd name="T50" fmla="*/ 163 w 166"/>
                <a:gd name="T51" fmla="*/ 15 h 201"/>
                <a:gd name="T52" fmla="*/ 163 w 166"/>
                <a:gd name="T53" fmla="*/ 23 h 201"/>
                <a:gd name="T54" fmla="*/ 166 w 166"/>
                <a:gd name="T55" fmla="*/ 23 h 201"/>
                <a:gd name="T56" fmla="*/ 166 w 166"/>
                <a:gd name="T57" fmla="*/ 26 h 201"/>
                <a:gd name="T58" fmla="*/ 159 w 166"/>
                <a:gd name="T59" fmla="*/ 30 h 201"/>
                <a:gd name="T60" fmla="*/ 159 w 166"/>
                <a:gd name="T61" fmla="*/ 37 h 201"/>
                <a:gd name="T62" fmla="*/ 151 w 166"/>
                <a:gd name="T63" fmla="*/ 56 h 201"/>
                <a:gd name="T64" fmla="*/ 144 w 166"/>
                <a:gd name="T65" fmla="*/ 60 h 201"/>
                <a:gd name="T66" fmla="*/ 140 w 166"/>
                <a:gd name="T67" fmla="*/ 67 h 201"/>
                <a:gd name="T68" fmla="*/ 125 w 166"/>
                <a:gd name="T69" fmla="*/ 93 h 201"/>
                <a:gd name="T70" fmla="*/ 114 w 166"/>
                <a:gd name="T71" fmla="*/ 112 h 201"/>
                <a:gd name="T72" fmla="*/ 81 w 166"/>
                <a:gd name="T73" fmla="*/ 141 h 201"/>
                <a:gd name="T74" fmla="*/ 63 w 166"/>
                <a:gd name="T75" fmla="*/ 152 h 201"/>
                <a:gd name="T76" fmla="*/ 44 w 166"/>
                <a:gd name="T77" fmla="*/ 167 h 201"/>
                <a:gd name="T78" fmla="*/ 33 w 166"/>
                <a:gd name="T79" fmla="*/ 178 h 201"/>
                <a:gd name="T80" fmla="*/ 26 w 166"/>
                <a:gd name="T81" fmla="*/ 186 h 201"/>
                <a:gd name="T82" fmla="*/ 0 w 166"/>
                <a:gd name="T83" fmla="*/ 190 h 201"/>
                <a:gd name="T84" fmla="*/ 14 w 166"/>
                <a:gd name="T85" fmla="*/ 11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201">
                  <a:moveTo>
                    <a:pt x="14" y="119"/>
                  </a:moveTo>
                  <a:lnTo>
                    <a:pt x="14" y="119"/>
                  </a:lnTo>
                  <a:lnTo>
                    <a:pt x="14" y="115"/>
                  </a:lnTo>
                  <a:lnTo>
                    <a:pt x="22" y="115"/>
                  </a:lnTo>
                  <a:lnTo>
                    <a:pt x="26" y="115"/>
                  </a:lnTo>
                  <a:lnTo>
                    <a:pt x="29" y="112"/>
                  </a:lnTo>
                  <a:lnTo>
                    <a:pt x="33" y="112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55" y="104"/>
                  </a:lnTo>
                  <a:lnTo>
                    <a:pt x="66" y="104"/>
                  </a:lnTo>
                  <a:lnTo>
                    <a:pt x="118" y="56"/>
                  </a:lnTo>
                  <a:lnTo>
                    <a:pt x="96" y="56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37" y="41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29" y="23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0" y="23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92" y="19"/>
                  </a:lnTo>
                  <a:lnTo>
                    <a:pt x="100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1" y="8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4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30"/>
                  </a:lnTo>
                  <a:lnTo>
                    <a:pt x="163" y="30"/>
                  </a:lnTo>
                  <a:lnTo>
                    <a:pt x="159" y="34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55" y="49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0" y="67"/>
                  </a:lnTo>
                  <a:lnTo>
                    <a:pt x="133" y="82"/>
                  </a:lnTo>
                  <a:lnTo>
                    <a:pt x="133" y="86"/>
                  </a:lnTo>
                  <a:lnTo>
                    <a:pt x="125" y="93"/>
                  </a:lnTo>
                  <a:lnTo>
                    <a:pt x="125" y="97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07" y="119"/>
                  </a:lnTo>
                  <a:lnTo>
                    <a:pt x="100" y="126"/>
                  </a:lnTo>
                  <a:lnTo>
                    <a:pt x="81" y="141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63" y="152"/>
                  </a:lnTo>
                  <a:lnTo>
                    <a:pt x="59" y="156"/>
                  </a:lnTo>
                  <a:lnTo>
                    <a:pt x="48" y="167"/>
                  </a:lnTo>
                  <a:lnTo>
                    <a:pt x="44" y="167"/>
                  </a:lnTo>
                  <a:lnTo>
                    <a:pt x="37" y="178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29" y="182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0" y="190"/>
                  </a:lnTo>
                  <a:lnTo>
                    <a:pt x="0" y="134"/>
                  </a:lnTo>
                  <a:lnTo>
                    <a:pt x="14" y="119"/>
                  </a:lnTo>
                  <a:lnTo>
                    <a:pt x="14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6579362" y="2770679"/>
              <a:ext cx="47606" cy="42459"/>
            </a:xfrm>
            <a:custGeom>
              <a:avLst/>
              <a:gdLst>
                <a:gd name="T0" fmla="*/ 9 w 10"/>
                <a:gd name="T1" fmla="*/ 0 h 9"/>
                <a:gd name="T2" fmla="*/ 8 w 10"/>
                <a:gd name="T3" fmla="*/ 0 h 9"/>
                <a:gd name="T4" fmla="*/ 8 w 10"/>
                <a:gd name="T5" fmla="*/ 1 h 9"/>
                <a:gd name="T6" fmla="*/ 7 w 10"/>
                <a:gd name="T7" fmla="*/ 0 h 9"/>
                <a:gd name="T8" fmla="*/ 6 w 10"/>
                <a:gd name="T9" fmla="*/ 0 h 9"/>
                <a:gd name="T10" fmla="*/ 6 w 10"/>
                <a:gd name="T11" fmla="*/ 0 h 9"/>
                <a:gd name="T12" fmla="*/ 5 w 10"/>
                <a:gd name="T13" fmla="*/ 1 h 9"/>
                <a:gd name="T14" fmla="*/ 4 w 10"/>
                <a:gd name="T15" fmla="*/ 1 h 9"/>
                <a:gd name="T16" fmla="*/ 3 w 10"/>
                <a:gd name="T17" fmla="*/ 1 h 9"/>
                <a:gd name="T18" fmla="*/ 3 w 10"/>
                <a:gd name="T19" fmla="*/ 1 h 9"/>
                <a:gd name="T20" fmla="*/ 2 w 10"/>
                <a:gd name="T21" fmla="*/ 2 h 9"/>
                <a:gd name="T22" fmla="*/ 1 w 10"/>
                <a:gd name="T23" fmla="*/ 3 h 9"/>
                <a:gd name="T24" fmla="*/ 0 w 10"/>
                <a:gd name="T25" fmla="*/ 4 h 9"/>
                <a:gd name="T26" fmla="*/ 0 w 10"/>
                <a:gd name="T27" fmla="*/ 4 h 9"/>
                <a:gd name="T28" fmla="*/ 0 w 10"/>
                <a:gd name="T29" fmla="*/ 6 h 9"/>
                <a:gd name="T30" fmla="*/ 1 w 10"/>
                <a:gd name="T31" fmla="*/ 7 h 9"/>
                <a:gd name="T32" fmla="*/ 1 w 10"/>
                <a:gd name="T33" fmla="*/ 7 h 9"/>
                <a:gd name="T34" fmla="*/ 2 w 10"/>
                <a:gd name="T35" fmla="*/ 8 h 9"/>
                <a:gd name="T36" fmla="*/ 3 w 10"/>
                <a:gd name="T37" fmla="*/ 8 h 9"/>
                <a:gd name="T38" fmla="*/ 3 w 10"/>
                <a:gd name="T39" fmla="*/ 8 h 9"/>
                <a:gd name="T40" fmla="*/ 4 w 10"/>
                <a:gd name="T41" fmla="*/ 8 h 9"/>
                <a:gd name="T42" fmla="*/ 5 w 10"/>
                <a:gd name="T43" fmla="*/ 9 h 9"/>
                <a:gd name="T44" fmla="*/ 5 w 10"/>
                <a:gd name="T45" fmla="*/ 8 h 9"/>
                <a:gd name="T46" fmla="*/ 5 w 10"/>
                <a:gd name="T47" fmla="*/ 8 h 9"/>
                <a:gd name="T48" fmla="*/ 6 w 10"/>
                <a:gd name="T49" fmla="*/ 7 h 9"/>
                <a:gd name="T50" fmla="*/ 7 w 10"/>
                <a:gd name="T51" fmla="*/ 8 h 9"/>
                <a:gd name="T52" fmla="*/ 7 w 10"/>
                <a:gd name="T53" fmla="*/ 7 h 9"/>
                <a:gd name="T54" fmla="*/ 7 w 10"/>
                <a:gd name="T55" fmla="*/ 7 h 9"/>
                <a:gd name="T56" fmla="*/ 8 w 10"/>
                <a:gd name="T57" fmla="*/ 6 h 9"/>
                <a:gd name="T58" fmla="*/ 9 w 10"/>
                <a:gd name="T59" fmla="*/ 6 h 9"/>
                <a:gd name="T60" fmla="*/ 9 w 10"/>
                <a:gd name="T61" fmla="*/ 5 h 9"/>
                <a:gd name="T62" fmla="*/ 9 w 10"/>
                <a:gd name="T63" fmla="*/ 4 h 9"/>
                <a:gd name="T64" fmla="*/ 10 w 10"/>
                <a:gd name="T65" fmla="*/ 4 h 9"/>
                <a:gd name="T66" fmla="*/ 10 w 10"/>
                <a:gd name="T67" fmla="*/ 3 h 9"/>
                <a:gd name="T68" fmla="*/ 10 w 10"/>
                <a:gd name="T69" fmla="*/ 2 h 9"/>
                <a:gd name="T70" fmla="*/ 10 w 10"/>
                <a:gd name="T71" fmla="*/ 1 h 9"/>
                <a:gd name="T72" fmla="*/ 9 w 10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5655563" y="1893197"/>
              <a:ext cx="1295638" cy="872336"/>
            </a:xfrm>
            <a:custGeom>
              <a:avLst/>
              <a:gdLst>
                <a:gd name="T0" fmla="*/ 970 w 1007"/>
                <a:gd name="T1" fmla="*/ 118 h 678"/>
                <a:gd name="T2" fmla="*/ 937 w 1007"/>
                <a:gd name="T3" fmla="*/ 103 h 678"/>
                <a:gd name="T4" fmla="*/ 911 w 1007"/>
                <a:gd name="T5" fmla="*/ 85 h 678"/>
                <a:gd name="T6" fmla="*/ 874 w 1007"/>
                <a:gd name="T7" fmla="*/ 77 h 678"/>
                <a:gd name="T8" fmla="*/ 840 w 1007"/>
                <a:gd name="T9" fmla="*/ 33 h 678"/>
                <a:gd name="T10" fmla="*/ 815 w 1007"/>
                <a:gd name="T11" fmla="*/ 7 h 678"/>
                <a:gd name="T12" fmla="*/ 774 w 1007"/>
                <a:gd name="T13" fmla="*/ 0 h 678"/>
                <a:gd name="T14" fmla="*/ 733 w 1007"/>
                <a:gd name="T15" fmla="*/ 25 h 678"/>
                <a:gd name="T16" fmla="*/ 741 w 1007"/>
                <a:gd name="T17" fmla="*/ 66 h 678"/>
                <a:gd name="T18" fmla="*/ 711 w 1007"/>
                <a:gd name="T19" fmla="*/ 100 h 678"/>
                <a:gd name="T20" fmla="*/ 778 w 1007"/>
                <a:gd name="T21" fmla="*/ 159 h 678"/>
                <a:gd name="T22" fmla="*/ 733 w 1007"/>
                <a:gd name="T23" fmla="*/ 192 h 678"/>
                <a:gd name="T24" fmla="*/ 663 w 1007"/>
                <a:gd name="T25" fmla="*/ 226 h 678"/>
                <a:gd name="T26" fmla="*/ 578 w 1007"/>
                <a:gd name="T27" fmla="*/ 289 h 678"/>
                <a:gd name="T28" fmla="*/ 437 w 1007"/>
                <a:gd name="T29" fmla="*/ 274 h 678"/>
                <a:gd name="T30" fmla="*/ 374 w 1007"/>
                <a:gd name="T31" fmla="*/ 230 h 678"/>
                <a:gd name="T32" fmla="*/ 326 w 1007"/>
                <a:gd name="T33" fmla="*/ 185 h 678"/>
                <a:gd name="T34" fmla="*/ 281 w 1007"/>
                <a:gd name="T35" fmla="*/ 163 h 678"/>
                <a:gd name="T36" fmla="*/ 248 w 1007"/>
                <a:gd name="T37" fmla="*/ 166 h 678"/>
                <a:gd name="T38" fmla="*/ 204 w 1007"/>
                <a:gd name="T39" fmla="*/ 226 h 678"/>
                <a:gd name="T40" fmla="*/ 181 w 1007"/>
                <a:gd name="T41" fmla="*/ 252 h 678"/>
                <a:gd name="T42" fmla="*/ 137 w 1007"/>
                <a:gd name="T43" fmla="*/ 281 h 678"/>
                <a:gd name="T44" fmla="*/ 44 w 1007"/>
                <a:gd name="T45" fmla="*/ 296 h 678"/>
                <a:gd name="T46" fmla="*/ 30 w 1007"/>
                <a:gd name="T47" fmla="*/ 333 h 678"/>
                <a:gd name="T48" fmla="*/ 15 w 1007"/>
                <a:gd name="T49" fmla="*/ 382 h 678"/>
                <a:gd name="T50" fmla="*/ 48 w 1007"/>
                <a:gd name="T51" fmla="*/ 385 h 678"/>
                <a:gd name="T52" fmla="*/ 89 w 1007"/>
                <a:gd name="T53" fmla="*/ 400 h 678"/>
                <a:gd name="T54" fmla="*/ 148 w 1007"/>
                <a:gd name="T55" fmla="*/ 411 h 678"/>
                <a:gd name="T56" fmla="*/ 200 w 1007"/>
                <a:gd name="T57" fmla="*/ 482 h 678"/>
                <a:gd name="T58" fmla="*/ 237 w 1007"/>
                <a:gd name="T59" fmla="*/ 519 h 678"/>
                <a:gd name="T60" fmla="*/ 300 w 1007"/>
                <a:gd name="T61" fmla="*/ 534 h 678"/>
                <a:gd name="T62" fmla="*/ 370 w 1007"/>
                <a:gd name="T63" fmla="*/ 556 h 678"/>
                <a:gd name="T64" fmla="*/ 441 w 1007"/>
                <a:gd name="T65" fmla="*/ 549 h 678"/>
                <a:gd name="T66" fmla="*/ 500 w 1007"/>
                <a:gd name="T67" fmla="*/ 537 h 678"/>
                <a:gd name="T68" fmla="*/ 541 w 1007"/>
                <a:gd name="T69" fmla="*/ 589 h 678"/>
                <a:gd name="T70" fmla="*/ 548 w 1007"/>
                <a:gd name="T71" fmla="*/ 626 h 678"/>
                <a:gd name="T72" fmla="*/ 570 w 1007"/>
                <a:gd name="T73" fmla="*/ 660 h 678"/>
                <a:gd name="T74" fmla="*/ 611 w 1007"/>
                <a:gd name="T75" fmla="*/ 645 h 678"/>
                <a:gd name="T76" fmla="*/ 663 w 1007"/>
                <a:gd name="T77" fmla="*/ 634 h 678"/>
                <a:gd name="T78" fmla="*/ 711 w 1007"/>
                <a:gd name="T79" fmla="*/ 660 h 678"/>
                <a:gd name="T80" fmla="*/ 737 w 1007"/>
                <a:gd name="T81" fmla="*/ 678 h 678"/>
                <a:gd name="T82" fmla="*/ 748 w 1007"/>
                <a:gd name="T83" fmla="*/ 664 h 678"/>
                <a:gd name="T84" fmla="*/ 789 w 1007"/>
                <a:gd name="T85" fmla="*/ 641 h 678"/>
                <a:gd name="T86" fmla="*/ 822 w 1007"/>
                <a:gd name="T87" fmla="*/ 638 h 678"/>
                <a:gd name="T88" fmla="*/ 852 w 1007"/>
                <a:gd name="T89" fmla="*/ 619 h 678"/>
                <a:gd name="T90" fmla="*/ 874 w 1007"/>
                <a:gd name="T91" fmla="*/ 600 h 678"/>
                <a:gd name="T92" fmla="*/ 881 w 1007"/>
                <a:gd name="T93" fmla="*/ 586 h 678"/>
                <a:gd name="T94" fmla="*/ 889 w 1007"/>
                <a:gd name="T95" fmla="*/ 563 h 678"/>
                <a:gd name="T96" fmla="*/ 907 w 1007"/>
                <a:gd name="T97" fmla="*/ 537 h 678"/>
                <a:gd name="T98" fmla="*/ 907 w 1007"/>
                <a:gd name="T99" fmla="*/ 511 h 678"/>
                <a:gd name="T100" fmla="*/ 874 w 1007"/>
                <a:gd name="T101" fmla="*/ 500 h 678"/>
                <a:gd name="T102" fmla="*/ 852 w 1007"/>
                <a:gd name="T103" fmla="*/ 467 h 678"/>
                <a:gd name="T104" fmla="*/ 892 w 1007"/>
                <a:gd name="T105" fmla="*/ 459 h 678"/>
                <a:gd name="T106" fmla="*/ 848 w 1007"/>
                <a:gd name="T107" fmla="*/ 396 h 678"/>
                <a:gd name="T108" fmla="*/ 889 w 1007"/>
                <a:gd name="T109" fmla="*/ 370 h 678"/>
                <a:gd name="T110" fmla="*/ 844 w 1007"/>
                <a:gd name="T111" fmla="*/ 356 h 678"/>
                <a:gd name="T112" fmla="*/ 803 w 1007"/>
                <a:gd name="T113" fmla="*/ 345 h 678"/>
                <a:gd name="T114" fmla="*/ 837 w 1007"/>
                <a:gd name="T115" fmla="*/ 304 h 678"/>
                <a:gd name="T116" fmla="*/ 855 w 1007"/>
                <a:gd name="T117" fmla="*/ 319 h 678"/>
                <a:gd name="T118" fmla="*/ 870 w 1007"/>
                <a:gd name="T119" fmla="*/ 319 h 678"/>
                <a:gd name="T120" fmla="*/ 985 w 1007"/>
                <a:gd name="T121" fmla="*/ 233 h 678"/>
                <a:gd name="T122" fmla="*/ 985 w 1007"/>
                <a:gd name="T123" fmla="*/ 178 h 678"/>
                <a:gd name="T124" fmla="*/ 1003 w 1007"/>
                <a:gd name="T125" fmla="*/ 15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7" h="678">
                  <a:moveTo>
                    <a:pt x="1003" y="118"/>
                  </a:moveTo>
                  <a:lnTo>
                    <a:pt x="1003" y="115"/>
                  </a:lnTo>
                  <a:lnTo>
                    <a:pt x="1003" y="115"/>
                  </a:lnTo>
                  <a:lnTo>
                    <a:pt x="1000" y="111"/>
                  </a:lnTo>
                  <a:lnTo>
                    <a:pt x="1000" y="111"/>
                  </a:lnTo>
                  <a:lnTo>
                    <a:pt x="1000" y="107"/>
                  </a:lnTo>
                  <a:lnTo>
                    <a:pt x="1000" y="107"/>
                  </a:lnTo>
                  <a:lnTo>
                    <a:pt x="1000" y="103"/>
                  </a:lnTo>
                  <a:lnTo>
                    <a:pt x="996" y="103"/>
                  </a:lnTo>
                  <a:lnTo>
                    <a:pt x="992" y="103"/>
                  </a:lnTo>
                  <a:lnTo>
                    <a:pt x="992" y="103"/>
                  </a:lnTo>
                  <a:lnTo>
                    <a:pt x="989" y="103"/>
                  </a:lnTo>
                  <a:lnTo>
                    <a:pt x="985" y="103"/>
                  </a:lnTo>
                  <a:lnTo>
                    <a:pt x="985" y="103"/>
                  </a:lnTo>
                  <a:lnTo>
                    <a:pt x="985" y="107"/>
                  </a:lnTo>
                  <a:lnTo>
                    <a:pt x="981" y="107"/>
                  </a:lnTo>
                  <a:lnTo>
                    <a:pt x="981" y="107"/>
                  </a:lnTo>
                  <a:lnTo>
                    <a:pt x="981" y="111"/>
                  </a:lnTo>
                  <a:lnTo>
                    <a:pt x="977" y="111"/>
                  </a:lnTo>
                  <a:lnTo>
                    <a:pt x="974" y="111"/>
                  </a:lnTo>
                  <a:lnTo>
                    <a:pt x="974" y="115"/>
                  </a:lnTo>
                  <a:lnTo>
                    <a:pt x="974" y="115"/>
                  </a:lnTo>
                  <a:lnTo>
                    <a:pt x="970" y="118"/>
                  </a:lnTo>
                  <a:lnTo>
                    <a:pt x="970" y="118"/>
                  </a:lnTo>
                  <a:lnTo>
                    <a:pt x="970" y="122"/>
                  </a:lnTo>
                  <a:lnTo>
                    <a:pt x="970" y="122"/>
                  </a:lnTo>
                  <a:lnTo>
                    <a:pt x="966" y="122"/>
                  </a:lnTo>
                  <a:lnTo>
                    <a:pt x="963" y="126"/>
                  </a:lnTo>
                  <a:lnTo>
                    <a:pt x="963" y="126"/>
                  </a:lnTo>
                  <a:lnTo>
                    <a:pt x="959" y="126"/>
                  </a:lnTo>
                  <a:lnTo>
                    <a:pt x="959" y="126"/>
                  </a:lnTo>
                  <a:lnTo>
                    <a:pt x="955" y="126"/>
                  </a:lnTo>
                  <a:lnTo>
                    <a:pt x="955" y="126"/>
                  </a:lnTo>
                  <a:lnTo>
                    <a:pt x="952" y="122"/>
                  </a:lnTo>
                  <a:lnTo>
                    <a:pt x="952" y="122"/>
                  </a:lnTo>
                  <a:lnTo>
                    <a:pt x="948" y="126"/>
                  </a:lnTo>
                  <a:lnTo>
                    <a:pt x="944" y="126"/>
                  </a:lnTo>
                  <a:lnTo>
                    <a:pt x="944" y="122"/>
                  </a:lnTo>
                  <a:lnTo>
                    <a:pt x="944" y="118"/>
                  </a:lnTo>
                  <a:lnTo>
                    <a:pt x="940" y="118"/>
                  </a:lnTo>
                  <a:lnTo>
                    <a:pt x="937" y="115"/>
                  </a:lnTo>
                  <a:lnTo>
                    <a:pt x="937" y="115"/>
                  </a:lnTo>
                  <a:lnTo>
                    <a:pt x="940" y="111"/>
                  </a:lnTo>
                  <a:lnTo>
                    <a:pt x="940" y="111"/>
                  </a:lnTo>
                  <a:lnTo>
                    <a:pt x="937" y="107"/>
                  </a:lnTo>
                  <a:lnTo>
                    <a:pt x="937" y="103"/>
                  </a:lnTo>
                  <a:lnTo>
                    <a:pt x="937" y="103"/>
                  </a:lnTo>
                  <a:lnTo>
                    <a:pt x="933" y="103"/>
                  </a:lnTo>
                  <a:lnTo>
                    <a:pt x="933" y="100"/>
                  </a:lnTo>
                  <a:lnTo>
                    <a:pt x="937" y="100"/>
                  </a:lnTo>
                  <a:lnTo>
                    <a:pt x="937" y="96"/>
                  </a:lnTo>
                  <a:lnTo>
                    <a:pt x="937" y="96"/>
                  </a:lnTo>
                  <a:lnTo>
                    <a:pt x="933" y="96"/>
                  </a:lnTo>
                  <a:lnTo>
                    <a:pt x="933" y="100"/>
                  </a:lnTo>
                  <a:lnTo>
                    <a:pt x="929" y="100"/>
                  </a:lnTo>
                  <a:lnTo>
                    <a:pt x="929" y="100"/>
                  </a:lnTo>
                  <a:lnTo>
                    <a:pt x="926" y="100"/>
                  </a:lnTo>
                  <a:lnTo>
                    <a:pt x="926" y="96"/>
                  </a:lnTo>
                  <a:lnTo>
                    <a:pt x="922" y="96"/>
                  </a:lnTo>
                  <a:lnTo>
                    <a:pt x="922" y="96"/>
                  </a:lnTo>
                  <a:lnTo>
                    <a:pt x="918" y="96"/>
                  </a:lnTo>
                  <a:lnTo>
                    <a:pt x="918" y="92"/>
                  </a:lnTo>
                  <a:lnTo>
                    <a:pt x="918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89"/>
                  </a:lnTo>
                  <a:lnTo>
                    <a:pt x="911" y="89"/>
                  </a:lnTo>
                  <a:lnTo>
                    <a:pt x="911" y="89"/>
                  </a:lnTo>
                  <a:lnTo>
                    <a:pt x="911" y="85"/>
                  </a:lnTo>
                  <a:lnTo>
                    <a:pt x="907" y="85"/>
                  </a:lnTo>
                  <a:lnTo>
                    <a:pt x="907" y="85"/>
                  </a:lnTo>
                  <a:lnTo>
                    <a:pt x="907" y="89"/>
                  </a:lnTo>
                  <a:lnTo>
                    <a:pt x="903" y="85"/>
                  </a:lnTo>
                  <a:lnTo>
                    <a:pt x="903" y="89"/>
                  </a:lnTo>
                  <a:lnTo>
                    <a:pt x="903" y="89"/>
                  </a:lnTo>
                  <a:lnTo>
                    <a:pt x="900" y="89"/>
                  </a:lnTo>
                  <a:lnTo>
                    <a:pt x="900" y="85"/>
                  </a:lnTo>
                  <a:lnTo>
                    <a:pt x="896" y="85"/>
                  </a:lnTo>
                  <a:lnTo>
                    <a:pt x="892" y="85"/>
                  </a:lnTo>
                  <a:lnTo>
                    <a:pt x="892" y="85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89" y="85"/>
                  </a:lnTo>
                  <a:lnTo>
                    <a:pt x="885" y="81"/>
                  </a:lnTo>
                  <a:lnTo>
                    <a:pt x="885" y="85"/>
                  </a:lnTo>
                  <a:lnTo>
                    <a:pt x="885" y="81"/>
                  </a:lnTo>
                  <a:lnTo>
                    <a:pt x="881" y="85"/>
                  </a:lnTo>
                  <a:lnTo>
                    <a:pt x="881" y="81"/>
                  </a:lnTo>
                  <a:lnTo>
                    <a:pt x="878" y="81"/>
                  </a:lnTo>
                  <a:lnTo>
                    <a:pt x="878" y="81"/>
                  </a:lnTo>
                  <a:lnTo>
                    <a:pt x="874" y="77"/>
                  </a:lnTo>
                  <a:lnTo>
                    <a:pt x="870" y="74"/>
                  </a:lnTo>
                  <a:lnTo>
                    <a:pt x="870" y="70"/>
                  </a:lnTo>
                  <a:lnTo>
                    <a:pt x="870" y="70"/>
                  </a:lnTo>
                  <a:lnTo>
                    <a:pt x="866" y="70"/>
                  </a:lnTo>
                  <a:lnTo>
                    <a:pt x="866" y="66"/>
                  </a:lnTo>
                  <a:lnTo>
                    <a:pt x="866" y="66"/>
                  </a:lnTo>
                  <a:lnTo>
                    <a:pt x="866" y="63"/>
                  </a:lnTo>
                  <a:lnTo>
                    <a:pt x="863" y="63"/>
                  </a:lnTo>
                  <a:lnTo>
                    <a:pt x="863" y="59"/>
                  </a:lnTo>
                  <a:lnTo>
                    <a:pt x="859" y="55"/>
                  </a:lnTo>
                  <a:lnTo>
                    <a:pt x="855" y="51"/>
                  </a:lnTo>
                  <a:lnTo>
                    <a:pt x="855" y="48"/>
                  </a:lnTo>
                  <a:lnTo>
                    <a:pt x="852" y="48"/>
                  </a:lnTo>
                  <a:lnTo>
                    <a:pt x="852" y="48"/>
                  </a:lnTo>
                  <a:lnTo>
                    <a:pt x="848" y="48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48" y="44"/>
                  </a:lnTo>
                  <a:lnTo>
                    <a:pt x="848" y="40"/>
                  </a:lnTo>
                  <a:lnTo>
                    <a:pt x="844" y="40"/>
                  </a:lnTo>
                  <a:lnTo>
                    <a:pt x="844" y="37"/>
                  </a:lnTo>
                  <a:lnTo>
                    <a:pt x="844" y="33"/>
                  </a:lnTo>
                  <a:lnTo>
                    <a:pt x="840" y="33"/>
                  </a:lnTo>
                  <a:lnTo>
                    <a:pt x="837" y="29"/>
                  </a:lnTo>
                  <a:lnTo>
                    <a:pt x="837" y="29"/>
                  </a:lnTo>
                  <a:lnTo>
                    <a:pt x="837" y="25"/>
                  </a:lnTo>
                  <a:lnTo>
                    <a:pt x="837" y="25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33" y="22"/>
                  </a:lnTo>
                  <a:lnTo>
                    <a:pt x="833" y="22"/>
                  </a:lnTo>
                  <a:lnTo>
                    <a:pt x="833" y="18"/>
                  </a:lnTo>
                  <a:lnTo>
                    <a:pt x="829" y="18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6" y="14"/>
                  </a:lnTo>
                  <a:lnTo>
                    <a:pt x="822" y="14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7"/>
                  </a:lnTo>
                  <a:lnTo>
                    <a:pt x="818" y="11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15" y="7"/>
                  </a:lnTo>
                  <a:lnTo>
                    <a:pt x="818" y="7"/>
                  </a:lnTo>
                  <a:lnTo>
                    <a:pt x="815" y="3"/>
                  </a:lnTo>
                  <a:lnTo>
                    <a:pt x="815" y="3"/>
                  </a:lnTo>
                  <a:lnTo>
                    <a:pt x="811" y="3"/>
                  </a:lnTo>
                  <a:lnTo>
                    <a:pt x="811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7"/>
                  </a:lnTo>
                  <a:lnTo>
                    <a:pt x="800" y="3"/>
                  </a:lnTo>
                  <a:lnTo>
                    <a:pt x="800" y="3"/>
                  </a:lnTo>
                  <a:lnTo>
                    <a:pt x="796" y="3"/>
                  </a:lnTo>
                  <a:lnTo>
                    <a:pt x="792" y="3"/>
                  </a:lnTo>
                  <a:lnTo>
                    <a:pt x="792" y="3"/>
                  </a:lnTo>
                  <a:lnTo>
                    <a:pt x="789" y="0"/>
                  </a:lnTo>
                  <a:lnTo>
                    <a:pt x="785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78" y="0"/>
                  </a:lnTo>
                  <a:lnTo>
                    <a:pt x="778" y="0"/>
                  </a:lnTo>
                  <a:lnTo>
                    <a:pt x="774" y="0"/>
                  </a:lnTo>
                  <a:lnTo>
                    <a:pt x="770" y="0"/>
                  </a:lnTo>
                  <a:lnTo>
                    <a:pt x="770" y="0"/>
                  </a:lnTo>
                  <a:lnTo>
                    <a:pt x="770" y="3"/>
                  </a:lnTo>
                  <a:lnTo>
                    <a:pt x="766" y="3"/>
                  </a:lnTo>
                  <a:lnTo>
                    <a:pt x="763" y="3"/>
                  </a:lnTo>
                  <a:lnTo>
                    <a:pt x="759" y="3"/>
                  </a:lnTo>
                  <a:lnTo>
                    <a:pt x="759" y="3"/>
                  </a:lnTo>
                  <a:lnTo>
                    <a:pt x="755" y="3"/>
                  </a:lnTo>
                  <a:lnTo>
                    <a:pt x="755" y="7"/>
                  </a:lnTo>
                  <a:lnTo>
                    <a:pt x="752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4" y="7"/>
                  </a:lnTo>
                  <a:lnTo>
                    <a:pt x="741" y="7"/>
                  </a:lnTo>
                  <a:lnTo>
                    <a:pt x="737" y="11"/>
                  </a:lnTo>
                  <a:lnTo>
                    <a:pt x="737" y="11"/>
                  </a:lnTo>
                  <a:lnTo>
                    <a:pt x="737" y="14"/>
                  </a:lnTo>
                  <a:lnTo>
                    <a:pt x="733" y="18"/>
                  </a:lnTo>
                  <a:lnTo>
                    <a:pt x="733" y="18"/>
                  </a:lnTo>
                  <a:lnTo>
                    <a:pt x="733" y="22"/>
                  </a:lnTo>
                  <a:lnTo>
                    <a:pt x="733" y="22"/>
                  </a:lnTo>
                  <a:lnTo>
                    <a:pt x="733" y="25"/>
                  </a:lnTo>
                  <a:lnTo>
                    <a:pt x="733" y="25"/>
                  </a:lnTo>
                  <a:lnTo>
                    <a:pt x="737" y="25"/>
                  </a:lnTo>
                  <a:lnTo>
                    <a:pt x="741" y="25"/>
                  </a:lnTo>
                  <a:lnTo>
                    <a:pt x="741" y="25"/>
                  </a:lnTo>
                  <a:lnTo>
                    <a:pt x="744" y="25"/>
                  </a:lnTo>
                  <a:lnTo>
                    <a:pt x="744" y="29"/>
                  </a:lnTo>
                  <a:lnTo>
                    <a:pt x="748" y="29"/>
                  </a:lnTo>
                  <a:lnTo>
                    <a:pt x="748" y="33"/>
                  </a:lnTo>
                  <a:lnTo>
                    <a:pt x="748" y="33"/>
                  </a:lnTo>
                  <a:lnTo>
                    <a:pt x="752" y="37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4" y="48"/>
                  </a:lnTo>
                  <a:lnTo>
                    <a:pt x="741" y="51"/>
                  </a:lnTo>
                  <a:lnTo>
                    <a:pt x="741" y="55"/>
                  </a:lnTo>
                  <a:lnTo>
                    <a:pt x="741" y="55"/>
                  </a:lnTo>
                  <a:lnTo>
                    <a:pt x="741" y="59"/>
                  </a:lnTo>
                  <a:lnTo>
                    <a:pt x="741" y="63"/>
                  </a:lnTo>
                  <a:lnTo>
                    <a:pt x="744" y="63"/>
                  </a:lnTo>
                  <a:lnTo>
                    <a:pt x="744" y="66"/>
                  </a:lnTo>
                  <a:lnTo>
                    <a:pt x="741" y="66"/>
                  </a:lnTo>
                  <a:lnTo>
                    <a:pt x="741" y="70"/>
                  </a:lnTo>
                  <a:lnTo>
                    <a:pt x="744" y="70"/>
                  </a:lnTo>
                  <a:lnTo>
                    <a:pt x="744" y="77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8" y="81"/>
                  </a:lnTo>
                  <a:lnTo>
                    <a:pt x="748" y="85"/>
                  </a:lnTo>
                  <a:lnTo>
                    <a:pt x="748" y="89"/>
                  </a:lnTo>
                  <a:lnTo>
                    <a:pt x="744" y="92"/>
                  </a:lnTo>
                  <a:lnTo>
                    <a:pt x="737" y="92"/>
                  </a:lnTo>
                  <a:lnTo>
                    <a:pt x="733" y="92"/>
                  </a:lnTo>
                  <a:lnTo>
                    <a:pt x="726" y="100"/>
                  </a:lnTo>
                  <a:lnTo>
                    <a:pt x="726" y="100"/>
                  </a:lnTo>
                  <a:lnTo>
                    <a:pt x="722" y="100"/>
                  </a:lnTo>
                  <a:lnTo>
                    <a:pt x="718" y="100"/>
                  </a:lnTo>
                  <a:lnTo>
                    <a:pt x="715" y="100"/>
                  </a:lnTo>
                  <a:lnTo>
                    <a:pt x="715" y="96"/>
                  </a:lnTo>
                  <a:lnTo>
                    <a:pt x="711" y="96"/>
                  </a:lnTo>
                  <a:lnTo>
                    <a:pt x="711" y="100"/>
                  </a:lnTo>
                  <a:lnTo>
                    <a:pt x="711" y="100"/>
                  </a:lnTo>
                  <a:lnTo>
                    <a:pt x="707" y="122"/>
                  </a:lnTo>
                  <a:lnTo>
                    <a:pt x="707" y="126"/>
                  </a:lnTo>
                  <a:lnTo>
                    <a:pt x="707" y="129"/>
                  </a:lnTo>
                  <a:lnTo>
                    <a:pt x="707" y="133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5" y="148"/>
                  </a:lnTo>
                  <a:lnTo>
                    <a:pt x="722" y="144"/>
                  </a:lnTo>
                  <a:lnTo>
                    <a:pt x="726" y="144"/>
                  </a:lnTo>
                  <a:lnTo>
                    <a:pt x="733" y="144"/>
                  </a:lnTo>
                  <a:lnTo>
                    <a:pt x="737" y="148"/>
                  </a:lnTo>
                  <a:lnTo>
                    <a:pt x="741" y="144"/>
                  </a:lnTo>
                  <a:lnTo>
                    <a:pt x="741" y="140"/>
                  </a:lnTo>
                  <a:lnTo>
                    <a:pt x="741" y="137"/>
                  </a:lnTo>
                  <a:lnTo>
                    <a:pt x="744" y="137"/>
                  </a:lnTo>
                  <a:lnTo>
                    <a:pt x="748" y="133"/>
                  </a:lnTo>
                  <a:lnTo>
                    <a:pt x="755" y="137"/>
                  </a:lnTo>
                  <a:lnTo>
                    <a:pt x="759" y="140"/>
                  </a:lnTo>
                  <a:lnTo>
                    <a:pt x="766" y="144"/>
                  </a:lnTo>
                  <a:lnTo>
                    <a:pt x="770" y="152"/>
                  </a:lnTo>
                  <a:lnTo>
                    <a:pt x="774" y="155"/>
                  </a:lnTo>
                  <a:lnTo>
                    <a:pt x="778" y="159"/>
                  </a:lnTo>
                  <a:lnTo>
                    <a:pt x="778" y="159"/>
                  </a:lnTo>
                  <a:lnTo>
                    <a:pt x="778" y="163"/>
                  </a:lnTo>
                  <a:lnTo>
                    <a:pt x="774" y="163"/>
                  </a:lnTo>
                  <a:lnTo>
                    <a:pt x="774" y="166"/>
                  </a:lnTo>
                  <a:lnTo>
                    <a:pt x="774" y="166"/>
                  </a:lnTo>
                  <a:lnTo>
                    <a:pt x="770" y="166"/>
                  </a:lnTo>
                  <a:lnTo>
                    <a:pt x="770" y="166"/>
                  </a:lnTo>
                  <a:lnTo>
                    <a:pt x="766" y="166"/>
                  </a:lnTo>
                  <a:lnTo>
                    <a:pt x="766" y="166"/>
                  </a:lnTo>
                  <a:lnTo>
                    <a:pt x="759" y="166"/>
                  </a:lnTo>
                  <a:lnTo>
                    <a:pt x="759" y="166"/>
                  </a:lnTo>
                  <a:lnTo>
                    <a:pt x="755" y="170"/>
                  </a:lnTo>
                  <a:lnTo>
                    <a:pt x="752" y="174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1" y="178"/>
                  </a:lnTo>
                  <a:lnTo>
                    <a:pt x="741" y="178"/>
                  </a:lnTo>
                  <a:lnTo>
                    <a:pt x="737" y="178"/>
                  </a:lnTo>
                  <a:lnTo>
                    <a:pt x="737" y="178"/>
                  </a:lnTo>
                  <a:lnTo>
                    <a:pt x="733" y="185"/>
                  </a:lnTo>
                  <a:lnTo>
                    <a:pt x="733" y="189"/>
                  </a:lnTo>
                  <a:lnTo>
                    <a:pt x="733" y="192"/>
                  </a:lnTo>
                  <a:lnTo>
                    <a:pt x="733" y="192"/>
                  </a:lnTo>
                  <a:lnTo>
                    <a:pt x="729" y="192"/>
                  </a:lnTo>
                  <a:lnTo>
                    <a:pt x="722" y="200"/>
                  </a:lnTo>
                  <a:lnTo>
                    <a:pt x="718" y="200"/>
                  </a:lnTo>
                  <a:lnTo>
                    <a:pt x="711" y="196"/>
                  </a:lnTo>
                  <a:lnTo>
                    <a:pt x="711" y="200"/>
                  </a:lnTo>
                  <a:lnTo>
                    <a:pt x="707" y="204"/>
                  </a:lnTo>
                  <a:lnTo>
                    <a:pt x="703" y="207"/>
                  </a:lnTo>
                  <a:lnTo>
                    <a:pt x="700" y="207"/>
                  </a:lnTo>
                  <a:lnTo>
                    <a:pt x="700" y="211"/>
                  </a:lnTo>
                  <a:lnTo>
                    <a:pt x="696" y="215"/>
                  </a:lnTo>
                  <a:lnTo>
                    <a:pt x="696" y="215"/>
                  </a:lnTo>
                  <a:lnTo>
                    <a:pt x="692" y="211"/>
                  </a:lnTo>
                  <a:lnTo>
                    <a:pt x="689" y="211"/>
                  </a:lnTo>
                  <a:lnTo>
                    <a:pt x="685" y="211"/>
                  </a:lnTo>
                  <a:lnTo>
                    <a:pt x="681" y="207"/>
                  </a:lnTo>
                  <a:lnTo>
                    <a:pt x="674" y="207"/>
                  </a:lnTo>
                  <a:lnTo>
                    <a:pt x="670" y="207"/>
                  </a:lnTo>
                  <a:lnTo>
                    <a:pt x="666" y="211"/>
                  </a:lnTo>
                  <a:lnTo>
                    <a:pt x="663" y="215"/>
                  </a:lnTo>
                  <a:lnTo>
                    <a:pt x="663" y="222"/>
                  </a:lnTo>
                  <a:lnTo>
                    <a:pt x="663" y="222"/>
                  </a:lnTo>
                  <a:lnTo>
                    <a:pt x="663" y="226"/>
                  </a:lnTo>
                  <a:lnTo>
                    <a:pt x="670" y="230"/>
                  </a:lnTo>
                  <a:lnTo>
                    <a:pt x="678" y="233"/>
                  </a:lnTo>
                  <a:lnTo>
                    <a:pt x="678" y="237"/>
                  </a:lnTo>
                  <a:lnTo>
                    <a:pt x="674" y="237"/>
                  </a:lnTo>
                  <a:lnTo>
                    <a:pt x="674" y="241"/>
                  </a:lnTo>
                  <a:lnTo>
                    <a:pt x="666" y="248"/>
                  </a:lnTo>
                  <a:lnTo>
                    <a:pt x="663" y="255"/>
                  </a:lnTo>
                  <a:lnTo>
                    <a:pt x="659" y="259"/>
                  </a:lnTo>
                  <a:lnTo>
                    <a:pt x="655" y="259"/>
                  </a:lnTo>
                  <a:lnTo>
                    <a:pt x="652" y="263"/>
                  </a:lnTo>
                  <a:lnTo>
                    <a:pt x="648" y="263"/>
                  </a:lnTo>
                  <a:lnTo>
                    <a:pt x="644" y="263"/>
                  </a:lnTo>
                  <a:lnTo>
                    <a:pt x="641" y="267"/>
                  </a:lnTo>
                  <a:lnTo>
                    <a:pt x="633" y="267"/>
                  </a:lnTo>
                  <a:lnTo>
                    <a:pt x="626" y="267"/>
                  </a:lnTo>
                  <a:lnTo>
                    <a:pt x="622" y="270"/>
                  </a:lnTo>
                  <a:lnTo>
                    <a:pt x="618" y="270"/>
                  </a:lnTo>
                  <a:lnTo>
                    <a:pt x="607" y="274"/>
                  </a:lnTo>
                  <a:lnTo>
                    <a:pt x="596" y="278"/>
                  </a:lnTo>
                  <a:lnTo>
                    <a:pt x="592" y="281"/>
                  </a:lnTo>
                  <a:lnTo>
                    <a:pt x="585" y="289"/>
                  </a:lnTo>
                  <a:lnTo>
                    <a:pt x="581" y="289"/>
                  </a:lnTo>
                  <a:lnTo>
                    <a:pt x="578" y="289"/>
                  </a:lnTo>
                  <a:lnTo>
                    <a:pt x="574" y="289"/>
                  </a:lnTo>
                  <a:lnTo>
                    <a:pt x="574" y="285"/>
                  </a:lnTo>
                  <a:lnTo>
                    <a:pt x="574" y="285"/>
                  </a:lnTo>
                  <a:lnTo>
                    <a:pt x="566" y="285"/>
                  </a:lnTo>
                  <a:lnTo>
                    <a:pt x="559" y="289"/>
                  </a:lnTo>
                  <a:lnTo>
                    <a:pt x="555" y="285"/>
                  </a:lnTo>
                  <a:lnTo>
                    <a:pt x="548" y="285"/>
                  </a:lnTo>
                  <a:lnTo>
                    <a:pt x="541" y="281"/>
                  </a:lnTo>
                  <a:lnTo>
                    <a:pt x="529" y="278"/>
                  </a:lnTo>
                  <a:lnTo>
                    <a:pt x="522" y="270"/>
                  </a:lnTo>
                  <a:lnTo>
                    <a:pt x="518" y="270"/>
                  </a:lnTo>
                  <a:lnTo>
                    <a:pt x="507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2" y="270"/>
                  </a:lnTo>
                  <a:lnTo>
                    <a:pt x="492" y="274"/>
                  </a:lnTo>
                  <a:lnTo>
                    <a:pt x="485" y="274"/>
                  </a:lnTo>
                  <a:lnTo>
                    <a:pt x="478" y="274"/>
                  </a:lnTo>
                  <a:lnTo>
                    <a:pt x="467" y="274"/>
                  </a:lnTo>
                  <a:lnTo>
                    <a:pt x="455" y="274"/>
                  </a:lnTo>
                  <a:lnTo>
                    <a:pt x="448" y="274"/>
                  </a:lnTo>
                  <a:lnTo>
                    <a:pt x="441" y="274"/>
                  </a:lnTo>
                  <a:lnTo>
                    <a:pt x="437" y="274"/>
                  </a:lnTo>
                  <a:lnTo>
                    <a:pt x="433" y="274"/>
                  </a:lnTo>
                  <a:lnTo>
                    <a:pt x="429" y="267"/>
                  </a:lnTo>
                  <a:lnTo>
                    <a:pt x="429" y="263"/>
                  </a:lnTo>
                  <a:lnTo>
                    <a:pt x="426" y="259"/>
                  </a:lnTo>
                  <a:lnTo>
                    <a:pt x="422" y="255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18" y="24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15" y="244"/>
                  </a:lnTo>
                  <a:lnTo>
                    <a:pt x="415" y="244"/>
                  </a:lnTo>
                  <a:lnTo>
                    <a:pt x="411" y="244"/>
                  </a:lnTo>
                  <a:lnTo>
                    <a:pt x="411" y="244"/>
                  </a:lnTo>
                  <a:lnTo>
                    <a:pt x="407" y="244"/>
                  </a:lnTo>
                  <a:lnTo>
                    <a:pt x="404" y="241"/>
                  </a:lnTo>
                  <a:lnTo>
                    <a:pt x="396" y="237"/>
                  </a:lnTo>
                  <a:lnTo>
                    <a:pt x="392" y="237"/>
                  </a:lnTo>
                  <a:lnTo>
                    <a:pt x="392" y="237"/>
                  </a:lnTo>
                  <a:lnTo>
                    <a:pt x="389" y="237"/>
                  </a:lnTo>
                  <a:lnTo>
                    <a:pt x="389" y="233"/>
                  </a:lnTo>
                  <a:lnTo>
                    <a:pt x="385" y="233"/>
                  </a:lnTo>
                  <a:lnTo>
                    <a:pt x="374" y="230"/>
                  </a:lnTo>
                  <a:lnTo>
                    <a:pt x="370" y="230"/>
                  </a:lnTo>
                  <a:lnTo>
                    <a:pt x="370" y="230"/>
                  </a:lnTo>
                  <a:lnTo>
                    <a:pt x="367" y="230"/>
                  </a:lnTo>
                  <a:lnTo>
                    <a:pt x="359" y="230"/>
                  </a:lnTo>
                  <a:lnTo>
                    <a:pt x="341" y="230"/>
                  </a:lnTo>
                  <a:lnTo>
                    <a:pt x="337" y="226"/>
                  </a:lnTo>
                  <a:lnTo>
                    <a:pt x="333" y="222"/>
                  </a:lnTo>
                  <a:lnTo>
                    <a:pt x="333" y="218"/>
                  </a:lnTo>
                  <a:lnTo>
                    <a:pt x="333" y="215"/>
                  </a:lnTo>
                  <a:lnTo>
                    <a:pt x="337" y="215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7" y="207"/>
                  </a:lnTo>
                  <a:lnTo>
                    <a:pt x="337" y="204"/>
                  </a:lnTo>
                  <a:lnTo>
                    <a:pt x="337" y="204"/>
                  </a:lnTo>
                  <a:lnTo>
                    <a:pt x="337" y="200"/>
                  </a:lnTo>
                  <a:lnTo>
                    <a:pt x="337" y="200"/>
                  </a:lnTo>
                  <a:lnTo>
                    <a:pt x="333" y="196"/>
                  </a:lnTo>
                  <a:lnTo>
                    <a:pt x="330" y="192"/>
                  </a:lnTo>
                  <a:lnTo>
                    <a:pt x="330" y="192"/>
                  </a:lnTo>
                  <a:lnTo>
                    <a:pt x="326" y="189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1" y="174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0" y="174"/>
                  </a:lnTo>
                  <a:lnTo>
                    <a:pt x="296" y="174"/>
                  </a:lnTo>
                  <a:lnTo>
                    <a:pt x="296" y="174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9" y="174"/>
                  </a:lnTo>
                  <a:lnTo>
                    <a:pt x="289" y="174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1" y="166"/>
                  </a:lnTo>
                  <a:lnTo>
                    <a:pt x="281" y="163"/>
                  </a:lnTo>
                  <a:lnTo>
                    <a:pt x="278" y="163"/>
                  </a:lnTo>
                  <a:lnTo>
                    <a:pt x="278" y="163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5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67" y="152"/>
                  </a:lnTo>
                  <a:lnTo>
                    <a:pt x="263" y="148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59" y="155"/>
                  </a:lnTo>
                  <a:lnTo>
                    <a:pt x="255" y="159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2" y="166"/>
                  </a:lnTo>
                  <a:lnTo>
                    <a:pt x="248" y="166"/>
                  </a:lnTo>
                  <a:lnTo>
                    <a:pt x="244" y="170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8" y="185"/>
                  </a:lnTo>
                  <a:lnTo>
                    <a:pt x="252" y="189"/>
                  </a:lnTo>
                  <a:lnTo>
                    <a:pt x="252" y="192"/>
                  </a:lnTo>
                  <a:lnTo>
                    <a:pt x="248" y="196"/>
                  </a:lnTo>
                  <a:lnTo>
                    <a:pt x="244" y="196"/>
                  </a:lnTo>
                  <a:lnTo>
                    <a:pt x="241" y="200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37" y="196"/>
                  </a:lnTo>
                  <a:lnTo>
                    <a:pt x="233" y="196"/>
                  </a:lnTo>
                  <a:lnTo>
                    <a:pt x="226" y="200"/>
                  </a:lnTo>
                  <a:lnTo>
                    <a:pt x="222" y="200"/>
                  </a:lnTo>
                  <a:lnTo>
                    <a:pt x="215" y="196"/>
                  </a:lnTo>
                  <a:lnTo>
                    <a:pt x="211" y="196"/>
                  </a:lnTo>
                  <a:lnTo>
                    <a:pt x="211" y="196"/>
                  </a:lnTo>
                  <a:lnTo>
                    <a:pt x="207" y="204"/>
                  </a:lnTo>
                  <a:lnTo>
                    <a:pt x="207" y="207"/>
                  </a:lnTo>
                  <a:lnTo>
                    <a:pt x="207" y="211"/>
                  </a:lnTo>
                  <a:lnTo>
                    <a:pt x="204" y="218"/>
                  </a:lnTo>
                  <a:lnTo>
                    <a:pt x="204" y="226"/>
                  </a:lnTo>
                  <a:lnTo>
                    <a:pt x="204" y="230"/>
                  </a:lnTo>
                  <a:lnTo>
                    <a:pt x="207" y="230"/>
                  </a:lnTo>
                  <a:lnTo>
                    <a:pt x="211" y="230"/>
                  </a:lnTo>
                  <a:lnTo>
                    <a:pt x="207" y="233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204" y="237"/>
                  </a:lnTo>
                  <a:lnTo>
                    <a:pt x="200" y="237"/>
                  </a:lnTo>
                  <a:lnTo>
                    <a:pt x="200" y="237"/>
                  </a:lnTo>
                  <a:lnTo>
                    <a:pt x="196" y="237"/>
                  </a:lnTo>
                  <a:lnTo>
                    <a:pt x="193" y="237"/>
                  </a:lnTo>
                  <a:lnTo>
                    <a:pt x="185" y="241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4"/>
                  </a:lnTo>
                  <a:lnTo>
                    <a:pt x="170" y="244"/>
                  </a:lnTo>
                  <a:lnTo>
                    <a:pt x="174" y="248"/>
                  </a:lnTo>
                  <a:lnTo>
                    <a:pt x="178" y="248"/>
                  </a:lnTo>
                  <a:lnTo>
                    <a:pt x="181" y="248"/>
                  </a:lnTo>
                  <a:lnTo>
                    <a:pt x="181" y="248"/>
                  </a:lnTo>
                  <a:lnTo>
                    <a:pt x="181" y="252"/>
                  </a:lnTo>
                  <a:lnTo>
                    <a:pt x="181" y="255"/>
                  </a:lnTo>
                  <a:lnTo>
                    <a:pt x="181" y="259"/>
                  </a:lnTo>
                  <a:lnTo>
                    <a:pt x="185" y="259"/>
                  </a:lnTo>
                  <a:lnTo>
                    <a:pt x="185" y="263"/>
                  </a:lnTo>
                  <a:lnTo>
                    <a:pt x="189" y="267"/>
                  </a:lnTo>
                  <a:lnTo>
                    <a:pt x="189" y="270"/>
                  </a:lnTo>
                  <a:lnTo>
                    <a:pt x="193" y="270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9" y="281"/>
                  </a:lnTo>
                  <a:lnTo>
                    <a:pt x="193" y="285"/>
                  </a:lnTo>
                  <a:lnTo>
                    <a:pt x="189" y="285"/>
                  </a:lnTo>
                  <a:lnTo>
                    <a:pt x="189" y="289"/>
                  </a:lnTo>
                  <a:lnTo>
                    <a:pt x="189" y="289"/>
                  </a:lnTo>
                  <a:lnTo>
                    <a:pt x="189" y="293"/>
                  </a:lnTo>
                  <a:lnTo>
                    <a:pt x="185" y="296"/>
                  </a:lnTo>
                  <a:lnTo>
                    <a:pt x="178" y="293"/>
                  </a:lnTo>
                  <a:lnTo>
                    <a:pt x="170" y="285"/>
                  </a:lnTo>
                  <a:lnTo>
                    <a:pt x="167" y="285"/>
                  </a:lnTo>
                  <a:lnTo>
                    <a:pt x="159" y="285"/>
                  </a:lnTo>
                  <a:lnTo>
                    <a:pt x="152" y="285"/>
                  </a:lnTo>
                  <a:lnTo>
                    <a:pt x="144" y="285"/>
                  </a:lnTo>
                  <a:lnTo>
                    <a:pt x="137" y="281"/>
                  </a:lnTo>
                  <a:lnTo>
                    <a:pt x="130" y="285"/>
                  </a:lnTo>
                  <a:lnTo>
                    <a:pt x="126" y="285"/>
                  </a:lnTo>
                  <a:lnTo>
                    <a:pt x="122" y="285"/>
                  </a:lnTo>
                  <a:lnTo>
                    <a:pt x="118" y="285"/>
                  </a:lnTo>
                  <a:lnTo>
                    <a:pt x="115" y="289"/>
                  </a:lnTo>
                  <a:lnTo>
                    <a:pt x="107" y="285"/>
                  </a:lnTo>
                  <a:lnTo>
                    <a:pt x="100" y="285"/>
                  </a:lnTo>
                  <a:lnTo>
                    <a:pt x="96" y="285"/>
                  </a:lnTo>
                  <a:lnTo>
                    <a:pt x="93" y="285"/>
                  </a:lnTo>
                  <a:lnTo>
                    <a:pt x="89" y="285"/>
                  </a:lnTo>
                  <a:lnTo>
                    <a:pt x="85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9"/>
                  </a:lnTo>
                  <a:lnTo>
                    <a:pt x="81" y="293"/>
                  </a:lnTo>
                  <a:lnTo>
                    <a:pt x="81" y="296"/>
                  </a:lnTo>
                  <a:lnTo>
                    <a:pt x="78" y="296"/>
                  </a:lnTo>
                  <a:lnTo>
                    <a:pt x="67" y="296"/>
                  </a:lnTo>
                  <a:lnTo>
                    <a:pt x="56" y="296"/>
                  </a:lnTo>
                  <a:lnTo>
                    <a:pt x="52" y="293"/>
                  </a:lnTo>
                  <a:lnTo>
                    <a:pt x="44" y="293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4"/>
                  </a:lnTo>
                  <a:lnTo>
                    <a:pt x="37" y="311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19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2" y="319"/>
                  </a:lnTo>
                  <a:lnTo>
                    <a:pt x="52" y="315"/>
                  </a:lnTo>
                  <a:lnTo>
                    <a:pt x="56" y="315"/>
                  </a:lnTo>
                  <a:lnTo>
                    <a:pt x="63" y="322"/>
                  </a:lnTo>
                  <a:lnTo>
                    <a:pt x="63" y="326"/>
                  </a:lnTo>
                  <a:lnTo>
                    <a:pt x="59" y="330"/>
                  </a:lnTo>
                  <a:lnTo>
                    <a:pt x="56" y="330"/>
                  </a:lnTo>
                  <a:lnTo>
                    <a:pt x="48" y="330"/>
                  </a:lnTo>
                  <a:lnTo>
                    <a:pt x="44" y="330"/>
                  </a:lnTo>
                  <a:lnTo>
                    <a:pt x="41" y="326"/>
                  </a:lnTo>
                  <a:lnTo>
                    <a:pt x="37" y="330"/>
                  </a:lnTo>
                  <a:lnTo>
                    <a:pt x="33" y="330"/>
                  </a:lnTo>
                  <a:lnTo>
                    <a:pt x="30" y="333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30" y="341"/>
                  </a:lnTo>
                  <a:lnTo>
                    <a:pt x="30" y="341"/>
                  </a:lnTo>
                  <a:lnTo>
                    <a:pt x="22" y="345"/>
                  </a:lnTo>
                  <a:lnTo>
                    <a:pt x="15" y="345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11" y="352"/>
                  </a:lnTo>
                  <a:lnTo>
                    <a:pt x="11" y="356"/>
                  </a:lnTo>
                  <a:lnTo>
                    <a:pt x="7" y="356"/>
                  </a:lnTo>
                  <a:lnTo>
                    <a:pt x="4" y="356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11" y="367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1" y="378"/>
                  </a:lnTo>
                  <a:lnTo>
                    <a:pt x="15" y="378"/>
                  </a:lnTo>
                  <a:lnTo>
                    <a:pt x="15" y="382"/>
                  </a:lnTo>
                  <a:lnTo>
                    <a:pt x="15" y="382"/>
                  </a:lnTo>
                  <a:lnTo>
                    <a:pt x="11" y="389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11" y="404"/>
                  </a:lnTo>
                  <a:lnTo>
                    <a:pt x="15" y="404"/>
                  </a:lnTo>
                  <a:lnTo>
                    <a:pt x="18" y="404"/>
                  </a:lnTo>
                  <a:lnTo>
                    <a:pt x="22" y="400"/>
                  </a:lnTo>
                  <a:lnTo>
                    <a:pt x="26" y="400"/>
                  </a:lnTo>
                  <a:lnTo>
                    <a:pt x="26" y="396"/>
                  </a:lnTo>
                  <a:lnTo>
                    <a:pt x="30" y="396"/>
                  </a:lnTo>
                  <a:lnTo>
                    <a:pt x="30" y="396"/>
                  </a:lnTo>
                  <a:lnTo>
                    <a:pt x="33" y="400"/>
                  </a:lnTo>
                  <a:lnTo>
                    <a:pt x="37" y="400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7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4" y="393"/>
                  </a:lnTo>
                  <a:lnTo>
                    <a:pt x="48" y="393"/>
                  </a:lnTo>
                  <a:lnTo>
                    <a:pt x="48" y="389"/>
                  </a:lnTo>
                  <a:lnTo>
                    <a:pt x="48" y="385"/>
                  </a:lnTo>
                  <a:lnTo>
                    <a:pt x="48" y="385"/>
                  </a:lnTo>
                  <a:lnTo>
                    <a:pt x="52" y="382"/>
                  </a:lnTo>
                  <a:lnTo>
                    <a:pt x="52" y="378"/>
                  </a:lnTo>
                  <a:lnTo>
                    <a:pt x="52" y="374"/>
                  </a:lnTo>
                  <a:lnTo>
                    <a:pt x="59" y="374"/>
                  </a:lnTo>
                  <a:lnTo>
                    <a:pt x="59" y="378"/>
                  </a:lnTo>
                  <a:lnTo>
                    <a:pt x="63" y="378"/>
                  </a:lnTo>
                  <a:lnTo>
                    <a:pt x="63" y="382"/>
                  </a:lnTo>
                  <a:lnTo>
                    <a:pt x="63" y="385"/>
                  </a:lnTo>
                  <a:lnTo>
                    <a:pt x="63" y="385"/>
                  </a:lnTo>
                  <a:lnTo>
                    <a:pt x="67" y="385"/>
                  </a:lnTo>
                  <a:lnTo>
                    <a:pt x="67" y="389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7" y="404"/>
                  </a:lnTo>
                  <a:lnTo>
                    <a:pt x="70" y="404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1" y="408"/>
                  </a:lnTo>
                  <a:lnTo>
                    <a:pt x="81" y="404"/>
                  </a:lnTo>
                  <a:lnTo>
                    <a:pt x="85" y="404"/>
                  </a:lnTo>
                  <a:lnTo>
                    <a:pt x="89" y="400"/>
                  </a:lnTo>
                  <a:lnTo>
                    <a:pt x="89" y="396"/>
                  </a:lnTo>
                  <a:lnTo>
                    <a:pt x="93" y="396"/>
                  </a:lnTo>
                  <a:lnTo>
                    <a:pt x="100" y="393"/>
                  </a:lnTo>
                  <a:lnTo>
                    <a:pt x="104" y="389"/>
                  </a:lnTo>
                  <a:lnTo>
                    <a:pt x="104" y="393"/>
                  </a:lnTo>
                  <a:lnTo>
                    <a:pt x="111" y="393"/>
                  </a:lnTo>
                  <a:lnTo>
                    <a:pt x="115" y="389"/>
                  </a:lnTo>
                  <a:lnTo>
                    <a:pt x="122" y="389"/>
                  </a:lnTo>
                  <a:lnTo>
                    <a:pt x="122" y="393"/>
                  </a:lnTo>
                  <a:lnTo>
                    <a:pt x="115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22" y="396"/>
                  </a:lnTo>
                  <a:lnTo>
                    <a:pt x="126" y="400"/>
                  </a:lnTo>
                  <a:lnTo>
                    <a:pt x="126" y="396"/>
                  </a:lnTo>
                  <a:lnTo>
                    <a:pt x="130" y="396"/>
                  </a:lnTo>
                  <a:lnTo>
                    <a:pt x="133" y="396"/>
                  </a:lnTo>
                  <a:lnTo>
                    <a:pt x="133" y="396"/>
                  </a:lnTo>
                  <a:lnTo>
                    <a:pt x="137" y="396"/>
                  </a:lnTo>
                  <a:lnTo>
                    <a:pt x="137" y="396"/>
                  </a:lnTo>
                  <a:lnTo>
                    <a:pt x="141" y="404"/>
                  </a:lnTo>
                  <a:lnTo>
                    <a:pt x="148" y="411"/>
                  </a:lnTo>
                  <a:lnTo>
                    <a:pt x="152" y="415"/>
                  </a:lnTo>
                  <a:lnTo>
                    <a:pt x="152" y="419"/>
                  </a:lnTo>
                  <a:lnTo>
                    <a:pt x="155" y="419"/>
                  </a:lnTo>
                  <a:lnTo>
                    <a:pt x="155" y="422"/>
                  </a:lnTo>
                  <a:lnTo>
                    <a:pt x="163" y="422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174" y="426"/>
                  </a:lnTo>
                  <a:lnTo>
                    <a:pt x="178" y="430"/>
                  </a:lnTo>
                  <a:lnTo>
                    <a:pt x="185" y="430"/>
                  </a:lnTo>
                  <a:lnTo>
                    <a:pt x="189" y="437"/>
                  </a:lnTo>
                  <a:lnTo>
                    <a:pt x="193" y="445"/>
                  </a:lnTo>
                  <a:lnTo>
                    <a:pt x="196" y="445"/>
                  </a:lnTo>
                  <a:lnTo>
                    <a:pt x="200" y="448"/>
                  </a:lnTo>
                  <a:lnTo>
                    <a:pt x="200" y="456"/>
                  </a:lnTo>
                  <a:lnTo>
                    <a:pt x="204" y="463"/>
                  </a:lnTo>
                  <a:lnTo>
                    <a:pt x="207" y="463"/>
                  </a:lnTo>
                  <a:lnTo>
                    <a:pt x="207" y="471"/>
                  </a:lnTo>
                  <a:lnTo>
                    <a:pt x="211" y="474"/>
                  </a:lnTo>
                  <a:lnTo>
                    <a:pt x="207" y="478"/>
                  </a:lnTo>
                  <a:lnTo>
                    <a:pt x="207" y="478"/>
                  </a:lnTo>
                  <a:lnTo>
                    <a:pt x="204" y="478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5"/>
                  </a:lnTo>
                  <a:lnTo>
                    <a:pt x="204" y="489"/>
                  </a:lnTo>
                  <a:lnTo>
                    <a:pt x="204" y="493"/>
                  </a:lnTo>
                  <a:lnTo>
                    <a:pt x="207" y="497"/>
                  </a:lnTo>
                  <a:lnTo>
                    <a:pt x="204" y="497"/>
                  </a:lnTo>
                  <a:lnTo>
                    <a:pt x="207" y="500"/>
                  </a:lnTo>
                  <a:lnTo>
                    <a:pt x="207" y="500"/>
                  </a:lnTo>
                  <a:lnTo>
                    <a:pt x="207" y="504"/>
                  </a:lnTo>
                  <a:lnTo>
                    <a:pt x="211" y="504"/>
                  </a:lnTo>
                  <a:lnTo>
                    <a:pt x="211" y="508"/>
                  </a:lnTo>
                  <a:lnTo>
                    <a:pt x="215" y="508"/>
                  </a:lnTo>
                  <a:lnTo>
                    <a:pt x="218" y="508"/>
                  </a:lnTo>
                  <a:lnTo>
                    <a:pt x="222" y="508"/>
                  </a:lnTo>
                  <a:lnTo>
                    <a:pt x="222" y="508"/>
                  </a:lnTo>
                  <a:lnTo>
                    <a:pt x="226" y="508"/>
                  </a:lnTo>
                  <a:lnTo>
                    <a:pt x="230" y="511"/>
                  </a:lnTo>
                  <a:lnTo>
                    <a:pt x="233" y="511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44" y="519"/>
                  </a:lnTo>
                  <a:lnTo>
                    <a:pt x="244" y="523"/>
                  </a:lnTo>
                  <a:lnTo>
                    <a:pt x="248" y="523"/>
                  </a:lnTo>
                  <a:lnTo>
                    <a:pt x="248" y="523"/>
                  </a:lnTo>
                  <a:lnTo>
                    <a:pt x="252" y="519"/>
                  </a:lnTo>
                  <a:lnTo>
                    <a:pt x="255" y="519"/>
                  </a:lnTo>
                  <a:lnTo>
                    <a:pt x="263" y="523"/>
                  </a:lnTo>
                  <a:lnTo>
                    <a:pt x="263" y="523"/>
                  </a:lnTo>
                  <a:lnTo>
                    <a:pt x="267" y="523"/>
                  </a:lnTo>
                  <a:lnTo>
                    <a:pt x="270" y="523"/>
                  </a:lnTo>
                  <a:lnTo>
                    <a:pt x="274" y="530"/>
                  </a:lnTo>
                  <a:lnTo>
                    <a:pt x="278" y="530"/>
                  </a:lnTo>
                  <a:lnTo>
                    <a:pt x="281" y="530"/>
                  </a:lnTo>
                  <a:lnTo>
                    <a:pt x="285" y="534"/>
                  </a:lnTo>
                  <a:lnTo>
                    <a:pt x="285" y="537"/>
                  </a:lnTo>
                  <a:lnTo>
                    <a:pt x="289" y="537"/>
                  </a:lnTo>
                  <a:lnTo>
                    <a:pt x="289" y="537"/>
                  </a:lnTo>
                  <a:lnTo>
                    <a:pt x="289" y="534"/>
                  </a:lnTo>
                  <a:lnTo>
                    <a:pt x="292" y="534"/>
                  </a:lnTo>
                  <a:lnTo>
                    <a:pt x="292" y="534"/>
                  </a:lnTo>
                  <a:lnTo>
                    <a:pt x="296" y="534"/>
                  </a:lnTo>
                  <a:lnTo>
                    <a:pt x="300" y="534"/>
                  </a:lnTo>
                  <a:lnTo>
                    <a:pt x="300" y="541"/>
                  </a:lnTo>
                  <a:lnTo>
                    <a:pt x="304" y="541"/>
                  </a:lnTo>
                  <a:lnTo>
                    <a:pt x="311" y="541"/>
                  </a:lnTo>
                  <a:lnTo>
                    <a:pt x="315" y="541"/>
                  </a:lnTo>
                  <a:lnTo>
                    <a:pt x="311" y="549"/>
                  </a:lnTo>
                  <a:lnTo>
                    <a:pt x="315" y="552"/>
                  </a:lnTo>
                  <a:lnTo>
                    <a:pt x="318" y="552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26" y="552"/>
                  </a:lnTo>
                  <a:lnTo>
                    <a:pt x="330" y="549"/>
                  </a:lnTo>
                  <a:lnTo>
                    <a:pt x="337" y="549"/>
                  </a:lnTo>
                  <a:lnTo>
                    <a:pt x="341" y="549"/>
                  </a:lnTo>
                  <a:lnTo>
                    <a:pt x="341" y="552"/>
                  </a:lnTo>
                  <a:lnTo>
                    <a:pt x="348" y="556"/>
                  </a:lnTo>
                  <a:lnTo>
                    <a:pt x="348" y="560"/>
                  </a:lnTo>
                  <a:lnTo>
                    <a:pt x="352" y="560"/>
                  </a:lnTo>
                  <a:lnTo>
                    <a:pt x="355" y="560"/>
                  </a:lnTo>
                  <a:lnTo>
                    <a:pt x="359" y="560"/>
                  </a:lnTo>
                  <a:lnTo>
                    <a:pt x="363" y="556"/>
                  </a:lnTo>
                  <a:lnTo>
                    <a:pt x="367" y="556"/>
                  </a:lnTo>
                  <a:lnTo>
                    <a:pt x="367" y="560"/>
                  </a:lnTo>
                  <a:lnTo>
                    <a:pt x="370" y="556"/>
                  </a:lnTo>
                  <a:lnTo>
                    <a:pt x="374" y="556"/>
                  </a:lnTo>
                  <a:lnTo>
                    <a:pt x="374" y="560"/>
                  </a:lnTo>
                  <a:lnTo>
                    <a:pt x="374" y="563"/>
                  </a:lnTo>
                  <a:lnTo>
                    <a:pt x="378" y="563"/>
                  </a:lnTo>
                  <a:lnTo>
                    <a:pt x="378" y="563"/>
                  </a:lnTo>
                  <a:lnTo>
                    <a:pt x="381" y="563"/>
                  </a:lnTo>
                  <a:lnTo>
                    <a:pt x="385" y="556"/>
                  </a:lnTo>
                  <a:lnTo>
                    <a:pt x="392" y="552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407" y="556"/>
                  </a:lnTo>
                  <a:lnTo>
                    <a:pt x="411" y="556"/>
                  </a:lnTo>
                  <a:lnTo>
                    <a:pt x="415" y="552"/>
                  </a:lnTo>
                  <a:lnTo>
                    <a:pt x="418" y="556"/>
                  </a:lnTo>
                  <a:lnTo>
                    <a:pt x="422" y="556"/>
                  </a:lnTo>
                  <a:lnTo>
                    <a:pt x="422" y="556"/>
                  </a:lnTo>
                  <a:lnTo>
                    <a:pt x="426" y="556"/>
                  </a:lnTo>
                  <a:lnTo>
                    <a:pt x="429" y="556"/>
                  </a:lnTo>
                  <a:lnTo>
                    <a:pt x="433" y="556"/>
                  </a:lnTo>
                  <a:lnTo>
                    <a:pt x="437" y="552"/>
                  </a:lnTo>
                  <a:lnTo>
                    <a:pt x="437" y="552"/>
                  </a:lnTo>
                  <a:lnTo>
                    <a:pt x="441" y="552"/>
                  </a:lnTo>
                  <a:lnTo>
                    <a:pt x="441" y="549"/>
                  </a:lnTo>
                  <a:lnTo>
                    <a:pt x="444" y="549"/>
                  </a:lnTo>
                  <a:lnTo>
                    <a:pt x="444" y="545"/>
                  </a:lnTo>
                  <a:lnTo>
                    <a:pt x="448" y="541"/>
                  </a:lnTo>
                  <a:lnTo>
                    <a:pt x="452" y="541"/>
                  </a:lnTo>
                  <a:lnTo>
                    <a:pt x="459" y="541"/>
                  </a:lnTo>
                  <a:lnTo>
                    <a:pt x="463" y="537"/>
                  </a:lnTo>
                  <a:lnTo>
                    <a:pt x="463" y="534"/>
                  </a:lnTo>
                  <a:lnTo>
                    <a:pt x="463" y="534"/>
                  </a:lnTo>
                  <a:lnTo>
                    <a:pt x="467" y="530"/>
                  </a:lnTo>
                  <a:lnTo>
                    <a:pt x="470" y="534"/>
                  </a:lnTo>
                  <a:lnTo>
                    <a:pt x="474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0"/>
                  </a:lnTo>
                  <a:lnTo>
                    <a:pt x="489" y="526"/>
                  </a:lnTo>
                  <a:lnTo>
                    <a:pt x="492" y="526"/>
                  </a:lnTo>
                  <a:lnTo>
                    <a:pt x="492" y="530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92" y="534"/>
                  </a:lnTo>
                  <a:lnTo>
                    <a:pt x="496" y="537"/>
                  </a:lnTo>
                  <a:lnTo>
                    <a:pt x="496" y="537"/>
                  </a:lnTo>
                  <a:lnTo>
                    <a:pt x="500" y="537"/>
                  </a:lnTo>
                  <a:lnTo>
                    <a:pt x="500" y="537"/>
                  </a:lnTo>
                  <a:lnTo>
                    <a:pt x="504" y="541"/>
                  </a:lnTo>
                  <a:lnTo>
                    <a:pt x="504" y="545"/>
                  </a:lnTo>
                  <a:lnTo>
                    <a:pt x="500" y="545"/>
                  </a:lnTo>
                  <a:lnTo>
                    <a:pt x="500" y="549"/>
                  </a:lnTo>
                  <a:lnTo>
                    <a:pt x="504" y="549"/>
                  </a:lnTo>
                  <a:lnTo>
                    <a:pt x="507" y="549"/>
                  </a:lnTo>
                  <a:lnTo>
                    <a:pt x="511" y="549"/>
                  </a:lnTo>
                  <a:lnTo>
                    <a:pt x="511" y="552"/>
                  </a:lnTo>
                  <a:lnTo>
                    <a:pt x="515" y="552"/>
                  </a:lnTo>
                  <a:lnTo>
                    <a:pt x="518" y="552"/>
                  </a:lnTo>
                  <a:lnTo>
                    <a:pt x="522" y="552"/>
                  </a:lnTo>
                  <a:lnTo>
                    <a:pt x="526" y="552"/>
                  </a:lnTo>
                  <a:lnTo>
                    <a:pt x="526" y="556"/>
                  </a:lnTo>
                  <a:lnTo>
                    <a:pt x="529" y="556"/>
                  </a:lnTo>
                  <a:lnTo>
                    <a:pt x="529" y="560"/>
                  </a:lnTo>
                  <a:lnTo>
                    <a:pt x="533" y="560"/>
                  </a:lnTo>
                  <a:lnTo>
                    <a:pt x="537" y="563"/>
                  </a:lnTo>
                  <a:lnTo>
                    <a:pt x="537" y="567"/>
                  </a:lnTo>
                  <a:lnTo>
                    <a:pt x="541" y="574"/>
                  </a:lnTo>
                  <a:lnTo>
                    <a:pt x="541" y="578"/>
                  </a:lnTo>
                  <a:lnTo>
                    <a:pt x="541" y="586"/>
                  </a:lnTo>
                  <a:lnTo>
                    <a:pt x="541" y="589"/>
                  </a:lnTo>
                  <a:lnTo>
                    <a:pt x="537" y="589"/>
                  </a:lnTo>
                  <a:lnTo>
                    <a:pt x="537" y="589"/>
                  </a:lnTo>
                  <a:lnTo>
                    <a:pt x="533" y="593"/>
                  </a:lnTo>
                  <a:lnTo>
                    <a:pt x="533" y="593"/>
                  </a:lnTo>
                  <a:lnTo>
                    <a:pt x="533" y="597"/>
                  </a:lnTo>
                  <a:lnTo>
                    <a:pt x="533" y="600"/>
                  </a:lnTo>
                  <a:lnTo>
                    <a:pt x="533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6" y="604"/>
                  </a:lnTo>
                  <a:lnTo>
                    <a:pt x="529" y="608"/>
                  </a:lnTo>
                  <a:lnTo>
                    <a:pt x="526" y="608"/>
                  </a:lnTo>
                  <a:lnTo>
                    <a:pt x="526" y="612"/>
                  </a:lnTo>
                  <a:lnTo>
                    <a:pt x="529" y="612"/>
                  </a:lnTo>
                  <a:lnTo>
                    <a:pt x="529" y="615"/>
                  </a:lnTo>
                  <a:lnTo>
                    <a:pt x="533" y="615"/>
                  </a:lnTo>
                  <a:lnTo>
                    <a:pt x="533" y="619"/>
                  </a:lnTo>
                  <a:lnTo>
                    <a:pt x="533" y="623"/>
                  </a:lnTo>
                  <a:lnTo>
                    <a:pt x="537" y="619"/>
                  </a:lnTo>
                  <a:lnTo>
                    <a:pt x="544" y="619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8" y="626"/>
                  </a:lnTo>
                  <a:lnTo>
                    <a:pt x="552" y="623"/>
                  </a:lnTo>
                  <a:lnTo>
                    <a:pt x="552" y="626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5" y="634"/>
                  </a:lnTo>
                  <a:lnTo>
                    <a:pt x="555" y="634"/>
                  </a:lnTo>
                  <a:lnTo>
                    <a:pt x="559" y="634"/>
                  </a:lnTo>
                  <a:lnTo>
                    <a:pt x="559" y="634"/>
                  </a:lnTo>
                  <a:lnTo>
                    <a:pt x="563" y="634"/>
                  </a:lnTo>
                  <a:lnTo>
                    <a:pt x="566" y="638"/>
                  </a:lnTo>
                  <a:lnTo>
                    <a:pt x="566" y="638"/>
                  </a:lnTo>
                  <a:lnTo>
                    <a:pt x="566" y="641"/>
                  </a:lnTo>
                  <a:lnTo>
                    <a:pt x="566" y="641"/>
                  </a:lnTo>
                  <a:lnTo>
                    <a:pt x="563" y="649"/>
                  </a:lnTo>
                  <a:lnTo>
                    <a:pt x="559" y="649"/>
                  </a:lnTo>
                  <a:lnTo>
                    <a:pt x="559" y="652"/>
                  </a:lnTo>
                  <a:lnTo>
                    <a:pt x="563" y="652"/>
                  </a:lnTo>
                  <a:lnTo>
                    <a:pt x="566" y="652"/>
                  </a:lnTo>
                  <a:lnTo>
                    <a:pt x="566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0" y="656"/>
                  </a:lnTo>
                  <a:lnTo>
                    <a:pt x="570" y="660"/>
                  </a:lnTo>
                  <a:lnTo>
                    <a:pt x="574" y="664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9" y="656"/>
                  </a:lnTo>
                  <a:lnTo>
                    <a:pt x="592" y="660"/>
                  </a:lnTo>
                  <a:lnTo>
                    <a:pt x="592" y="660"/>
                  </a:lnTo>
                  <a:lnTo>
                    <a:pt x="589" y="664"/>
                  </a:lnTo>
                  <a:lnTo>
                    <a:pt x="589" y="664"/>
                  </a:lnTo>
                  <a:lnTo>
                    <a:pt x="592" y="664"/>
                  </a:lnTo>
                  <a:lnTo>
                    <a:pt x="592" y="667"/>
                  </a:lnTo>
                  <a:lnTo>
                    <a:pt x="600" y="664"/>
                  </a:lnTo>
                  <a:lnTo>
                    <a:pt x="600" y="664"/>
                  </a:lnTo>
                  <a:lnTo>
                    <a:pt x="600" y="660"/>
                  </a:lnTo>
                  <a:lnTo>
                    <a:pt x="600" y="656"/>
                  </a:lnTo>
                  <a:lnTo>
                    <a:pt x="600" y="656"/>
                  </a:lnTo>
                  <a:lnTo>
                    <a:pt x="600" y="649"/>
                  </a:lnTo>
                  <a:lnTo>
                    <a:pt x="600" y="649"/>
                  </a:lnTo>
                  <a:lnTo>
                    <a:pt x="600" y="645"/>
                  </a:lnTo>
                  <a:lnTo>
                    <a:pt x="607" y="645"/>
                  </a:lnTo>
                  <a:lnTo>
                    <a:pt x="607" y="649"/>
                  </a:lnTo>
                  <a:lnTo>
                    <a:pt x="607" y="645"/>
                  </a:lnTo>
                  <a:lnTo>
                    <a:pt x="607" y="645"/>
                  </a:lnTo>
                  <a:lnTo>
                    <a:pt x="611" y="645"/>
                  </a:lnTo>
                  <a:lnTo>
                    <a:pt x="611" y="645"/>
                  </a:lnTo>
                  <a:lnTo>
                    <a:pt x="611" y="641"/>
                  </a:lnTo>
                  <a:lnTo>
                    <a:pt x="615" y="641"/>
                  </a:lnTo>
                  <a:lnTo>
                    <a:pt x="618" y="641"/>
                  </a:lnTo>
                  <a:lnTo>
                    <a:pt x="618" y="645"/>
                  </a:lnTo>
                  <a:lnTo>
                    <a:pt x="618" y="645"/>
                  </a:lnTo>
                  <a:lnTo>
                    <a:pt x="622" y="645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33" y="645"/>
                  </a:lnTo>
                  <a:lnTo>
                    <a:pt x="637" y="641"/>
                  </a:lnTo>
                  <a:lnTo>
                    <a:pt x="637" y="638"/>
                  </a:lnTo>
                  <a:lnTo>
                    <a:pt x="641" y="638"/>
                  </a:lnTo>
                  <a:lnTo>
                    <a:pt x="644" y="641"/>
                  </a:lnTo>
                  <a:lnTo>
                    <a:pt x="648" y="638"/>
                  </a:lnTo>
                  <a:lnTo>
                    <a:pt x="648" y="634"/>
                  </a:lnTo>
                  <a:lnTo>
                    <a:pt x="652" y="630"/>
                  </a:lnTo>
                  <a:lnTo>
                    <a:pt x="655" y="630"/>
                  </a:lnTo>
                  <a:lnTo>
                    <a:pt x="659" y="630"/>
                  </a:lnTo>
                  <a:lnTo>
                    <a:pt x="663" y="634"/>
                  </a:lnTo>
                  <a:lnTo>
                    <a:pt x="663" y="634"/>
                  </a:lnTo>
                  <a:lnTo>
                    <a:pt x="666" y="634"/>
                  </a:lnTo>
                  <a:lnTo>
                    <a:pt x="666" y="638"/>
                  </a:lnTo>
                  <a:lnTo>
                    <a:pt x="674" y="638"/>
                  </a:lnTo>
                  <a:lnTo>
                    <a:pt x="678" y="638"/>
                  </a:lnTo>
                  <a:lnTo>
                    <a:pt x="681" y="638"/>
                  </a:lnTo>
                  <a:lnTo>
                    <a:pt x="685" y="638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78" y="649"/>
                  </a:lnTo>
                  <a:lnTo>
                    <a:pt x="681" y="649"/>
                  </a:lnTo>
                  <a:lnTo>
                    <a:pt x="681" y="652"/>
                  </a:lnTo>
                  <a:lnTo>
                    <a:pt x="689" y="652"/>
                  </a:lnTo>
                  <a:lnTo>
                    <a:pt x="689" y="656"/>
                  </a:lnTo>
                  <a:lnTo>
                    <a:pt x="692" y="656"/>
                  </a:lnTo>
                  <a:lnTo>
                    <a:pt x="696" y="660"/>
                  </a:lnTo>
                  <a:lnTo>
                    <a:pt x="700" y="656"/>
                  </a:lnTo>
                  <a:lnTo>
                    <a:pt x="700" y="660"/>
                  </a:lnTo>
                  <a:lnTo>
                    <a:pt x="703" y="656"/>
                  </a:lnTo>
                  <a:lnTo>
                    <a:pt x="703" y="660"/>
                  </a:lnTo>
                  <a:lnTo>
                    <a:pt x="707" y="660"/>
                  </a:lnTo>
                  <a:lnTo>
                    <a:pt x="707" y="660"/>
                  </a:lnTo>
                  <a:lnTo>
                    <a:pt x="711" y="660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11" y="652"/>
                  </a:lnTo>
                  <a:lnTo>
                    <a:pt x="715" y="656"/>
                  </a:lnTo>
                  <a:lnTo>
                    <a:pt x="718" y="660"/>
                  </a:lnTo>
                  <a:lnTo>
                    <a:pt x="718" y="660"/>
                  </a:lnTo>
                  <a:lnTo>
                    <a:pt x="722" y="664"/>
                  </a:lnTo>
                  <a:lnTo>
                    <a:pt x="726" y="660"/>
                  </a:lnTo>
                  <a:lnTo>
                    <a:pt x="726" y="664"/>
                  </a:lnTo>
                  <a:lnTo>
                    <a:pt x="729" y="660"/>
                  </a:lnTo>
                  <a:lnTo>
                    <a:pt x="729" y="660"/>
                  </a:lnTo>
                  <a:lnTo>
                    <a:pt x="733" y="660"/>
                  </a:lnTo>
                  <a:lnTo>
                    <a:pt x="733" y="660"/>
                  </a:lnTo>
                  <a:lnTo>
                    <a:pt x="737" y="664"/>
                  </a:lnTo>
                  <a:lnTo>
                    <a:pt x="733" y="664"/>
                  </a:lnTo>
                  <a:lnTo>
                    <a:pt x="733" y="664"/>
                  </a:lnTo>
                  <a:lnTo>
                    <a:pt x="729" y="667"/>
                  </a:lnTo>
                  <a:lnTo>
                    <a:pt x="729" y="671"/>
                  </a:lnTo>
                  <a:lnTo>
                    <a:pt x="733" y="675"/>
                  </a:lnTo>
                  <a:lnTo>
                    <a:pt x="737" y="675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41" y="678"/>
                  </a:lnTo>
                  <a:lnTo>
                    <a:pt x="741" y="678"/>
                  </a:lnTo>
                  <a:lnTo>
                    <a:pt x="744" y="678"/>
                  </a:lnTo>
                  <a:lnTo>
                    <a:pt x="748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1"/>
                  </a:lnTo>
                  <a:lnTo>
                    <a:pt x="741" y="671"/>
                  </a:lnTo>
                  <a:lnTo>
                    <a:pt x="741" y="667"/>
                  </a:lnTo>
                  <a:lnTo>
                    <a:pt x="741" y="667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52" y="664"/>
                  </a:lnTo>
                  <a:lnTo>
                    <a:pt x="755" y="660"/>
                  </a:lnTo>
                  <a:lnTo>
                    <a:pt x="755" y="660"/>
                  </a:lnTo>
                  <a:lnTo>
                    <a:pt x="759" y="660"/>
                  </a:lnTo>
                  <a:lnTo>
                    <a:pt x="763" y="660"/>
                  </a:lnTo>
                  <a:lnTo>
                    <a:pt x="763" y="656"/>
                  </a:lnTo>
                  <a:lnTo>
                    <a:pt x="766" y="656"/>
                  </a:lnTo>
                  <a:lnTo>
                    <a:pt x="766" y="656"/>
                  </a:lnTo>
                  <a:lnTo>
                    <a:pt x="770" y="656"/>
                  </a:lnTo>
                  <a:lnTo>
                    <a:pt x="774" y="656"/>
                  </a:lnTo>
                  <a:lnTo>
                    <a:pt x="778" y="652"/>
                  </a:lnTo>
                  <a:lnTo>
                    <a:pt x="781" y="652"/>
                  </a:lnTo>
                  <a:lnTo>
                    <a:pt x="781" y="649"/>
                  </a:lnTo>
                  <a:lnTo>
                    <a:pt x="781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9" y="645"/>
                  </a:lnTo>
                  <a:lnTo>
                    <a:pt x="789" y="645"/>
                  </a:lnTo>
                  <a:lnTo>
                    <a:pt x="789" y="641"/>
                  </a:lnTo>
                  <a:lnTo>
                    <a:pt x="789" y="638"/>
                  </a:lnTo>
                  <a:lnTo>
                    <a:pt x="789" y="638"/>
                  </a:lnTo>
                  <a:lnTo>
                    <a:pt x="789" y="634"/>
                  </a:lnTo>
                  <a:lnTo>
                    <a:pt x="789" y="638"/>
                  </a:lnTo>
                  <a:lnTo>
                    <a:pt x="792" y="638"/>
                  </a:lnTo>
                  <a:lnTo>
                    <a:pt x="796" y="641"/>
                  </a:lnTo>
                  <a:lnTo>
                    <a:pt x="800" y="641"/>
                  </a:lnTo>
                  <a:lnTo>
                    <a:pt x="800" y="641"/>
                  </a:lnTo>
                  <a:lnTo>
                    <a:pt x="800" y="645"/>
                  </a:lnTo>
                  <a:lnTo>
                    <a:pt x="796" y="645"/>
                  </a:lnTo>
                  <a:lnTo>
                    <a:pt x="796" y="645"/>
                  </a:lnTo>
                  <a:lnTo>
                    <a:pt x="803" y="645"/>
                  </a:lnTo>
                  <a:lnTo>
                    <a:pt x="803" y="641"/>
                  </a:lnTo>
                  <a:lnTo>
                    <a:pt x="807" y="641"/>
                  </a:lnTo>
                  <a:lnTo>
                    <a:pt x="807" y="638"/>
                  </a:lnTo>
                  <a:lnTo>
                    <a:pt x="811" y="641"/>
                  </a:lnTo>
                  <a:lnTo>
                    <a:pt x="811" y="641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8" y="638"/>
                  </a:lnTo>
                  <a:lnTo>
                    <a:pt x="818" y="641"/>
                  </a:lnTo>
                  <a:lnTo>
                    <a:pt x="822" y="638"/>
                  </a:lnTo>
                  <a:lnTo>
                    <a:pt x="822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4"/>
                  </a:lnTo>
                  <a:lnTo>
                    <a:pt x="829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7" y="634"/>
                  </a:lnTo>
                  <a:lnTo>
                    <a:pt x="837" y="634"/>
                  </a:lnTo>
                  <a:lnTo>
                    <a:pt x="840" y="630"/>
                  </a:lnTo>
                  <a:lnTo>
                    <a:pt x="840" y="630"/>
                  </a:lnTo>
                  <a:lnTo>
                    <a:pt x="840" y="626"/>
                  </a:lnTo>
                  <a:lnTo>
                    <a:pt x="840" y="626"/>
                  </a:lnTo>
                  <a:lnTo>
                    <a:pt x="840" y="623"/>
                  </a:lnTo>
                  <a:lnTo>
                    <a:pt x="840" y="623"/>
                  </a:lnTo>
                  <a:lnTo>
                    <a:pt x="844" y="619"/>
                  </a:lnTo>
                  <a:lnTo>
                    <a:pt x="848" y="619"/>
                  </a:lnTo>
                  <a:lnTo>
                    <a:pt x="848" y="623"/>
                  </a:lnTo>
                  <a:lnTo>
                    <a:pt x="852" y="623"/>
                  </a:lnTo>
                  <a:lnTo>
                    <a:pt x="852" y="619"/>
                  </a:lnTo>
                  <a:lnTo>
                    <a:pt x="852" y="619"/>
                  </a:lnTo>
                  <a:lnTo>
                    <a:pt x="852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9" y="615"/>
                  </a:lnTo>
                  <a:lnTo>
                    <a:pt x="859" y="615"/>
                  </a:lnTo>
                  <a:lnTo>
                    <a:pt x="859" y="612"/>
                  </a:lnTo>
                  <a:lnTo>
                    <a:pt x="863" y="612"/>
                  </a:lnTo>
                  <a:lnTo>
                    <a:pt x="863" y="612"/>
                  </a:lnTo>
                  <a:lnTo>
                    <a:pt x="859" y="608"/>
                  </a:lnTo>
                  <a:lnTo>
                    <a:pt x="859" y="612"/>
                  </a:lnTo>
                  <a:lnTo>
                    <a:pt x="855" y="608"/>
                  </a:lnTo>
                  <a:lnTo>
                    <a:pt x="859" y="608"/>
                  </a:lnTo>
                  <a:lnTo>
                    <a:pt x="863" y="604"/>
                  </a:lnTo>
                  <a:lnTo>
                    <a:pt x="863" y="604"/>
                  </a:lnTo>
                  <a:lnTo>
                    <a:pt x="866" y="604"/>
                  </a:lnTo>
                  <a:lnTo>
                    <a:pt x="870" y="608"/>
                  </a:lnTo>
                  <a:lnTo>
                    <a:pt x="870" y="604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70" y="600"/>
                  </a:lnTo>
                  <a:lnTo>
                    <a:pt x="874" y="600"/>
                  </a:lnTo>
                  <a:lnTo>
                    <a:pt x="874" y="597"/>
                  </a:lnTo>
                  <a:lnTo>
                    <a:pt x="870" y="597"/>
                  </a:lnTo>
                  <a:lnTo>
                    <a:pt x="870" y="597"/>
                  </a:lnTo>
                  <a:lnTo>
                    <a:pt x="866" y="593"/>
                  </a:lnTo>
                  <a:lnTo>
                    <a:pt x="870" y="593"/>
                  </a:lnTo>
                  <a:lnTo>
                    <a:pt x="870" y="597"/>
                  </a:lnTo>
                  <a:lnTo>
                    <a:pt x="874" y="597"/>
                  </a:lnTo>
                  <a:lnTo>
                    <a:pt x="874" y="597"/>
                  </a:lnTo>
                  <a:lnTo>
                    <a:pt x="874" y="593"/>
                  </a:lnTo>
                  <a:lnTo>
                    <a:pt x="870" y="593"/>
                  </a:lnTo>
                  <a:lnTo>
                    <a:pt x="870" y="589"/>
                  </a:lnTo>
                  <a:lnTo>
                    <a:pt x="874" y="589"/>
                  </a:lnTo>
                  <a:lnTo>
                    <a:pt x="874" y="589"/>
                  </a:lnTo>
                  <a:lnTo>
                    <a:pt x="878" y="589"/>
                  </a:lnTo>
                  <a:lnTo>
                    <a:pt x="878" y="593"/>
                  </a:lnTo>
                  <a:lnTo>
                    <a:pt x="878" y="593"/>
                  </a:lnTo>
                  <a:lnTo>
                    <a:pt x="881" y="593"/>
                  </a:lnTo>
                  <a:lnTo>
                    <a:pt x="881" y="589"/>
                  </a:lnTo>
                  <a:lnTo>
                    <a:pt x="881" y="589"/>
                  </a:lnTo>
                  <a:lnTo>
                    <a:pt x="878" y="589"/>
                  </a:lnTo>
                  <a:lnTo>
                    <a:pt x="878" y="586"/>
                  </a:lnTo>
                  <a:lnTo>
                    <a:pt x="881" y="586"/>
                  </a:lnTo>
                  <a:lnTo>
                    <a:pt x="881" y="586"/>
                  </a:lnTo>
                  <a:lnTo>
                    <a:pt x="878" y="586"/>
                  </a:lnTo>
                  <a:lnTo>
                    <a:pt x="881" y="582"/>
                  </a:lnTo>
                  <a:lnTo>
                    <a:pt x="878" y="578"/>
                  </a:lnTo>
                  <a:lnTo>
                    <a:pt x="878" y="578"/>
                  </a:lnTo>
                  <a:lnTo>
                    <a:pt x="874" y="582"/>
                  </a:lnTo>
                  <a:lnTo>
                    <a:pt x="878" y="578"/>
                  </a:lnTo>
                  <a:lnTo>
                    <a:pt x="878" y="574"/>
                  </a:lnTo>
                  <a:lnTo>
                    <a:pt x="885" y="574"/>
                  </a:lnTo>
                  <a:lnTo>
                    <a:pt x="881" y="571"/>
                  </a:lnTo>
                  <a:lnTo>
                    <a:pt x="881" y="574"/>
                  </a:lnTo>
                  <a:lnTo>
                    <a:pt x="878" y="571"/>
                  </a:lnTo>
                  <a:lnTo>
                    <a:pt x="881" y="571"/>
                  </a:lnTo>
                  <a:lnTo>
                    <a:pt x="878" y="567"/>
                  </a:lnTo>
                  <a:lnTo>
                    <a:pt x="874" y="567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81" y="563"/>
                  </a:lnTo>
                  <a:lnTo>
                    <a:pt x="881" y="563"/>
                  </a:lnTo>
                  <a:lnTo>
                    <a:pt x="881" y="567"/>
                  </a:lnTo>
                  <a:lnTo>
                    <a:pt x="885" y="567"/>
                  </a:lnTo>
                  <a:lnTo>
                    <a:pt x="889" y="563"/>
                  </a:lnTo>
                  <a:lnTo>
                    <a:pt x="889" y="560"/>
                  </a:lnTo>
                  <a:lnTo>
                    <a:pt x="892" y="560"/>
                  </a:lnTo>
                  <a:lnTo>
                    <a:pt x="889" y="560"/>
                  </a:lnTo>
                  <a:lnTo>
                    <a:pt x="885" y="556"/>
                  </a:lnTo>
                  <a:lnTo>
                    <a:pt x="889" y="556"/>
                  </a:lnTo>
                  <a:lnTo>
                    <a:pt x="889" y="556"/>
                  </a:lnTo>
                  <a:lnTo>
                    <a:pt x="892" y="556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49"/>
                  </a:lnTo>
                  <a:lnTo>
                    <a:pt x="892" y="549"/>
                  </a:lnTo>
                  <a:lnTo>
                    <a:pt x="892" y="545"/>
                  </a:lnTo>
                  <a:lnTo>
                    <a:pt x="892" y="545"/>
                  </a:lnTo>
                  <a:lnTo>
                    <a:pt x="889" y="541"/>
                  </a:lnTo>
                  <a:lnTo>
                    <a:pt x="896" y="545"/>
                  </a:lnTo>
                  <a:lnTo>
                    <a:pt x="896" y="541"/>
                  </a:lnTo>
                  <a:lnTo>
                    <a:pt x="900" y="537"/>
                  </a:lnTo>
                  <a:lnTo>
                    <a:pt x="900" y="537"/>
                  </a:lnTo>
                  <a:lnTo>
                    <a:pt x="903" y="537"/>
                  </a:lnTo>
                  <a:lnTo>
                    <a:pt x="903" y="541"/>
                  </a:lnTo>
                  <a:lnTo>
                    <a:pt x="903" y="537"/>
                  </a:lnTo>
                  <a:lnTo>
                    <a:pt x="907" y="537"/>
                  </a:lnTo>
                  <a:lnTo>
                    <a:pt x="903" y="534"/>
                  </a:lnTo>
                  <a:lnTo>
                    <a:pt x="900" y="534"/>
                  </a:lnTo>
                  <a:lnTo>
                    <a:pt x="900" y="530"/>
                  </a:lnTo>
                  <a:lnTo>
                    <a:pt x="900" y="530"/>
                  </a:lnTo>
                  <a:lnTo>
                    <a:pt x="903" y="530"/>
                  </a:lnTo>
                  <a:lnTo>
                    <a:pt x="903" y="530"/>
                  </a:lnTo>
                  <a:lnTo>
                    <a:pt x="903" y="526"/>
                  </a:lnTo>
                  <a:lnTo>
                    <a:pt x="900" y="526"/>
                  </a:lnTo>
                  <a:lnTo>
                    <a:pt x="903" y="526"/>
                  </a:lnTo>
                  <a:lnTo>
                    <a:pt x="903" y="526"/>
                  </a:lnTo>
                  <a:lnTo>
                    <a:pt x="903" y="523"/>
                  </a:lnTo>
                  <a:lnTo>
                    <a:pt x="903" y="523"/>
                  </a:lnTo>
                  <a:lnTo>
                    <a:pt x="896" y="523"/>
                  </a:lnTo>
                  <a:lnTo>
                    <a:pt x="900" y="523"/>
                  </a:lnTo>
                  <a:lnTo>
                    <a:pt x="900" y="519"/>
                  </a:lnTo>
                  <a:lnTo>
                    <a:pt x="903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11" y="519"/>
                  </a:lnTo>
                  <a:lnTo>
                    <a:pt x="911" y="515"/>
                  </a:lnTo>
                  <a:lnTo>
                    <a:pt x="907" y="511"/>
                  </a:lnTo>
                  <a:lnTo>
                    <a:pt x="907" y="511"/>
                  </a:lnTo>
                  <a:lnTo>
                    <a:pt x="903" y="511"/>
                  </a:lnTo>
                  <a:lnTo>
                    <a:pt x="907" y="515"/>
                  </a:lnTo>
                  <a:lnTo>
                    <a:pt x="907" y="515"/>
                  </a:lnTo>
                  <a:lnTo>
                    <a:pt x="903" y="515"/>
                  </a:lnTo>
                  <a:lnTo>
                    <a:pt x="900" y="519"/>
                  </a:lnTo>
                  <a:lnTo>
                    <a:pt x="896" y="515"/>
                  </a:lnTo>
                  <a:lnTo>
                    <a:pt x="896" y="515"/>
                  </a:lnTo>
                  <a:lnTo>
                    <a:pt x="900" y="515"/>
                  </a:lnTo>
                  <a:lnTo>
                    <a:pt x="907" y="508"/>
                  </a:lnTo>
                  <a:lnTo>
                    <a:pt x="907" y="508"/>
                  </a:lnTo>
                  <a:lnTo>
                    <a:pt x="903" y="508"/>
                  </a:lnTo>
                  <a:lnTo>
                    <a:pt x="903" y="504"/>
                  </a:lnTo>
                  <a:lnTo>
                    <a:pt x="903" y="508"/>
                  </a:lnTo>
                  <a:lnTo>
                    <a:pt x="896" y="500"/>
                  </a:lnTo>
                  <a:lnTo>
                    <a:pt x="892" y="500"/>
                  </a:lnTo>
                  <a:lnTo>
                    <a:pt x="889" y="504"/>
                  </a:lnTo>
                  <a:lnTo>
                    <a:pt x="885" y="504"/>
                  </a:lnTo>
                  <a:lnTo>
                    <a:pt x="881" y="497"/>
                  </a:lnTo>
                  <a:lnTo>
                    <a:pt x="878" y="500"/>
                  </a:lnTo>
                  <a:lnTo>
                    <a:pt x="874" y="500"/>
                  </a:lnTo>
                  <a:lnTo>
                    <a:pt x="874" y="504"/>
                  </a:lnTo>
                  <a:lnTo>
                    <a:pt x="874" y="500"/>
                  </a:lnTo>
                  <a:lnTo>
                    <a:pt x="878" y="497"/>
                  </a:lnTo>
                  <a:lnTo>
                    <a:pt x="881" y="497"/>
                  </a:lnTo>
                  <a:lnTo>
                    <a:pt x="881" y="497"/>
                  </a:lnTo>
                  <a:lnTo>
                    <a:pt x="885" y="497"/>
                  </a:lnTo>
                  <a:lnTo>
                    <a:pt x="889" y="497"/>
                  </a:lnTo>
                  <a:lnTo>
                    <a:pt x="889" y="493"/>
                  </a:lnTo>
                  <a:lnTo>
                    <a:pt x="892" y="493"/>
                  </a:lnTo>
                  <a:lnTo>
                    <a:pt x="892" y="493"/>
                  </a:lnTo>
                  <a:lnTo>
                    <a:pt x="896" y="489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96" y="482"/>
                  </a:lnTo>
                  <a:lnTo>
                    <a:pt x="889" y="474"/>
                  </a:lnTo>
                  <a:lnTo>
                    <a:pt x="885" y="474"/>
                  </a:lnTo>
                  <a:lnTo>
                    <a:pt x="878" y="467"/>
                  </a:lnTo>
                  <a:lnTo>
                    <a:pt x="874" y="467"/>
                  </a:lnTo>
                  <a:lnTo>
                    <a:pt x="870" y="471"/>
                  </a:lnTo>
                  <a:lnTo>
                    <a:pt x="866" y="471"/>
                  </a:lnTo>
                  <a:lnTo>
                    <a:pt x="863" y="467"/>
                  </a:lnTo>
                  <a:lnTo>
                    <a:pt x="863" y="463"/>
                  </a:lnTo>
                  <a:lnTo>
                    <a:pt x="859" y="463"/>
                  </a:lnTo>
                  <a:lnTo>
                    <a:pt x="855" y="467"/>
                  </a:lnTo>
                  <a:lnTo>
                    <a:pt x="852" y="467"/>
                  </a:lnTo>
                  <a:lnTo>
                    <a:pt x="848" y="467"/>
                  </a:lnTo>
                  <a:lnTo>
                    <a:pt x="844" y="471"/>
                  </a:lnTo>
                  <a:lnTo>
                    <a:pt x="848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5" y="463"/>
                  </a:lnTo>
                  <a:lnTo>
                    <a:pt x="855" y="463"/>
                  </a:lnTo>
                  <a:lnTo>
                    <a:pt x="859" y="463"/>
                  </a:lnTo>
                  <a:lnTo>
                    <a:pt x="863" y="463"/>
                  </a:lnTo>
                  <a:lnTo>
                    <a:pt x="863" y="467"/>
                  </a:lnTo>
                  <a:lnTo>
                    <a:pt x="866" y="467"/>
                  </a:lnTo>
                  <a:lnTo>
                    <a:pt x="870" y="467"/>
                  </a:lnTo>
                  <a:lnTo>
                    <a:pt x="870" y="467"/>
                  </a:lnTo>
                  <a:lnTo>
                    <a:pt x="878" y="467"/>
                  </a:lnTo>
                  <a:lnTo>
                    <a:pt x="881" y="467"/>
                  </a:lnTo>
                  <a:lnTo>
                    <a:pt x="881" y="467"/>
                  </a:lnTo>
                  <a:lnTo>
                    <a:pt x="885" y="471"/>
                  </a:lnTo>
                  <a:lnTo>
                    <a:pt x="892" y="471"/>
                  </a:lnTo>
                  <a:lnTo>
                    <a:pt x="896" y="471"/>
                  </a:lnTo>
                  <a:lnTo>
                    <a:pt x="900" y="471"/>
                  </a:lnTo>
                  <a:lnTo>
                    <a:pt x="896" y="467"/>
                  </a:lnTo>
                  <a:lnTo>
                    <a:pt x="896" y="467"/>
                  </a:lnTo>
                  <a:lnTo>
                    <a:pt x="892" y="459"/>
                  </a:lnTo>
                  <a:lnTo>
                    <a:pt x="892" y="459"/>
                  </a:lnTo>
                  <a:lnTo>
                    <a:pt x="889" y="459"/>
                  </a:lnTo>
                  <a:lnTo>
                    <a:pt x="885" y="459"/>
                  </a:lnTo>
                  <a:lnTo>
                    <a:pt x="881" y="459"/>
                  </a:lnTo>
                  <a:lnTo>
                    <a:pt x="878" y="452"/>
                  </a:lnTo>
                  <a:lnTo>
                    <a:pt x="878" y="448"/>
                  </a:lnTo>
                  <a:lnTo>
                    <a:pt x="874" y="445"/>
                  </a:lnTo>
                  <a:lnTo>
                    <a:pt x="870" y="441"/>
                  </a:lnTo>
                  <a:lnTo>
                    <a:pt x="870" y="437"/>
                  </a:lnTo>
                  <a:lnTo>
                    <a:pt x="870" y="434"/>
                  </a:lnTo>
                  <a:lnTo>
                    <a:pt x="870" y="434"/>
                  </a:lnTo>
                  <a:lnTo>
                    <a:pt x="863" y="426"/>
                  </a:lnTo>
                  <a:lnTo>
                    <a:pt x="855" y="422"/>
                  </a:lnTo>
                  <a:lnTo>
                    <a:pt x="852" y="422"/>
                  </a:lnTo>
                  <a:lnTo>
                    <a:pt x="852" y="419"/>
                  </a:lnTo>
                  <a:lnTo>
                    <a:pt x="844" y="415"/>
                  </a:lnTo>
                  <a:lnTo>
                    <a:pt x="844" y="415"/>
                  </a:lnTo>
                  <a:lnTo>
                    <a:pt x="844" y="408"/>
                  </a:lnTo>
                  <a:lnTo>
                    <a:pt x="844" y="404"/>
                  </a:lnTo>
                  <a:lnTo>
                    <a:pt x="844" y="400"/>
                  </a:lnTo>
                  <a:lnTo>
                    <a:pt x="844" y="396"/>
                  </a:lnTo>
                  <a:lnTo>
                    <a:pt x="844" y="396"/>
                  </a:lnTo>
                  <a:lnTo>
                    <a:pt x="848" y="396"/>
                  </a:lnTo>
                  <a:lnTo>
                    <a:pt x="852" y="393"/>
                  </a:lnTo>
                  <a:lnTo>
                    <a:pt x="852" y="393"/>
                  </a:lnTo>
                  <a:lnTo>
                    <a:pt x="855" y="389"/>
                  </a:lnTo>
                  <a:lnTo>
                    <a:pt x="852" y="389"/>
                  </a:lnTo>
                  <a:lnTo>
                    <a:pt x="852" y="385"/>
                  </a:lnTo>
                  <a:lnTo>
                    <a:pt x="852" y="385"/>
                  </a:lnTo>
                  <a:lnTo>
                    <a:pt x="859" y="385"/>
                  </a:lnTo>
                  <a:lnTo>
                    <a:pt x="859" y="382"/>
                  </a:lnTo>
                  <a:lnTo>
                    <a:pt x="863" y="382"/>
                  </a:lnTo>
                  <a:lnTo>
                    <a:pt x="863" y="378"/>
                  </a:lnTo>
                  <a:lnTo>
                    <a:pt x="859" y="374"/>
                  </a:lnTo>
                  <a:lnTo>
                    <a:pt x="863" y="374"/>
                  </a:lnTo>
                  <a:lnTo>
                    <a:pt x="863" y="378"/>
                  </a:lnTo>
                  <a:lnTo>
                    <a:pt x="866" y="374"/>
                  </a:lnTo>
                  <a:lnTo>
                    <a:pt x="866" y="374"/>
                  </a:lnTo>
                  <a:lnTo>
                    <a:pt x="870" y="374"/>
                  </a:lnTo>
                  <a:lnTo>
                    <a:pt x="874" y="374"/>
                  </a:lnTo>
                  <a:lnTo>
                    <a:pt x="878" y="370"/>
                  </a:lnTo>
                  <a:lnTo>
                    <a:pt x="878" y="370"/>
                  </a:lnTo>
                  <a:lnTo>
                    <a:pt x="881" y="370"/>
                  </a:lnTo>
                  <a:lnTo>
                    <a:pt x="881" y="370"/>
                  </a:lnTo>
                  <a:lnTo>
                    <a:pt x="885" y="374"/>
                  </a:lnTo>
                  <a:lnTo>
                    <a:pt x="889" y="370"/>
                  </a:lnTo>
                  <a:lnTo>
                    <a:pt x="889" y="370"/>
                  </a:lnTo>
                  <a:lnTo>
                    <a:pt x="885" y="367"/>
                  </a:lnTo>
                  <a:lnTo>
                    <a:pt x="885" y="367"/>
                  </a:lnTo>
                  <a:lnTo>
                    <a:pt x="889" y="363"/>
                  </a:lnTo>
                  <a:lnTo>
                    <a:pt x="889" y="363"/>
                  </a:lnTo>
                  <a:lnTo>
                    <a:pt x="885" y="359"/>
                  </a:lnTo>
                  <a:lnTo>
                    <a:pt x="885" y="359"/>
                  </a:lnTo>
                  <a:lnTo>
                    <a:pt x="889" y="359"/>
                  </a:lnTo>
                  <a:lnTo>
                    <a:pt x="889" y="356"/>
                  </a:lnTo>
                  <a:lnTo>
                    <a:pt x="885" y="359"/>
                  </a:lnTo>
                  <a:lnTo>
                    <a:pt x="878" y="359"/>
                  </a:lnTo>
                  <a:lnTo>
                    <a:pt x="881" y="356"/>
                  </a:lnTo>
                  <a:lnTo>
                    <a:pt x="878" y="356"/>
                  </a:lnTo>
                  <a:lnTo>
                    <a:pt x="874" y="359"/>
                  </a:lnTo>
                  <a:lnTo>
                    <a:pt x="863" y="359"/>
                  </a:lnTo>
                  <a:lnTo>
                    <a:pt x="863" y="356"/>
                  </a:lnTo>
                  <a:lnTo>
                    <a:pt x="859" y="356"/>
                  </a:lnTo>
                  <a:lnTo>
                    <a:pt x="859" y="352"/>
                  </a:lnTo>
                  <a:lnTo>
                    <a:pt x="855" y="352"/>
                  </a:lnTo>
                  <a:lnTo>
                    <a:pt x="855" y="352"/>
                  </a:lnTo>
                  <a:lnTo>
                    <a:pt x="848" y="356"/>
                  </a:lnTo>
                  <a:lnTo>
                    <a:pt x="844" y="356"/>
                  </a:lnTo>
                  <a:lnTo>
                    <a:pt x="844" y="356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37" y="363"/>
                  </a:lnTo>
                  <a:lnTo>
                    <a:pt x="840" y="363"/>
                  </a:lnTo>
                  <a:lnTo>
                    <a:pt x="840" y="363"/>
                  </a:lnTo>
                  <a:lnTo>
                    <a:pt x="840" y="367"/>
                  </a:lnTo>
                  <a:lnTo>
                    <a:pt x="837" y="367"/>
                  </a:lnTo>
                  <a:lnTo>
                    <a:pt x="833" y="367"/>
                  </a:lnTo>
                  <a:lnTo>
                    <a:pt x="829" y="370"/>
                  </a:lnTo>
                  <a:lnTo>
                    <a:pt x="826" y="367"/>
                  </a:lnTo>
                  <a:lnTo>
                    <a:pt x="822" y="359"/>
                  </a:lnTo>
                  <a:lnTo>
                    <a:pt x="822" y="356"/>
                  </a:lnTo>
                  <a:lnTo>
                    <a:pt x="822" y="356"/>
                  </a:lnTo>
                  <a:lnTo>
                    <a:pt x="818" y="356"/>
                  </a:lnTo>
                  <a:lnTo>
                    <a:pt x="815" y="356"/>
                  </a:lnTo>
                  <a:lnTo>
                    <a:pt x="815" y="352"/>
                  </a:lnTo>
                  <a:lnTo>
                    <a:pt x="815" y="352"/>
                  </a:lnTo>
                  <a:lnTo>
                    <a:pt x="811" y="356"/>
                  </a:lnTo>
                  <a:lnTo>
                    <a:pt x="811" y="352"/>
                  </a:lnTo>
                  <a:lnTo>
                    <a:pt x="811" y="356"/>
                  </a:lnTo>
                  <a:lnTo>
                    <a:pt x="807" y="352"/>
                  </a:lnTo>
                  <a:lnTo>
                    <a:pt x="807" y="348"/>
                  </a:lnTo>
                  <a:lnTo>
                    <a:pt x="803" y="345"/>
                  </a:lnTo>
                  <a:lnTo>
                    <a:pt x="800" y="345"/>
                  </a:lnTo>
                  <a:lnTo>
                    <a:pt x="800" y="341"/>
                  </a:lnTo>
                  <a:lnTo>
                    <a:pt x="796" y="337"/>
                  </a:lnTo>
                  <a:lnTo>
                    <a:pt x="800" y="337"/>
                  </a:lnTo>
                  <a:lnTo>
                    <a:pt x="800" y="333"/>
                  </a:lnTo>
                  <a:lnTo>
                    <a:pt x="800" y="333"/>
                  </a:lnTo>
                  <a:lnTo>
                    <a:pt x="800" y="330"/>
                  </a:lnTo>
                  <a:lnTo>
                    <a:pt x="800" y="330"/>
                  </a:lnTo>
                  <a:lnTo>
                    <a:pt x="800" y="326"/>
                  </a:lnTo>
                  <a:lnTo>
                    <a:pt x="807" y="330"/>
                  </a:lnTo>
                  <a:lnTo>
                    <a:pt x="815" y="330"/>
                  </a:lnTo>
                  <a:lnTo>
                    <a:pt x="818" y="330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2"/>
                  </a:lnTo>
                  <a:lnTo>
                    <a:pt x="818" y="319"/>
                  </a:lnTo>
                  <a:lnTo>
                    <a:pt x="818" y="319"/>
                  </a:lnTo>
                  <a:lnTo>
                    <a:pt x="822" y="311"/>
                  </a:lnTo>
                  <a:lnTo>
                    <a:pt x="826" y="307"/>
                  </a:lnTo>
                  <a:lnTo>
                    <a:pt x="829" y="307"/>
                  </a:lnTo>
                  <a:lnTo>
                    <a:pt x="833" y="304"/>
                  </a:lnTo>
                  <a:lnTo>
                    <a:pt x="837" y="304"/>
                  </a:lnTo>
                  <a:lnTo>
                    <a:pt x="837" y="296"/>
                  </a:lnTo>
                  <a:lnTo>
                    <a:pt x="840" y="293"/>
                  </a:lnTo>
                  <a:lnTo>
                    <a:pt x="840" y="289"/>
                  </a:lnTo>
                  <a:lnTo>
                    <a:pt x="840" y="289"/>
                  </a:lnTo>
                  <a:lnTo>
                    <a:pt x="844" y="285"/>
                  </a:lnTo>
                  <a:lnTo>
                    <a:pt x="848" y="285"/>
                  </a:lnTo>
                  <a:lnTo>
                    <a:pt x="848" y="289"/>
                  </a:lnTo>
                  <a:lnTo>
                    <a:pt x="852" y="289"/>
                  </a:lnTo>
                  <a:lnTo>
                    <a:pt x="852" y="285"/>
                  </a:lnTo>
                  <a:lnTo>
                    <a:pt x="855" y="289"/>
                  </a:lnTo>
                  <a:lnTo>
                    <a:pt x="863" y="293"/>
                  </a:lnTo>
                  <a:lnTo>
                    <a:pt x="866" y="296"/>
                  </a:lnTo>
                  <a:lnTo>
                    <a:pt x="863" y="296"/>
                  </a:lnTo>
                  <a:lnTo>
                    <a:pt x="863" y="300"/>
                  </a:lnTo>
                  <a:lnTo>
                    <a:pt x="859" y="304"/>
                  </a:lnTo>
                  <a:lnTo>
                    <a:pt x="859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11"/>
                  </a:lnTo>
                  <a:lnTo>
                    <a:pt x="859" y="315"/>
                  </a:lnTo>
                  <a:lnTo>
                    <a:pt x="859" y="319"/>
                  </a:lnTo>
                  <a:lnTo>
                    <a:pt x="855" y="319"/>
                  </a:lnTo>
                  <a:lnTo>
                    <a:pt x="855" y="319"/>
                  </a:lnTo>
                  <a:lnTo>
                    <a:pt x="859" y="322"/>
                  </a:lnTo>
                  <a:lnTo>
                    <a:pt x="863" y="322"/>
                  </a:lnTo>
                  <a:lnTo>
                    <a:pt x="866" y="319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59" y="326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2" y="330"/>
                  </a:lnTo>
                  <a:lnTo>
                    <a:pt x="855" y="333"/>
                  </a:lnTo>
                  <a:lnTo>
                    <a:pt x="855" y="333"/>
                  </a:lnTo>
                  <a:lnTo>
                    <a:pt x="859" y="333"/>
                  </a:lnTo>
                  <a:lnTo>
                    <a:pt x="859" y="333"/>
                  </a:lnTo>
                  <a:lnTo>
                    <a:pt x="863" y="333"/>
                  </a:lnTo>
                  <a:lnTo>
                    <a:pt x="863" y="330"/>
                  </a:lnTo>
                  <a:lnTo>
                    <a:pt x="870" y="326"/>
                  </a:lnTo>
                  <a:lnTo>
                    <a:pt x="870" y="326"/>
                  </a:lnTo>
                  <a:lnTo>
                    <a:pt x="866" y="322"/>
                  </a:lnTo>
                  <a:lnTo>
                    <a:pt x="870" y="319"/>
                  </a:lnTo>
                  <a:lnTo>
                    <a:pt x="878" y="315"/>
                  </a:lnTo>
                  <a:lnTo>
                    <a:pt x="881" y="315"/>
                  </a:lnTo>
                  <a:lnTo>
                    <a:pt x="881" y="311"/>
                  </a:lnTo>
                  <a:lnTo>
                    <a:pt x="885" y="311"/>
                  </a:lnTo>
                  <a:lnTo>
                    <a:pt x="889" y="307"/>
                  </a:lnTo>
                  <a:lnTo>
                    <a:pt x="892" y="311"/>
                  </a:lnTo>
                  <a:lnTo>
                    <a:pt x="892" y="311"/>
                  </a:lnTo>
                  <a:lnTo>
                    <a:pt x="896" y="311"/>
                  </a:lnTo>
                  <a:lnTo>
                    <a:pt x="903" y="304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11" y="304"/>
                  </a:lnTo>
                  <a:lnTo>
                    <a:pt x="959" y="274"/>
                  </a:lnTo>
                  <a:lnTo>
                    <a:pt x="963" y="252"/>
                  </a:lnTo>
                  <a:lnTo>
                    <a:pt x="977" y="241"/>
                  </a:lnTo>
                  <a:lnTo>
                    <a:pt x="977" y="241"/>
                  </a:lnTo>
                  <a:lnTo>
                    <a:pt x="977" y="237"/>
                  </a:lnTo>
                  <a:lnTo>
                    <a:pt x="977" y="237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85" y="233"/>
                  </a:lnTo>
                  <a:lnTo>
                    <a:pt x="985" y="230"/>
                  </a:lnTo>
                  <a:lnTo>
                    <a:pt x="985" y="230"/>
                  </a:lnTo>
                  <a:lnTo>
                    <a:pt x="985" y="226"/>
                  </a:lnTo>
                  <a:lnTo>
                    <a:pt x="985" y="226"/>
                  </a:lnTo>
                  <a:lnTo>
                    <a:pt x="985" y="222"/>
                  </a:lnTo>
                  <a:lnTo>
                    <a:pt x="985" y="218"/>
                  </a:lnTo>
                  <a:lnTo>
                    <a:pt x="981" y="218"/>
                  </a:lnTo>
                  <a:lnTo>
                    <a:pt x="981" y="215"/>
                  </a:lnTo>
                  <a:lnTo>
                    <a:pt x="981" y="211"/>
                  </a:lnTo>
                  <a:lnTo>
                    <a:pt x="981" y="207"/>
                  </a:lnTo>
                  <a:lnTo>
                    <a:pt x="981" y="204"/>
                  </a:lnTo>
                  <a:lnTo>
                    <a:pt x="977" y="200"/>
                  </a:lnTo>
                  <a:lnTo>
                    <a:pt x="977" y="200"/>
                  </a:lnTo>
                  <a:lnTo>
                    <a:pt x="977" y="196"/>
                  </a:lnTo>
                  <a:lnTo>
                    <a:pt x="974" y="192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7" y="189"/>
                  </a:lnTo>
                  <a:lnTo>
                    <a:pt x="977" y="185"/>
                  </a:lnTo>
                  <a:lnTo>
                    <a:pt x="977" y="181"/>
                  </a:lnTo>
                  <a:lnTo>
                    <a:pt x="981" y="178"/>
                  </a:lnTo>
                  <a:lnTo>
                    <a:pt x="985" y="178"/>
                  </a:lnTo>
                  <a:lnTo>
                    <a:pt x="985" y="178"/>
                  </a:lnTo>
                  <a:lnTo>
                    <a:pt x="989" y="181"/>
                  </a:lnTo>
                  <a:lnTo>
                    <a:pt x="1000" y="181"/>
                  </a:lnTo>
                  <a:lnTo>
                    <a:pt x="1000" y="181"/>
                  </a:lnTo>
                  <a:lnTo>
                    <a:pt x="1003" y="181"/>
                  </a:lnTo>
                  <a:lnTo>
                    <a:pt x="1003" y="181"/>
                  </a:lnTo>
                  <a:lnTo>
                    <a:pt x="1003" y="178"/>
                  </a:lnTo>
                  <a:lnTo>
                    <a:pt x="1003" y="178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0" y="170"/>
                  </a:lnTo>
                  <a:lnTo>
                    <a:pt x="1003" y="166"/>
                  </a:lnTo>
                  <a:lnTo>
                    <a:pt x="1003" y="166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59"/>
                  </a:lnTo>
                  <a:lnTo>
                    <a:pt x="1003" y="159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2"/>
                  </a:lnTo>
                  <a:lnTo>
                    <a:pt x="1003" y="152"/>
                  </a:lnTo>
                  <a:lnTo>
                    <a:pt x="1003" y="148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37"/>
                  </a:lnTo>
                  <a:lnTo>
                    <a:pt x="1000" y="137"/>
                  </a:lnTo>
                  <a:lnTo>
                    <a:pt x="1003" y="137"/>
                  </a:lnTo>
                  <a:lnTo>
                    <a:pt x="1003" y="133"/>
                  </a:lnTo>
                  <a:lnTo>
                    <a:pt x="1003" y="133"/>
                  </a:lnTo>
                  <a:lnTo>
                    <a:pt x="1000" y="129"/>
                  </a:lnTo>
                  <a:lnTo>
                    <a:pt x="1000" y="129"/>
                  </a:lnTo>
                  <a:lnTo>
                    <a:pt x="1003" y="126"/>
                  </a:lnTo>
                  <a:lnTo>
                    <a:pt x="1003" y="126"/>
                  </a:lnTo>
                  <a:lnTo>
                    <a:pt x="1007" y="126"/>
                  </a:lnTo>
                  <a:lnTo>
                    <a:pt x="1007" y="122"/>
                  </a:lnTo>
                  <a:lnTo>
                    <a:pt x="1007" y="118"/>
                  </a:lnTo>
                  <a:lnTo>
                    <a:pt x="1003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6808384" y="2651024"/>
              <a:ext cx="38599" cy="81058"/>
            </a:xfrm>
            <a:custGeom>
              <a:avLst/>
              <a:gdLst>
                <a:gd name="T0" fmla="*/ 26 w 30"/>
                <a:gd name="T1" fmla="*/ 4 h 63"/>
                <a:gd name="T2" fmla="*/ 26 w 30"/>
                <a:gd name="T3" fmla="*/ 4 h 63"/>
                <a:gd name="T4" fmla="*/ 22 w 30"/>
                <a:gd name="T5" fmla="*/ 0 h 63"/>
                <a:gd name="T6" fmla="*/ 19 w 30"/>
                <a:gd name="T7" fmla="*/ 0 h 63"/>
                <a:gd name="T8" fmla="*/ 19 w 30"/>
                <a:gd name="T9" fmla="*/ 0 h 63"/>
                <a:gd name="T10" fmla="*/ 19 w 30"/>
                <a:gd name="T11" fmla="*/ 4 h 63"/>
                <a:gd name="T12" fmla="*/ 15 w 30"/>
                <a:gd name="T13" fmla="*/ 4 h 63"/>
                <a:gd name="T14" fmla="*/ 11 w 30"/>
                <a:gd name="T15" fmla="*/ 8 h 63"/>
                <a:gd name="T16" fmla="*/ 7 w 30"/>
                <a:gd name="T17" fmla="*/ 11 h 63"/>
                <a:gd name="T18" fmla="*/ 7 w 30"/>
                <a:gd name="T19" fmla="*/ 15 h 63"/>
                <a:gd name="T20" fmla="*/ 7 w 30"/>
                <a:gd name="T21" fmla="*/ 15 h 63"/>
                <a:gd name="T22" fmla="*/ 7 w 30"/>
                <a:gd name="T23" fmla="*/ 15 h 63"/>
                <a:gd name="T24" fmla="*/ 4 w 30"/>
                <a:gd name="T25" fmla="*/ 23 h 63"/>
                <a:gd name="T26" fmla="*/ 0 w 30"/>
                <a:gd name="T27" fmla="*/ 30 h 63"/>
                <a:gd name="T28" fmla="*/ 0 w 30"/>
                <a:gd name="T29" fmla="*/ 30 h 63"/>
                <a:gd name="T30" fmla="*/ 0 w 30"/>
                <a:gd name="T31" fmla="*/ 30 h 63"/>
                <a:gd name="T32" fmla="*/ 0 w 30"/>
                <a:gd name="T33" fmla="*/ 37 h 63"/>
                <a:gd name="T34" fmla="*/ 0 w 30"/>
                <a:gd name="T35" fmla="*/ 41 h 63"/>
                <a:gd name="T36" fmla="*/ 4 w 30"/>
                <a:gd name="T37" fmla="*/ 45 h 63"/>
                <a:gd name="T38" fmla="*/ 4 w 30"/>
                <a:gd name="T39" fmla="*/ 45 h 63"/>
                <a:gd name="T40" fmla="*/ 4 w 30"/>
                <a:gd name="T41" fmla="*/ 45 h 63"/>
                <a:gd name="T42" fmla="*/ 4 w 30"/>
                <a:gd name="T43" fmla="*/ 49 h 63"/>
                <a:gd name="T44" fmla="*/ 4 w 30"/>
                <a:gd name="T45" fmla="*/ 49 h 63"/>
                <a:gd name="T46" fmla="*/ 7 w 30"/>
                <a:gd name="T47" fmla="*/ 49 h 63"/>
                <a:gd name="T48" fmla="*/ 7 w 30"/>
                <a:gd name="T49" fmla="*/ 52 h 63"/>
                <a:gd name="T50" fmla="*/ 11 w 30"/>
                <a:gd name="T51" fmla="*/ 52 h 63"/>
                <a:gd name="T52" fmla="*/ 15 w 30"/>
                <a:gd name="T53" fmla="*/ 56 h 63"/>
                <a:gd name="T54" fmla="*/ 15 w 30"/>
                <a:gd name="T55" fmla="*/ 60 h 63"/>
                <a:gd name="T56" fmla="*/ 15 w 30"/>
                <a:gd name="T57" fmla="*/ 63 h 63"/>
                <a:gd name="T58" fmla="*/ 15 w 30"/>
                <a:gd name="T59" fmla="*/ 63 h 63"/>
                <a:gd name="T60" fmla="*/ 19 w 30"/>
                <a:gd name="T61" fmla="*/ 63 h 63"/>
                <a:gd name="T62" fmla="*/ 19 w 30"/>
                <a:gd name="T63" fmla="*/ 60 h 63"/>
                <a:gd name="T64" fmla="*/ 19 w 30"/>
                <a:gd name="T65" fmla="*/ 56 h 63"/>
                <a:gd name="T66" fmla="*/ 19 w 30"/>
                <a:gd name="T67" fmla="*/ 52 h 63"/>
                <a:gd name="T68" fmla="*/ 19 w 30"/>
                <a:gd name="T69" fmla="*/ 49 h 63"/>
                <a:gd name="T70" fmla="*/ 22 w 30"/>
                <a:gd name="T71" fmla="*/ 41 h 63"/>
                <a:gd name="T72" fmla="*/ 22 w 30"/>
                <a:gd name="T73" fmla="*/ 37 h 63"/>
                <a:gd name="T74" fmla="*/ 26 w 30"/>
                <a:gd name="T75" fmla="*/ 37 h 63"/>
                <a:gd name="T76" fmla="*/ 22 w 30"/>
                <a:gd name="T77" fmla="*/ 37 h 63"/>
                <a:gd name="T78" fmla="*/ 26 w 30"/>
                <a:gd name="T79" fmla="*/ 30 h 63"/>
                <a:gd name="T80" fmla="*/ 26 w 30"/>
                <a:gd name="T81" fmla="*/ 26 h 63"/>
                <a:gd name="T82" fmla="*/ 22 w 30"/>
                <a:gd name="T83" fmla="*/ 23 h 63"/>
                <a:gd name="T84" fmla="*/ 26 w 30"/>
                <a:gd name="T85" fmla="*/ 19 h 63"/>
                <a:gd name="T86" fmla="*/ 26 w 30"/>
                <a:gd name="T87" fmla="*/ 11 h 63"/>
                <a:gd name="T88" fmla="*/ 26 w 30"/>
                <a:gd name="T89" fmla="*/ 8 h 63"/>
                <a:gd name="T90" fmla="*/ 30 w 30"/>
                <a:gd name="T91" fmla="*/ 8 h 63"/>
                <a:gd name="T92" fmla="*/ 30 w 30"/>
                <a:gd name="T93" fmla="*/ 4 h 63"/>
                <a:gd name="T94" fmla="*/ 26 w 30"/>
                <a:gd name="T9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63">
                  <a:moveTo>
                    <a:pt x="26" y="4"/>
                  </a:moveTo>
                  <a:lnTo>
                    <a:pt x="26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2" y="41"/>
                  </a:lnTo>
                  <a:lnTo>
                    <a:pt x="22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3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5" name="Freeform 107"/>
            <p:cNvSpPr>
              <a:spLocks noEditPoints="1"/>
            </p:cNvSpPr>
            <p:nvPr/>
          </p:nvSpPr>
          <p:spPr bwMode="auto">
            <a:xfrm>
              <a:off x="4959495" y="3071752"/>
              <a:ext cx="223874" cy="195568"/>
            </a:xfrm>
            <a:custGeom>
              <a:avLst/>
              <a:gdLst>
                <a:gd name="T0" fmla="*/ 45 w 174"/>
                <a:gd name="T1" fmla="*/ 15 h 152"/>
                <a:gd name="T2" fmla="*/ 49 w 174"/>
                <a:gd name="T3" fmla="*/ 15 h 152"/>
                <a:gd name="T4" fmla="*/ 52 w 174"/>
                <a:gd name="T5" fmla="*/ 11 h 152"/>
                <a:gd name="T6" fmla="*/ 63 w 174"/>
                <a:gd name="T7" fmla="*/ 0 h 152"/>
                <a:gd name="T8" fmla="*/ 71 w 174"/>
                <a:gd name="T9" fmla="*/ 0 h 152"/>
                <a:gd name="T10" fmla="*/ 71 w 174"/>
                <a:gd name="T11" fmla="*/ 11 h 152"/>
                <a:gd name="T12" fmla="*/ 78 w 174"/>
                <a:gd name="T13" fmla="*/ 15 h 152"/>
                <a:gd name="T14" fmla="*/ 86 w 174"/>
                <a:gd name="T15" fmla="*/ 15 h 152"/>
                <a:gd name="T16" fmla="*/ 97 w 174"/>
                <a:gd name="T17" fmla="*/ 15 h 152"/>
                <a:gd name="T18" fmla="*/ 108 w 174"/>
                <a:gd name="T19" fmla="*/ 22 h 152"/>
                <a:gd name="T20" fmla="*/ 111 w 174"/>
                <a:gd name="T21" fmla="*/ 26 h 152"/>
                <a:gd name="T22" fmla="*/ 123 w 174"/>
                <a:gd name="T23" fmla="*/ 29 h 152"/>
                <a:gd name="T24" fmla="*/ 130 w 174"/>
                <a:gd name="T25" fmla="*/ 29 h 152"/>
                <a:gd name="T26" fmla="*/ 134 w 174"/>
                <a:gd name="T27" fmla="*/ 29 h 152"/>
                <a:gd name="T28" fmla="*/ 141 w 174"/>
                <a:gd name="T29" fmla="*/ 22 h 152"/>
                <a:gd name="T30" fmla="*/ 148 w 174"/>
                <a:gd name="T31" fmla="*/ 18 h 152"/>
                <a:gd name="T32" fmla="*/ 156 w 174"/>
                <a:gd name="T33" fmla="*/ 18 h 152"/>
                <a:gd name="T34" fmla="*/ 160 w 174"/>
                <a:gd name="T35" fmla="*/ 22 h 152"/>
                <a:gd name="T36" fmla="*/ 171 w 174"/>
                <a:gd name="T37" fmla="*/ 22 h 152"/>
                <a:gd name="T38" fmla="*/ 160 w 174"/>
                <a:gd name="T39" fmla="*/ 37 h 152"/>
                <a:gd name="T40" fmla="*/ 171 w 174"/>
                <a:gd name="T41" fmla="*/ 104 h 152"/>
                <a:gd name="T42" fmla="*/ 163 w 174"/>
                <a:gd name="T43" fmla="*/ 111 h 152"/>
                <a:gd name="T44" fmla="*/ 160 w 174"/>
                <a:gd name="T45" fmla="*/ 115 h 152"/>
                <a:gd name="T46" fmla="*/ 156 w 174"/>
                <a:gd name="T47" fmla="*/ 115 h 152"/>
                <a:gd name="T48" fmla="*/ 148 w 174"/>
                <a:gd name="T49" fmla="*/ 118 h 152"/>
                <a:gd name="T50" fmla="*/ 148 w 174"/>
                <a:gd name="T51" fmla="*/ 122 h 152"/>
                <a:gd name="T52" fmla="*/ 145 w 174"/>
                <a:gd name="T53" fmla="*/ 126 h 152"/>
                <a:gd name="T54" fmla="*/ 141 w 174"/>
                <a:gd name="T55" fmla="*/ 130 h 152"/>
                <a:gd name="T56" fmla="*/ 141 w 174"/>
                <a:gd name="T57" fmla="*/ 137 h 152"/>
                <a:gd name="T58" fmla="*/ 130 w 174"/>
                <a:gd name="T59" fmla="*/ 148 h 152"/>
                <a:gd name="T60" fmla="*/ 126 w 174"/>
                <a:gd name="T61" fmla="*/ 152 h 152"/>
                <a:gd name="T62" fmla="*/ 104 w 174"/>
                <a:gd name="T63" fmla="*/ 137 h 152"/>
                <a:gd name="T64" fmla="*/ 104 w 174"/>
                <a:gd name="T65" fmla="*/ 133 h 152"/>
                <a:gd name="T66" fmla="*/ 41 w 174"/>
                <a:gd name="T67" fmla="*/ 96 h 152"/>
                <a:gd name="T68" fmla="*/ 41 w 174"/>
                <a:gd name="T69" fmla="*/ 81 h 152"/>
                <a:gd name="T70" fmla="*/ 45 w 174"/>
                <a:gd name="T71" fmla="*/ 74 h 152"/>
                <a:gd name="T72" fmla="*/ 49 w 174"/>
                <a:gd name="T73" fmla="*/ 70 h 152"/>
                <a:gd name="T74" fmla="*/ 52 w 174"/>
                <a:gd name="T75" fmla="*/ 67 h 152"/>
                <a:gd name="T76" fmla="*/ 60 w 174"/>
                <a:gd name="T77" fmla="*/ 63 h 152"/>
                <a:gd name="T78" fmla="*/ 60 w 174"/>
                <a:gd name="T79" fmla="*/ 59 h 152"/>
                <a:gd name="T80" fmla="*/ 63 w 174"/>
                <a:gd name="T81" fmla="*/ 52 h 152"/>
                <a:gd name="T82" fmla="*/ 60 w 174"/>
                <a:gd name="T83" fmla="*/ 44 h 152"/>
                <a:gd name="T84" fmla="*/ 60 w 174"/>
                <a:gd name="T85" fmla="*/ 44 h 152"/>
                <a:gd name="T86" fmla="*/ 56 w 174"/>
                <a:gd name="T87" fmla="*/ 37 h 152"/>
                <a:gd name="T88" fmla="*/ 52 w 174"/>
                <a:gd name="T89" fmla="*/ 29 h 152"/>
                <a:gd name="T90" fmla="*/ 49 w 174"/>
                <a:gd name="T91" fmla="*/ 26 h 152"/>
                <a:gd name="T92" fmla="*/ 49 w 174"/>
                <a:gd name="T93" fmla="*/ 22 h 152"/>
                <a:gd name="T94" fmla="*/ 45 w 174"/>
                <a:gd name="T95" fmla="*/ 18 h 152"/>
                <a:gd name="T96" fmla="*/ 45 w 174"/>
                <a:gd name="T97" fmla="*/ 18 h 152"/>
                <a:gd name="T98" fmla="*/ 0 w 174"/>
                <a:gd name="T99" fmla="*/ 96 h 152"/>
                <a:gd name="T100" fmla="*/ 15 w 174"/>
                <a:gd name="T101" fmla="*/ 96 h 152"/>
                <a:gd name="T102" fmla="*/ 0 w 174"/>
                <a:gd name="T103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52">
                  <a:moveTo>
                    <a:pt x="45" y="18"/>
                  </a:moveTo>
                  <a:lnTo>
                    <a:pt x="45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6" y="7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9" y="26"/>
                  </a:lnTo>
                  <a:lnTo>
                    <a:pt x="123" y="29"/>
                  </a:lnTo>
                  <a:lnTo>
                    <a:pt x="126" y="29"/>
                  </a:lnTo>
                  <a:lnTo>
                    <a:pt x="130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5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71" y="22"/>
                  </a:lnTo>
                  <a:lnTo>
                    <a:pt x="174" y="22"/>
                  </a:lnTo>
                  <a:lnTo>
                    <a:pt x="160" y="37"/>
                  </a:lnTo>
                  <a:lnTo>
                    <a:pt x="160" y="93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63" y="111"/>
                  </a:lnTo>
                  <a:lnTo>
                    <a:pt x="163" y="111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56" y="115"/>
                  </a:lnTo>
                  <a:lnTo>
                    <a:pt x="152" y="118"/>
                  </a:lnTo>
                  <a:lnTo>
                    <a:pt x="148" y="118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1" y="130"/>
                  </a:lnTo>
                  <a:lnTo>
                    <a:pt x="141" y="133"/>
                  </a:lnTo>
                  <a:lnTo>
                    <a:pt x="141" y="137"/>
                  </a:lnTo>
                  <a:lnTo>
                    <a:pt x="137" y="141"/>
                  </a:lnTo>
                  <a:lnTo>
                    <a:pt x="130" y="148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0" y="130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41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60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2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close/>
                  <a:moveTo>
                    <a:pt x="0" y="96"/>
                  </a:moveTo>
                  <a:lnTo>
                    <a:pt x="8" y="96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4917035" y="3094911"/>
              <a:ext cx="123517" cy="110650"/>
            </a:xfrm>
            <a:custGeom>
              <a:avLst/>
              <a:gdLst>
                <a:gd name="T0" fmla="*/ 74 w 96"/>
                <a:gd name="T1" fmla="*/ 60 h 86"/>
                <a:gd name="T2" fmla="*/ 82 w 96"/>
                <a:gd name="T3" fmla="*/ 52 h 86"/>
                <a:gd name="T4" fmla="*/ 85 w 96"/>
                <a:gd name="T5" fmla="*/ 49 h 86"/>
                <a:gd name="T6" fmla="*/ 85 w 96"/>
                <a:gd name="T7" fmla="*/ 45 h 86"/>
                <a:gd name="T8" fmla="*/ 93 w 96"/>
                <a:gd name="T9" fmla="*/ 41 h 86"/>
                <a:gd name="T10" fmla="*/ 96 w 96"/>
                <a:gd name="T11" fmla="*/ 37 h 86"/>
                <a:gd name="T12" fmla="*/ 96 w 96"/>
                <a:gd name="T13" fmla="*/ 30 h 86"/>
                <a:gd name="T14" fmla="*/ 96 w 96"/>
                <a:gd name="T15" fmla="*/ 26 h 86"/>
                <a:gd name="T16" fmla="*/ 89 w 96"/>
                <a:gd name="T17" fmla="*/ 23 h 86"/>
                <a:gd name="T18" fmla="*/ 85 w 96"/>
                <a:gd name="T19" fmla="*/ 15 h 86"/>
                <a:gd name="T20" fmla="*/ 85 w 96"/>
                <a:gd name="T21" fmla="*/ 8 h 86"/>
                <a:gd name="T22" fmla="*/ 82 w 96"/>
                <a:gd name="T23" fmla="*/ 8 h 86"/>
                <a:gd name="T24" fmla="*/ 78 w 96"/>
                <a:gd name="T25" fmla="*/ 0 h 86"/>
                <a:gd name="T26" fmla="*/ 74 w 96"/>
                <a:gd name="T27" fmla="*/ 4 h 86"/>
                <a:gd name="T28" fmla="*/ 67 w 96"/>
                <a:gd name="T29" fmla="*/ 8 h 86"/>
                <a:gd name="T30" fmla="*/ 59 w 96"/>
                <a:gd name="T31" fmla="*/ 4 h 86"/>
                <a:gd name="T32" fmla="*/ 52 w 96"/>
                <a:gd name="T33" fmla="*/ 8 h 86"/>
                <a:gd name="T34" fmla="*/ 48 w 96"/>
                <a:gd name="T35" fmla="*/ 8 h 86"/>
                <a:gd name="T36" fmla="*/ 48 w 96"/>
                <a:gd name="T37" fmla="*/ 11 h 86"/>
                <a:gd name="T38" fmla="*/ 41 w 96"/>
                <a:gd name="T39" fmla="*/ 11 h 86"/>
                <a:gd name="T40" fmla="*/ 37 w 96"/>
                <a:gd name="T41" fmla="*/ 8 h 86"/>
                <a:gd name="T42" fmla="*/ 30 w 96"/>
                <a:gd name="T43" fmla="*/ 8 h 86"/>
                <a:gd name="T44" fmla="*/ 26 w 96"/>
                <a:gd name="T45" fmla="*/ 8 h 86"/>
                <a:gd name="T46" fmla="*/ 26 w 96"/>
                <a:gd name="T47" fmla="*/ 11 h 86"/>
                <a:gd name="T48" fmla="*/ 26 w 96"/>
                <a:gd name="T49" fmla="*/ 11 h 86"/>
                <a:gd name="T50" fmla="*/ 22 w 96"/>
                <a:gd name="T51" fmla="*/ 15 h 86"/>
                <a:gd name="T52" fmla="*/ 22 w 96"/>
                <a:gd name="T53" fmla="*/ 26 h 86"/>
                <a:gd name="T54" fmla="*/ 22 w 96"/>
                <a:gd name="T55" fmla="*/ 30 h 86"/>
                <a:gd name="T56" fmla="*/ 26 w 96"/>
                <a:gd name="T57" fmla="*/ 34 h 86"/>
                <a:gd name="T58" fmla="*/ 19 w 96"/>
                <a:gd name="T59" fmla="*/ 45 h 86"/>
                <a:gd name="T60" fmla="*/ 11 w 96"/>
                <a:gd name="T61" fmla="*/ 52 h 86"/>
                <a:gd name="T62" fmla="*/ 4 w 96"/>
                <a:gd name="T63" fmla="*/ 67 h 86"/>
                <a:gd name="T64" fmla="*/ 4 w 96"/>
                <a:gd name="T65" fmla="*/ 75 h 86"/>
                <a:gd name="T66" fmla="*/ 0 w 96"/>
                <a:gd name="T67" fmla="*/ 86 h 86"/>
                <a:gd name="T68" fmla="*/ 0 w 96"/>
                <a:gd name="T69" fmla="*/ 86 h 86"/>
                <a:gd name="T70" fmla="*/ 7 w 96"/>
                <a:gd name="T71" fmla="*/ 82 h 86"/>
                <a:gd name="T72" fmla="*/ 11 w 96"/>
                <a:gd name="T73" fmla="*/ 86 h 86"/>
                <a:gd name="T74" fmla="*/ 15 w 96"/>
                <a:gd name="T75" fmla="*/ 82 h 86"/>
                <a:gd name="T76" fmla="*/ 15 w 96"/>
                <a:gd name="T77" fmla="*/ 82 h 86"/>
                <a:gd name="T78" fmla="*/ 19 w 96"/>
                <a:gd name="T79" fmla="*/ 82 h 86"/>
                <a:gd name="T80" fmla="*/ 22 w 96"/>
                <a:gd name="T81" fmla="*/ 78 h 86"/>
                <a:gd name="T82" fmla="*/ 33 w 96"/>
                <a:gd name="T83" fmla="*/ 78 h 86"/>
                <a:gd name="T84" fmla="*/ 70 w 96"/>
                <a:gd name="T85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86">
                  <a:moveTo>
                    <a:pt x="74" y="63"/>
                  </a:moveTo>
                  <a:lnTo>
                    <a:pt x="74" y="60"/>
                  </a:lnTo>
                  <a:lnTo>
                    <a:pt x="78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93" y="45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96" y="37"/>
                  </a:lnTo>
                  <a:lnTo>
                    <a:pt x="96" y="34"/>
                  </a:lnTo>
                  <a:lnTo>
                    <a:pt x="96" y="30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19" y="45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48" y="78"/>
                  </a:lnTo>
                  <a:lnTo>
                    <a:pt x="70" y="78"/>
                  </a:lnTo>
                  <a:lnTo>
                    <a:pt x="7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4597952" y="2961102"/>
              <a:ext cx="276626" cy="167262"/>
            </a:xfrm>
            <a:custGeom>
              <a:avLst/>
              <a:gdLst>
                <a:gd name="T0" fmla="*/ 137 w 215"/>
                <a:gd name="T1" fmla="*/ 4 h 130"/>
                <a:gd name="T2" fmla="*/ 148 w 215"/>
                <a:gd name="T3" fmla="*/ 19 h 130"/>
                <a:gd name="T4" fmla="*/ 148 w 215"/>
                <a:gd name="T5" fmla="*/ 30 h 130"/>
                <a:gd name="T6" fmla="*/ 155 w 215"/>
                <a:gd name="T7" fmla="*/ 34 h 130"/>
                <a:gd name="T8" fmla="*/ 159 w 215"/>
                <a:gd name="T9" fmla="*/ 41 h 130"/>
                <a:gd name="T10" fmla="*/ 174 w 215"/>
                <a:gd name="T11" fmla="*/ 45 h 130"/>
                <a:gd name="T12" fmla="*/ 181 w 215"/>
                <a:gd name="T13" fmla="*/ 52 h 130"/>
                <a:gd name="T14" fmla="*/ 178 w 215"/>
                <a:gd name="T15" fmla="*/ 56 h 130"/>
                <a:gd name="T16" fmla="*/ 185 w 215"/>
                <a:gd name="T17" fmla="*/ 64 h 130"/>
                <a:gd name="T18" fmla="*/ 196 w 215"/>
                <a:gd name="T19" fmla="*/ 71 h 130"/>
                <a:gd name="T20" fmla="*/ 200 w 215"/>
                <a:gd name="T21" fmla="*/ 78 h 130"/>
                <a:gd name="T22" fmla="*/ 207 w 215"/>
                <a:gd name="T23" fmla="*/ 82 h 130"/>
                <a:gd name="T24" fmla="*/ 215 w 215"/>
                <a:gd name="T25" fmla="*/ 93 h 130"/>
                <a:gd name="T26" fmla="*/ 207 w 215"/>
                <a:gd name="T27" fmla="*/ 89 h 130"/>
                <a:gd name="T28" fmla="*/ 193 w 215"/>
                <a:gd name="T29" fmla="*/ 89 h 130"/>
                <a:gd name="T30" fmla="*/ 185 w 215"/>
                <a:gd name="T31" fmla="*/ 89 h 130"/>
                <a:gd name="T32" fmla="*/ 181 w 215"/>
                <a:gd name="T33" fmla="*/ 89 h 130"/>
                <a:gd name="T34" fmla="*/ 170 w 215"/>
                <a:gd name="T35" fmla="*/ 93 h 130"/>
                <a:gd name="T36" fmla="*/ 167 w 215"/>
                <a:gd name="T37" fmla="*/ 93 h 130"/>
                <a:gd name="T38" fmla="*/ 152 w 215"/>
                <a:gd name="T39" fmla="*/ 97 h 130"/>
                <a:gd name="T40" fmla="*/ 141 w 215"/>
                <a:gd name="T41" fmla="*/ 97 h 130"/>
                <a:gd name="T42" fmla="*/ 130 w 215"/>
                <a:gd name="T43" fmla="*/ 101 h 130"/>
                <a:gd name="T44" fmla="*/ 126 w 215"/>
                <a:gd name="T45" fmla="*/ 104 h 130"/>
                <a:gd name="T46" fmla="*/ 118 w 215"/>
                <a:gd name="T47" fmla="*/ 104 h 130"/>
                <a:gd name="T48" fmla="*/ 104 w 215"/>
                <a:gd name="T49" fmla="*/ 101 h 130"/>
                <a:gd name="T50" fmla="*/ 93 w 215"/>
                <a:gd name="T51" fmla="*/ 97 h 130"/>
                <a:gd name="T52" fmla="*/ 81 w 215"/>
                <a:gd name="T53" fmla="*/ 93 h 130"/>
                <a:gd name="T54" fmla="*/ 74 w 215"/>
                <a:gd name="T55" fmla="*/ 93 h 130"/>
                <a:gd name="T56" fmla="*/ 74 w 215"/>
                <a:gd name="T57" fmla="*/ 101 h 130"/>
                <a:gd name="T58" fmla="*/ 70 w 215"/>
                <a:gd name="T59" fmla="*/ 108 h 130"/>
                <a:gd name="T60" fmla="*/ 67 w 215"/>
                <a:gd name="T61" fmla="*/ 112 h 130"/>
                <a:gd name="T62" fmla="*/ 59 w 215"/>
                <a:gd name="T63" fmla="*/ 112 h 130"/>
                <a:gd name="T64" fmla="*/ 44 w 215"/>
                <a:gd name="T65" fmla="*/ 115 h 130"/>
                <a:gd name="T66" fmla="*/ 30 w 215"/>
                <a:gd name="T67" fmla="*/ 130 h 130"/>
                <a:gd name="T68" fmla="*/ 30 w 215"/>
                <a:gd name="T69" fmla="*/ 123 h 130"/>
                <a:gd name="T70" fmla="*/ 15 w 215"/>
                <a:gd name="T71" fmla="*/ 108 h 130"/>
                <a:gd name="T72" fmla="*/ 4 w 215"/>
                <a:gd name="T73" fmla="*/ 101 h 130"/>
                <a:gd name="T74" fmla="*/ 4 w 215"/>
                <a:gd name="T75" fmla="*/ 82 h 130"/>
                <a:gd name="T76" fmla="*/ 4 w 215"/>
                <a:gd name="T77" fmla="*/ 75 h 130"/>
                <a:gd name="T78" fmla="*/ 15 w 215"/>
                <a:gd name="T79" fmla="*/ 56 h 130"/>
                <a:gd name="T80" fmla="*/ 22 w 215"/>
                <a:gd name="T81" fmla="*/ 52 h 130"/>
                <a:gd name="T82" fmla="*/ 33 w 215"/>
                <a:gd name="T83" fmla="*/ 56 h 130"/>
                <a:gd name="T84" fmla="*/ 37 w 215"/>
                <a:gd name="T85" fmla="*/ 49 h 130"/>
                <a:gd name="T86" fmla="*/ 48 w 215"/>
                <a:gd name="T87" fmla="*/ 52 h 130"/>
                <a:gd name="T88" fmla="*/ 70 w 215"/>
                <a:gd name="T89" fmla="*/ 45 h 130"/>
                <a:gd name="T90" fmla="*/ 74 w 215"/>
                <a:gd name="T91" fmla="*/ 38 h 130"/>
                <a:gd name="T92" fmla="*/ 78 w 215"/>
                <a:gd name="T93" fmla="*/ 30 h 130"/>
                <a:gd name="T94" fmla="*/ 93 w 215"/>
                <a:gd name="T95" fmla="*/ 34 h 130"/>
                <a:gd name="T96" fmla="*/ 107 w 215"/>
                <a:gd name="T97" fmla="*/ 26 h 130"/>
                <a:gd name="T98" fmla="*/ 107 w 215"/>
                <a:gd name="T99" fmla="*/ 19 h 130"/>
                <a:gd name="T100" fmla="*/ 115 w 215"/>
                <a:gd name="T101" fmla="*/ 12 h 130"/>
                <a:gd name="T102" fmla="*/ 122 w 215"/>
                <a:gd name="T103" fmla="*/ 4 h 130"/>
                <a:gd name="T104" fmla="*/ 137 w 215"/>
                <a:gd name="T10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" h="130">
                  <a:moveTo>
                    <a:pt x="137" y="0"/>
                  </a:move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4" y="15"/>
                  </a:lnTo>
                  <a:lnTo>
                    <a:pt x="148" y="19"/>
                  </a:lnTo>
                  <a:lnTo>
                    <a:pt x="152" y="23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55" y="38"/>
                  </a:lnTo>
                  <a:lnTo>
                    <a:pt x="155" y="34"/>
                  </a:lnTo>
                  <a:lnTo>
                    <a:pt x="159" y="34"/>
                  </a:lnTo>
                  <a:lnTo>
                    <a:pt x="163" y="38"/>
                  </a:lnTo>
                  <a:lnTo>
                    <a:pt x="159" y="38"/>
                  </a:lnTo>
                  <a:lnTo>
                    <a:pt x="159" y="41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0" y="45"/>
                  </a:lnTo>
                  <a:lnTo>
                    <a:pt x="174" y="45"/>
                  </a:lnTo>
                  <a:lnTo>
                    <a:pt x="174" y="49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60"/>
                  </a:lnTo>
                  <a:lnTo>
                    <a:pt x="185" y="64"/>
                  </a:lnTo>
                  <a:lnTo>
                    <a:pt x="189" y="60"/>
                  </a:lnTo>
                  <a:lnTo>
                    <a:pt x="193" y="64"/>
                  </a:lnTo>
                  <a:lnTo>
                    <a:pt x="193" y="67"/>
                  </a:lnTo>
                  <a:lnTo>
                    <a:pt x="196" y="71"/>
                  </a:lnTo>
                  <a:lnTo>
                    <a:pt x="196" y="71"/>
                  </a:lnTo>
                  <a:lnTo>
                    <a:pt x="200" y="75"/>
                  </a:lnTo>
                  <a:lnTo>
                    <a:pt x="200" y="75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7" y="78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11" y="86"/>
                  </a:lnTo>
                  <a:lnTo>
                    <a:pt x="211" y="89"/>
                  </a:lnTo>
                  <a:lnTo>
                    <a:pt x="215" y="89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1" y="89"/>
                  </a:lnTo>
                  <a:lnTo>
                    <a:pt x="207" y="89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196" y="93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5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4" y="93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55" y="93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1" y="97"/>
                  </a:lnTo>
                  <a:lnTo>
                    <a:pt x="137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0" y="101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5" y="104"/>
                  </a:lnTo>
                  <a:lnTo>
                    <a:pt x="111" y="104"/>
                  </a:lnTo>
                  <a:lnTo>
                    <a:pt x="107" y="104"/>
                  </a:lnTo>
                  <a:lnTo>
                    <a:pt x="104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96" y="97"/>
                  </a:lnTo>
                  <a:lnTo>
                    <a:pt x="93" y="97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4" y="93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104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67" y="115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9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7"/>
                  </a:lnTo>
                  <a:lnTo>
                    <a:pt x="30" y="123"/>
                  </a:lnTo>
                  <a:lnTo>
                    <a:pt x="22" y="123"/>
                  </a:lnTo>
                  <a:lnTo>
                    <a:pt x="22" y="119"/>
                  </a:lnTo>
                  <a:lnTo>
                    <a:pt x="18" y="11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04"/>
                  </a:lnTo>
                  <a:lnTo>
                    <a:pt x="7" y="101"/>
                  </a:lnTo>
                  <a:lnTo>
                    <a:pt x="4" y="101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0" y="75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1" y="52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9"/>
                  </a:lnTo>
                  <a:lnTo>
                    <a:pt x="56" y="49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5" y="34"/>
                  </a:lnTo>
                  <a:lnTo>
                    <a:pt x="89" y="34"/>
                  </a:lnTo>
                  <a:lnTo>
                    <a:pt x="93" y="34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7" y="26"/>
                  </a:lnTo>
                  <a:lnTo>
                    <a:pt x="104" y="23"/>
                  </a:lnTo>
                  <a:lnTo>
                    <a:pt x="107" y="23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4488589" y="2517214"/>
              <a:ext cx="328091" cy="277912"/>
            </a:xfrm>
            <a:custGeom>
              <a:avLst/>
              <a:gdLst>
                <a:gd name="T0" fmla="*/ 237 w 255"/>
                <a:gd name="T1" fmla="*/ 208 h 216"/>
                <a:gd name="T2" fmla="*/ 248 w 255"/>
                <a:gd name="T3" fmla="*/ 60 h 216"/>
                <a:gd name="T4" fmla="*/ 244 w 255"/>
                <a:gd name="T5" fmla="*/ 49 h 216"/>
                <a:gd name="T6" fmla="*/ 248 w 255"/>
                <a:gd name="T7" fmla="*/ 41 h 216"/>
                <a:gd name="T8" fmla="*/ 244 w 255"/>
                <a:gd name="T9" fmla="*/ 34 h 216"/>
                <a:gd name="T10" fmla="*/ 248 w 255"/>
                <a:gd name="T11" fmla="*/ 23 h 216"/>
                <a:gd name="T12" fmla="*/ 244 w 255"/>
                <a:gd name="T13" fmla="*/ 19 h 216"/>
                <a:gd name="T14" fmla="*/ 237 w 255"/>
                <a:gd name="T15" fmla="*/ 19 h 216"/>
                <a:gd name="T16" fmla="*/ 226 w 255"/>
                <a:gd name="T17" fmla="*/ 15 h 216"/>
                <a:gd name="T18" fmla="*/ 215 w 255"/>
                <a:gd name="T19" fmla="*/ 12 h 216"/>
                <a:gd name="T20" fmla="*/ 215 w 255"/>
                <a:gd name="T21" fmla="*/ 12 h 216"/>
                <a:gd name="T22" fmla="*/ 207 w 255"/>
                <a:gd name="T23" fmla="*/ 4 h 216"/>
                <a:gd name="T24" fmla="*/ 200 w 255"/>
                <a:gd name="T25" fmla="*/ 4 h 216"/>
                <a:gd name="T26" fmla="*/ 196 w 255"/>
                <a:gd name="T27" fmla="*/ 4 h 216"/>
                <a:gd name="T28" fmla="*/ 189 w 255"/>
                <a:gd name="T29" fmla="*/ 4 h 216"/>
                <a:gd name="T30" fmla="*/ 178 w 255"/>
                <a:gd name="T31" fmla="*/ 4 h 216"/>
                <a:gd name="T32" fmla="*/ 166 w 255"/>
                <a:gd name="T33" fmla="*/ 12 h 216"/>
                <a:gd name="T34" fmla="*/ 163 w 255"/>
                <a:gd name="T35" fmla="*/ 19 h 216"/>
                <a:gd name="T36" fmla="*/ 166 w 255"/>
                <a:gd name="T37" fmla="*/ 30 h 216"/>
                <a:gd name="T38" fmla="*/ 166 w 255"/>
                <a:gd name="T39" fmla="*/ 38 h 216"/>
                <a:gd name="T40" fmla="*/ 163 w 255"/>
                <a:gd name="T41" fmla="*/ 45 h 216"/>
                <a:gd name="T42" fmla="*/ 152 w 255"/>
                <a:gd name="T43" fmla="*/ 49 h 216"/>
                <a:gd name="T44" fmla="*/ 141 w 255"/>
                <a:gd name="T45" fmla="*/ 41 h 216"/>
                <a:gd name="T46" fmla="*/ 126 w 255"/>
                <a:gd name="T47" fmla="*/ 34 h 216"/>
                <a:gd name="T48" fmla="*/ 107 w 255"/>
                <a:gd name="T49" fmla="*/ 30 h 216"/>
                <a:gd name="T50" fmla="*/ 100 w 255"/>
                <a:gd name="T51" fmla="*/ 30 h 216"/>
                <a:gd name="T52" fmla="*/ 89 w 255"/>
                <a:gd name="T53" fmla="*/ 19 h 216"/>
                <a:gd name="T54" fmla="*/ 85 w 255"/>
                <a:gd name="T55" fmla="*/ 12 h 216"/>
                <a:gd name="T56" fmla="*/ 70 w 255"/>
                <a:gd name="T57" fmla="*/ 4 h 216"/>
                <a:gd name="T58" fmla="*/ 55 w 255"/>
                <a:gd name="T59" fmla="*/ 4 h 216"/>
                <a:gd name="T60" fmla="*/ 37 w 255"/>
                <a:gd name="T61" fmla="*/ 4 h 216"/>
                <a:gd name="T62" fmla="*/ 29 w 255"/>
                <a:gd name="T63" fmla="*/ 0 h 216"/>
                <a:gd name="T64" fmla="*/ 29 w 255"/>
                <a:gd name="T65" fmla="*/ 8 h 216"/>
                <a:gd name="T66" fmla="*/ 29 w 255"/>
                <a:gd name="T67" fmla="*/ 15 h 216"/>
                <a:gd name="T68" fmla="*/ 18 w 255"/>
                <a:gd name="T69" fmla="*/ 23 h 216"/>
                <a:gd name="T70" fmla="*/ 11 w 255"/>
                <a:gd name="T71" fmla="*/ 23 h 216"/>
                <a:gd name="T72" fmla="*/ 7 w 255"/>
                <a:gd name="T73" fmla="*/ 26 h 216"/>
                <a:gd name="T74" fmla="*/ 11 w 255"/>
                <a:gd name="T75" fmla="*/ 34 h 216"/>
                <a:gd name="T76" fmla="*/ 11 w 255"/>
                <a:gd name="T77" fmla="*/ 38 h 216"/>
                <a:gd name="T78" fmla="*/ 7 w 255"/>
                <a:gd name="T79" fmla="*/ 41 h 216"/>
                <a:gd name="T80" fmla="*/ 4 w 255"/>
                <a:gd name="T81" fmla="*/ 45 h 216"/>
                <a:gd name="T82" fmla="*/ 0 w 255"/>
                <a:gd name="T83" fmla="*/ 45 h 216"/>
                <a:gd name="T84" fmla="*/ 0 w 255"/>
                <a:gd name="T85" fmla="*/ 49 h 216"/>
                <a:gd name="T86" fmla="*/ 0 w 255"/>
                <a:gd name="T87" fmla="*/ 52 h 216"/>
                <a:gd name="T88" fmla="*/ 4 w 255"/>
                <a:gd name="T89" fmla="*/ 67 h 216"/>
                <a:gd name="T90" fmla="*/ 4 w 255"/>
                <a:gd name="T91" fmla="*/ 75 h 216"/>
                <a:gd name="T92" fmla="*/ 7 w 255"/>
                <a:gd name="T93" fmla="*/ 86 h 216"/>
                <a:gd name="T94" fmla="*/ 4 w 255"/>
                <a:gd name="T95" fmla="*/ 97 h 216"/>
                <a:gd name="T96" fmla="*/ 7 w 255"/>
                <a:gd name="T97" fmla="*/ 104 h 216"/>
                <a:gd name="T98" fmla="*/ 0 w 255"/>
                <a:gd name="T99" fmla="*/ 108 h 216"/>
                <a:gd name="T100" fmla="*/ 0 w 255"/>
                <a:gd name="T101" fmla="*/ 112 h 216"/>
                <a:gd name="T102" fmla="*/ 4 w 255"/>
                <a:gd name="T103" fmla="*/ 119 h 216"/>
                <a:gd name="T104" fmla="*/ 7 w 255"/>
                <a:gd name="T105" fmla="*/ 127 h 216"/>
                <a:gd name="T106" fmla="*/ 11 w 255"/>
                <a:gd name="T107" fmla="*/ 130 h 216"/>
                <a:gd name="T108" fmla="*/ 11 w 255"/>
                <a:gd name="T109" fmla="*/ 138 h 216"/>
                <a:gd name="T110" fmla="*/ 15 w 255"/>
                <a:gd name="T111" fmla="*/ 141 h 216"/>
                <a:gd name="T112" fmla="*/ 26 w 255"/>
                <a:gd name="T113" fmla="*/ 141 h 216"/>
                <a:gd name="T114" fmla="*/ 33 w 255"/>
                <a:gd name="T115" fmla="*/ 145 h 216"/>
                <a:gd name="T116" fmla="*/ 37 w 255"/>
                <a:gd name="T117" fmla="*/ 153 h 216"/>
                <a:gd name="T118" fmla="*/ 41 w 255"/>
                <a:gd name="T119" fmla="*/ 156 h 216"/>
                <a:gd name="T120" fmla="*/ 74 w 255"/>
                <a:gd name="T121" fmla="*/ 167 h 216"/>
                <a:gd name="T122" fmla="*/ 237 w 255"/>
                <a:gd name="T123" fmla="*/ 216 h 216"/>
                <a:gd name="T124" fmla="*/ 237 w 255"/>
                <a:gd name="T1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216">
                  <a:moveTo>
                    <a:pt x="237" y="216"/>
                  </a:moveTo>
                  <a:lnTo>
                    <a:pt x="237" y="208"/>
                  </a:lnTo>
                  <a:lnTo>
                    <a:pt x="255" y="20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44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4" y="34"/>
                  </a:lnTo>
                  <a:lnTo>
                    <a:pt x="248" y="26"/>
                  </a:lnTo>
                  <a:lnTo>
                    <a:pt x="248" y="23"/>
                  </a:lnTo>
                  <a:lnTo>
                    <a:pt x="248" y="19"/>
                  </a:lnTo>
                  <a:lnTo>
                    <a:pt x="244" y="19"/>
                  </a:lnTo>
                  <a:lnTo>
                    <a:pt x="240" y="15"/>
                  </a:lnTo>
                  <a:lnTo>
                    <a:pt x="237" y="19"/>
                  </a:lnTo>
                  <a:lnTo>
                    <a:pt x="226" y="15"/>
                  </a:lnTo>
                  <a:lnTo>
                    <a:pt x="226" y="15"/>
                  </a:lnTo>
                  <a:lnTo>
                    <a:pt x="222" y="15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8"/>
                  </a:lnTo>
                  <a:lnTo>
                    <a:pt x="207" y="4"/>
                  </a:lnTo>
                  <a:lnTo>
                    <a:pt x="203" y="4"/>
                  </a:lnTo>
                  <a:lnTo>
                    <a:pt x="200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78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66" y="15"/>
                  </a:lnTo>
                  <a:lnTo>
                    <a:pt x="163" y="19"/>
                  </a:lnTo>
                  <a:lnTo>
                    <a:pt x="163" y="26"/>
                  </a:lnTo>
                  <a:lnTo>
                    <a:pt x="166" y="30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3" y="41"/>
                  </a:lnTo>
                  <a:lnTo>
                    <a:pt x="163" y="45"/>
                  </a:lnTo>
                  <a:lnTo>
                    <a:pt x="155" y="49"/>
                  </a:lnTo>
                  <a:lnTo>
                    <a:pt x="152" y="49"/>
                  </a:lnTo>
                  <a:lnTo>
                    <a:pt x="144" y="49"/>
                  </a:lnTo>
                  <a:lnTo>
                    <a:pt x="141" y="41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5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5" y="12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44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56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82"/>
                  </a:lnTo>
                  <a:lnTo>
                    <a:pt x="7" y="86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7" y="101"/>
                  </a:lnTo>
                  <a:lnTo>
                    <a:pt x="7" y="104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9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5" y="141"/>
                  </a:lnTo>
                  <a:lnTo>
                    <a:pt x="22" y="141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37" y="153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70" y="164"/>
                  </a:lnTo>
                  <a:lnTo>
                    <a:pt x="74" y="167"/>
                  </a:lnTo>
                  <a:lnTo>
                    <a:pt x="107" y="153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37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09" name="Freeform 111"/>
            <p:cNvSpPr>
              <a:spLocks noEditPoints="1"/>
            </p:cNvSpPr>
            <p:nvPr/>
          </p:nvSpPr>
          <p:spPr bwMode="auto">
            <a:xfrm>
              <a:off x="4444842" y="2427150"/>
              <a:ext cx="81058" cy="147963"/>
            </a:xfrm>
            <a:custGeom>
              <a:avLst/>
              <a:gdLst>
                <a:gd name="T0" fmla="*/ 38 w 63"/>
                <a:gd name="T1" fmla="*/ 115 h 115"/>
                <a:gd name="T2" fmla="*/ 41 w 63"/>
                <a:gd name="T3" fmla="*/ 115 h 115"/>
                <a:gd name="T4" fmla="*/ 45 w 63"/>
                <a:gd name="T5" fmla="*/ 111 h 115"/>
                <a:gd name="T6" fmla="*/ 45 w 63"/>
                <a:gd name="T7" fmla="*/ 108 h 115"/>
                <a:gd name="T8" fmla="*/ 41 w 63"/>
                <a:gd name="T9" fmla="*/ 100 h 115"/>
                <a:gd name="T10" fmla="*/ 41 w 63"/>
                <a:gd name="T11" fmla="*/ 96 h 115"/>
                <a:gd name="T12" fmla="*/ 49 w 63"/>
                <a:gd name="T13" fmla="*/ 93 h 115"/>
                <a:gd name="T14" fmla="*/ 52 w 63"/>
                <a:gd name="T15" fmla="*/ 89 h 115"/>
                <a:gd name="T16" fmla="*/ 63 w 63"/>
                <a:gd name="T17" fmla="*/ 78 h 115"/>
                <a:gd name="T18" fmla="*/ 63 w 63"/>
                <a:gd name="T19" fmla="*/ 70 h 115"/>
                <a:gd name="T20" fmla="*/ 60 w 63"/>
                <a:gd name="T21" fmla="*/ 70 h 115"/>
                <a:gd name="T22" fmla="*/ 56 w 63"/>
                <a:gd name="T23" fmla="*/ 67 h 115"/>
                <a:gd name="T24" fmla="*/ 52 w 63"/>
                <a:gd name="T25" fmla="*/ 63 h 115"/>
                <a:gd name="T26" fmla="*/ 52 w 63"/>
                <a:gd name="T27" fmla="*/ 63 h 115"/>
                <a:gd name="T28" fmla="*/ 49 w 63"/>
                <a:gd name="T29" fmla="*/ 63 h 115"/>
                <a:gd name="T30" fmla="*/ 45 w 63"/>
                <a:gd name="T31" fmla="*/ 63 h 115"/>
                <a:gd name="T32" fmla="*/ 38 w 63"/>
                <a:gd name="T33" fmla="*/ 56 h 115"/>
                <a:gd name="T34" fmla="*/ 49 w 63"/>
                <a:gd name="T35" fmla="*/ 44 h 115"/>
                <a:gd name="T36" fmla="*/ 52 w 63"/>
                <a:gd name="T37" fmla="*/ 41 h 115"/>
                <a:gd name="T38" fmla="*/ 56 w 63"/>
                <a:gd name="T39" fmla="*/ 37 h 115"/>
                <a:gd name="T40" fmla="*/ 52 w 63"/>
                <a:gd name="T41" fmla="*/ 33 h 115"/>
                <a:gd name="T42" fmla="*/ 49 w 63"/>
                <a:gd name="T43" fmla="*/ 26 h 115"/>
                <a:gd name="T44" fmla="*/ 45 w 63"/>
                <a:gd name="T45" fmla="*/ 19 h 115"/>
                <a:gd name="T46" fmla="*/ 49 w 63"/>
                <a:gd name="T47" fmla="*/ 15 h 115"/>
                <a:gd name="T48" fmla="*/ 52 w 63"/>
                <a:gd name="T49" fmla="*/ 7 h 115"/>
                <a:gd name="T50" fmla="*/ 45 w 63"/>
                <a:gd name="T51" fmla="*/ 11 h 115"/>
                <a:gd name="T52" fmla="*/ 41 w 63"/>
                <a:gd name="T53" fmla="*/ 11 h 115"/>
                <a:gd name="T54" fmla="*/ 38 w 63"/>
                <a:gd name="T55" fmla="*/ 4 h 115"/>
                <a:gd name="T56" fmla="*/ 34 w 63"/>
                <a:gd name="T57" fmla="*/ 0 h 115"/>
                <a:gd name="T58" fmla="*/ 30 w 63"/>
                <a:gd name="T59" fmla="*/ 4 h 115"/>
                <a:gd name="T60" fmla="*/ 26 w 63"/>
                <a:gd name="T61" fmla="*/ 4 h 115"/>
                <a:gd name="T62" fmla="*/ 15 w 63"/>
                <a:gd name="T63" fmla="*/ 7 h 115"/>
                <a:gd name="T64" fmla="*/ 15 w 63"/>
                <a:gd name="T65" fmla="*/ 11 h 115"/>
                <a:gd name="T66" fmla="*/ 15 w 63"/>
                <a:gd name="T67" fmla="*/ 15 h 115"/>
                <a:gd name="T68" fmla="*/ 12 w 63"/>
                <a:gd name="T69" fmla="*/ 30 h 115"/>
                <a:gd name="T70" fmla="*/ 15 w 63"/>
                <a:gd name="T71" fmla="*/ 33 h 115"/>
                <a:gd name="T72" fmla="*/ 15 w 63"/>
                <a:gd name="T73" fmla="*/ 37 h 115"/>
                <a:gd name="T74" fmla="*/ 15 w 63"/>
                <a:gd name="T75" fmla="*/ 41 h 115"/>
                <a:gd name="T76" fmla="*/ 12 w 63"/>
                <a:gd name="T77" fmla="*/ 48 h 115"/>
                <a:gd name="T78" fmla="*/ 8 w 63"/>
                <a:gd name="T79" fmla="*/ 52 h 115"/>
                <a:gd name="T80" fmla="*/ 4 w 63"/>
                <a:gd name="T81" fmla="*/ 56 h 115"/>
                <a:gd name="T82" fmla="*/ 0 w 63"/>
                <a:gd name="T83" fmla="*/ 63 h 115"/>
                <a:gd name="T84" fmla="*/ 4 w 63"/>
                <a:gd name="T85" fmla="*/ 67 h 115"/>
                <a:gd name="T86" fmla="*/ 8 w 63"/>
                <a:gd name="T87" fmla="*/ 70 h 115"/>
                <a:gd name="T88" fmla="*/ 12 w 63"/>
                <a:gd name="T89" fmla="*/ 78 h 115"/>
                <a:gd name="T90" fmla="*/ 19 w 63"/>
                <a:gd name="T91" fmla="*/ 82 h 115"/>
                <a:gd name="T92" fmla="*/ 26 w 63"/>
                <a:gd name="T93" fmla="*/ 85 h 115"/>
                <a:gd name="T94" fmla="*/ 34 w 63"/>
                <a:gd name="T95" fmla="*/ 115 h 115"/>
                <a:gd name="T96" fmla="*/ 49 w 63"/>
                <a:gd name="T97" fmla="*/ 59 h 115"/>
                <a:gd name="T98" fmla="*/ 56 w 63"/>
                <a:gd name="T99" fmla="*/ 59 h 115"/>
                <a:gd name="T100" fmla="*/ 49 w 63"/>
                <a:gd name="T101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115">
                  <a:moveTo>
                    <a:pt x="34" y="115"/>
                  </a:moveTo>
                  <a:lnTo>
                    <a:pt x="38" y="115"/>
                  </a:lnTo>
                  <a:lnTo>
                    <a:pt x="38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5" y="93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2" y="89"/>
                  </a:lnTo>
                  <a:lnTo>
                    <a:pt x="63" y="85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7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5" y="63"/>
                  </a:lnTo>
                  <a:lnTo>
                    <a:pt x="41" y="59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9" y="44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0"/>
                  </a:lnTo>
                  <a:lnTo>
                    <a:pt x="49" y="26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6" y="85"/>
                  </a:lnTo>
                  <a:lnTo>
                    <a:pt x="34" y="115"/>
                  </a:lnTo>
                  <a:lnTo>
                    <a:pt x="34" y="115"/>
                  </a:lnTo>
                  <a:close/>
                  <a:moveTo>
                    <a:pt x="49" y="59"/>
                  </a:moveTo>
                  <a:lnTo>
                    <a:pt x="49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2" y="63"/>
                  </a:lnTo>
                  <a:lnTo>
                    <a:pt x="49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4116753" y="2432297"/>
              <a:ext cx="424588" cy="371837"/>
            </a:xfrm>
            <a:custGeom>
              <a:avLst/>
              <a:gdLst>
                <a:gd name="T0" fmla="*/ 326 w 330"/>
                <a:gd name="T1" fmla="*/ 219 h 289"/>
                <a:gd name="T2" fmla="*/ 318 w 330"/>
                <a:gd name="T3" fmla="*/ 207 h 289"/>
                <a:gd name="T4" fmla="*/ 304 w 330"/>
                <a:gd name="T5" fmla="*/ 207 h 289"/>
                <a:gd name="T6" fmla="*/ 300 w 330"/>
                <a:gd name="T7" fmla="*/ 200 h 289"/>
                <a:gd name="T8" fmla="*/ 296 w 330"/>
                <a:gd name="T9" fmla="*/ 193 h 289"/>
                <a:gd name="T10" fmla="*/ 289 w 330"/>
                <a:gd name="T11" fmla="*/ 178 h 289"/>
                <a:gd name="T12" fmla="*/ 289 w 330"/>
                <a:gd name="T13" fmla="*/ 174 h 289"/>
                <a:gd name="T14" fmla="*/ 296 w 330"/>
                <a:gd name="T15" fmla="*/ 167 h 289"/>
                <a:gd name="T16" fmla="*/ 296 w 330"/>
                <a:gd name="T17" fmla="*/ 152 h 289"/>
                <a:gd name="T18" fmla="*/ 293 w 330"/>
                <a:gd name="T19" fmla="*/ 137 h 289"/>
                <a:gd name="T20" fmla="*/ 289 w 330"/>
                <a:gd name="T21" fmla="*/ 118 h 289"/>
                <a:gd name="T22" fmla="*/ 289 w 330"/>
                <a:gd name="T23" fmla="*/ 111 h 289"/>
                <a:gd name="T24" fmla="*/ 274 w 330"/>
                <a:gd name="T25" fmla="*/ 78 h 289"/>
                <a:gd name="T26" fmla="*/ 267 w 330"/>
                <a:gd name="T27" fmla="*/ 70 h 289"/>
                <a:gd name="T28" fmla="*/ 259 w 330"/>
                <a:gd name="T29" fmla="*/ 63 h 289"/>
                <a:gd name="T30" fmla="*/ 255 w 330"/>
                <a:gd name="T31" fmla="*/ 59 h 289"/>
                <a:gd name="T32" fmla="*/ 263 w 330"/>
                <a:gd name="T33" fmla="*/ 48 h 289"/>
                <a:gd name="T34" fmla="*/ 267 w 330"/>
                <a:gd name="T35" fmla="*/ 37 h 289"/>
                <a:gd name="T36" fmla="*/ 270 w 330"/>
                <a:gd name="T37" fmla="*/ 33 h 289"/>
                <a:gd name="T38" fmla="*/ 267 w 330"/>
                <a:gd name="T39" fmla="*/ 29 h 289"/>
                <a:gd name="T40" fmla="*/ 270 w 330"/>
                <a:gd name="T41" fmla="*/ 11 h 289"/>
                <a:gd name="T42" fmla="*/ 270 w 330"/>
                <a:gd name="T43" fmla="*/ 3 h 289"/>
                <a:gd name="T44" fmla="*/ 263 w 330"/>
                <a:gd name="T45" fmla="*/ 3 h 289"/>
                <a:gd name="T46" fmla="*/ 248 w 330"/>
                <a:gd name="T47" fmla="*/ 0 h 289"/>
                <a:gd name="T48" fmla="*/ 241 w 330"/>
                <a:gd name="T49" fmla="*/ 3 h 289"/>
                <a:gd name="T50" fmla="*/ 233 w 330"/>
                <a:gd name="T51" fmla="*/ 0 h 289"/>
                <a:gd name="T52" fmla="*/ 226 w 330"/>
                <a:gd name="T53" fmla="*/ 7 h 289"/>
                <a:gd name="T54" fmla="*/ 218 w 330"/>
                <a:gd name="T55" fmla="*/ 7 h 289"/>
                <a:gd name="T56" fmla="*/ 207 w 330"/>
                <a:gd name="T57" fmla="*/ 3 h 289"/>
                <a:gd name="T58" fmla="*/ 200 w 330"/>
                <a:gd name="T59" fmla="*/ 3 h 289"/>
                <a:gd name="T60" fmla="*/ 193 w 330"/>
                <a:gd name="T61" fmla="*/ 3 h 289"/>
                <a:gd name="T62" fmla="*/ 185 w 330"/>
                <a:gd name="T63" fmla="*/ 7 h 289"/>
                <a:gd name="T64" fmla="*/ 174 w 330"/>
                <a:gd name="T65" fmla="*/ 7 h 289"/>
                <a:gd name="T66" fmla="*/ 159 w 330"/>
                <a:gd name="T67" fmla="*/ 7 h 289"/>
                <a:gd name="T68" fmla="*/ 144 w 330"/>
                <a:gd name="T69" fmla="*/ 15 h 289"/>
                <a:gd name="T70" fmla="*/ 141 w 330"/>
                <a:gd name="T71" fmla="*/ 22 h 289"/>
                <a:gd name="T72" fmla="*/ 133 w 330"/>
                <a:gd name="T73" fmla="*/ 22 h 289"/>
                <a:gd name="T74" fmla="*/ 126 w 330"/>
                <a:gd name="T75" fmla="*/ 22 h 289"/>
                <a:gd name="T76" fmla="*/ 118 w 330"/>
                <a:gd name="T77" fmla="*/ 29 h 289"/>
                <a:gd name="T78" fmla="*/ 107 w 330"/>
                <a:gd name="T79" fmla="*/ 33 h 289"/>
                <a:gd name="T80" fmla="*/ 111 w 330"/>
                <a:gd name="T81" fmla="*/ 40 h 289"/>
                <a:gd name="T82" fmla="*/ 111 w 330"/>
                <a:gd name="T83" fmla="*/ 48 h 289"/>
                <a:gd name="T84" fmla="*/ 115 w 330"/>
                <a:gd name="T85" fmla="*/ 66 h 289"/>
                <a:gd name="T86" fmla="*/ 118 w 330"/>
                <a:gd name="T87" fmla="*/ 74 h 289"/>
                <a:gd name="T88" fmla="*/ 126 w 330"/>
                <a:gd name="T89" fmla="*/ 78 h 289"/>
                <a:gd name="T90" fmla="*/ 122 w 330"/>
                <a:gd name="T91" fmla="*/ 85 h 289"/>
                <a:gd name="T92" fmla="*/ 93 w 330"/>
                <a:gd name="T93" fmla="*/ 92 h 289"/>
                <a:gd name="T94" fmla="*/ 89 w 330"/>
                <a:gd name="T95" fmla="*/ 104 h 289"/>
                <a:gd name="T96" fmla="*/ 59 w 330"/>
                <a:gd name="T97" fmla="*/ 122 h 289"/>
                <a:gd name="T98" fmla="*/ 33 w 330"/>
                <a:gd name="T99" fmla="*/ 130 h 289"/>
                <a:gd name="T100" fmla="*/ 15 w 330"/>
                <a:gd name="T101" fmla="*/ 133 h 289"/>
                <a:gd name="T102" fmla="*/ 0 w 330"/>
                <a:gd name="T103" fmla="*/ 144 h 289"/>
                <a:gd name="T104" fmla="*/ 0 w 330"/>
                <a:gd name="T105" fmla="*/ 159 h 289"/>
                <a:gd name="T106" fmla="*/ 59 w 330"/>
                <a:gd name="T107" fmla="*/ 196 h 289"/>
                <a:gd name="T108" fmla="*/ 170 w 330"/>
                <a:gd name="T109" fmla="*/ 270 h 289"/>
                <a:gd name="T110" fmla="*/ 185 w 330"/>
                <a:gd name="T111" fmla="*/ 274 h 289"/>
                <a:gd name="T112" fmla="*/ 193 w 330"/>
                <a:gd name="T113" fmla="*/ 278 h 289"/>
                <a:gd name="T114" fmla="*/ 193 w 330"/>
                <a:gd name="T115" fmla="*/ 289 h 289"/>
                <a:gd name="T116" fmla="*/ 211 w 330"/>
                <a:gd name="T117" fmla="*/ 289 h 289"/>
                <a:gd name="T118" fmla="*/ 237 w 330"/>
                <a:gd name="T119" fmla="*/ 282 h 289"/>
                <a:gd name="T120" fmla="*/ 330 w 330"/>
                <a:gd name="T121" fmla="*/ 22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9">
                  <a:moveTo>
                    <a:pt x="330" y="222"/>
                  </a:moveTo>
                  <a:lnTo>
                    <a:pt x="330" y="222"/>
                  </a:lnTo>
                  <a:lnTo>
                    <a:pt x="326" y="219"/>
                  </a:lnTo>
                  <a:lnTo>
                    <a:pt x="326" y="219"/>
                  </a:lnTo>
                  <a:lnTo>
                    <a:pt x="322" y="211"/>
                  </a:lnTo>
                  <a:lnTo>
                    <a:pt x="318" y="207"/>
                  </a:lnTo>
                  <a:lnTo>
                    <a:pt x="315" y="207"/>
                  </a:lnTo>
                  <a:lnTo>
                    <a:pt x="311" y="207"/>
                  </a:lnTo>
                  <a:lnTo>
                    <a:pt x="304" y="207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0" y="20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6" y="193"/>
                  </a:lnTo>
                  <a:lnTo>
                    <a:pt x="296" y="189"/>
                  </a:lnTo>
                  <a:lnTo>
                    <a:pt x="293" y="185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4"/>
                  </a:lnTo>
                  <a:lnTo>
                    <a:pt x="293" y="170"/>
                  </a:lnTo>
                  <a:lnTo>
                    <a:pt x="296" y="170"/>
                  </a:lnTo>
                  <a:lnTo>
                    <a:pt x="296" y="167"/>
                  </a:lnTo>
                  <a:lnTo>
                    <a:pt x="293" y="163"/>
                  </a:lnTo>
                  <a:lnTo>
                    <a:pt x="293" y="159"/>
                  </a:lnTo>
                  <a:lnTo>
                    <a:pt x="296" y="152"/>
                  </a:lnTo>
                  <a:lnTo>
                    <a:pt x="293" y="148"/>
                  </a:lnTo>
                  <a:lnTo>
                    <a:pt x="293" y="141"/>
                  </a:lnTo>
                  <a:lnTo>
                    <a:pt x="293" y="137"/>
                  </a:lnTo>
                  <a:lnTo>
                    <a:pt x="293" y="133"/>
                  </a:lnTo>
                  <a:lnTo>
                    <a:pt x="293" y="122"/>
                  </a:lnTo>
                  <a:lnTo>
                    <a:pt x="289" y="118"/>
                  </a:lnTo>
                  <a:lnTo>
                    <a:pt x="289" y="118"/>
                  </a:lnTo>
                  <a:lnTo>
                    <a:pt x="289" y="115"/>
                  </a:lnTo>
                  <a:lnTo>
                    <a:pt x="289" y="111"/>
                  </a:lnTo>
                  <a:lnTo>
                    <a:pt x="281" y="81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0" y="78"/>
                  </a:lnTo>
                  <a:lnTo>
                    <a:pt x="267" y="74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9" y="52"/>
                  </a:lnTo>
                  <a:lnTo>
                    <a:pt x="263" y="48"/>
                  </a:lnTo>
                  <a:lnTo>
                    <a:pt x="263" y="48"/>
                  </a:lnTo>
                  <a:lnTo>
                    <a:pt x="267" y="44"/>
                  </a:lnTo>
                  <a:lnTo>
                    <a:pt x="267" y="44"/>
                  </a:lnTo>
                  <a:lnTo>
                    <a:pt x="267" y="37"/>
                  </a:lnTo>
                  <a:lnTo>
                    <a:pt x="270" y="37"/>
                  </a:lnTo>
                  <a:lnTo>
                    <a:pt x="267" y="33"/>
                  </a:lnTo>
                  <a:lnTo>
                    <a:pt x="270" y="33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270" y="18"/>
                  </a:lnTo>
                  <a:lnTo>
                    <a:pt x="270" y="11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7" y="3"/>
                  </a:lnTo>
                  <a:lnTo>
                    <a:pt x="263" y="3"/>
                  </a:lnTo>
                  <a:lnTo>
                    <a:pt x="255" y="7"/>
                  </a:lnTo>
                  <a:lnTo>
                    <a:pt x="252" y="3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7" y="3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33" y="3"/>
                  </a:lnTo>
                  <a:lnTo>
                    <a:pt x="230" y="3"/>
                  </a:lnTo>
                  <a:lnTo>
                    <a:pt x="226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5" y="7"/>
                  </a:lnTo>
                  <a:lnTo>
                    <a:pt x="215" y="3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04" y="3"/>
                  </a:lnTo>
                  <a:lnTo>
                    <a:pt x="200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3" y="3"/>
                  </a:lnTo>
                  <a:lnTo>
                    <a:pt x="193" y="7"/>
                  </a:lnTo>
                  <a:lnTo>
                    <a:pt x="189" y="7"/>
                  </a:lnTo>
                  <a:lnTo>
                    <a:pt x="185" y="7"/>
                  </a:lnTo>
                  <a:lnTo>
                    <a:pt x="181" y="11"/>
                  </a:lnTo>
                  <a:lnTo>
                    <a:pt x="178" y="11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3" y="11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4" y="1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0" y="22"/>
                  </a:lnTo>
                  <a:lnTo>
                    <a:pt x="126" y="2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8" y="29"/>
                  </a:lnTo>
                  <a:lnTo>
                    <a:pt x="118" y="33"/>
                  </a:lnTo>
                  <a:lnTo>
                    <a:pt x="111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4"/>
                  </a:lnTo>
                  <a:lnTo>
                    <a:pt x="111" y="48"/>
                  </a:lnTo>
                  <a:lnTo>
                    <a:pt x="111" y="52"/>
                  </a:lnTo>
                  <a:lnTo>
                    <a:pt x="115" y="55"/>
                  </a:lnTo>
                  <a:lnTo>
                    <a:pt x="115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2" y="85"/>
                  </a:lnTo>
                  <a:lnTo>
                    <a:pt x="104" y="85"/>
                  </a:lnTo>
                  <a:lnTo>
                    <a:pt x="100" y="85"/>
                  </a:lnTo>
                  <a:lnTo>
                    <a:pt x="93" y="92"/>
                  </a:lnTo>
                  <a:lnTo>
                    <a:pt x="93" y="92"/>
                  </a:lnTo>
                  <a:lnTo>
                    <a:pt x="89" y="96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78" y="111"/>
                  </a:lnTo>
                  <a:lnTo>
                    <a:pt x="59" y="122"/>
                  </a:lnTo>
                  <a:lnTo>
                    <a:pt x="44" y="130"/>
                  </a:lnTo>
                  <a:lnTo>
                    <a:pt x="41" y="130"/>
                  </a:lnTo>
                  <a:lnTo>
                    <a:pt x="33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15" y="133"/>
                  </a:lnTo>
                  <a:lnTo>
                    <a:pt x="11" y="137"/>
                  </a:lnTo>
                  <a:lnTo>
                    <a:pt x="7" y="141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167" y="263"/>
                  </a:lnTo>
                  <a:lnTo>
                    <a:pt x="170" y="270"/>
                  </a:lnTo>
                  <a:lnTo>
                    <a:pt x="174" y="270"/>
                  </a:lnTo>
                  <a:lnTo>
                    <a:pt x="178" y="270"/>
                  </a:lnTo>
                  <a:lnTo>
                    <a:pt x="185" y="274"/>
                  </a:lnTo>
                  <a:lnTo>
                    <a:pt x="185" y="274"/>
                  </a:lnTo>
                  <a:lnTo>
                    <a:pt x="189" y="278"/>
                  </a:lnTo>
                  <a:lnTo>
                    <a:pt x="193" y="278"/>
                  </a:lnTo>
                  <a:lnTo>
                    <a:pt x="193" y="282"/>
                  </a:lnTo>
                  <a:lnTo>
                    <a:pt x="193" y="285"/>
                  </a:lnTo>
                  <a:lnTo>
                    <a:pt x="193" y="289"/>
                  </a:lnTo>
                  <a:lnTo>
                    <a:pt x="196" y="289"/>
                  </a:lnTo>
                  <a:lnTo>
                    <a:pt x="204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37" y="282"/>
                  </a:lnTo>
                  <a:lnTo>
                    <a:pt x="255" y="267"/>
                  </a:lnTo>
                  <a:lnTo>
                    <a:pt x="330" y="222"/>
                  </a:lnTo>
                  <a:lnTo>
                    <a:pt x="330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4030547" y="2455455"/>
              <a:ext cx="248320" cy="176269"/>
            </a:xfrm>
            <a:custGeom>
              <a:avLst/>
              <a:gdLst>
                <a:gd name="T0" fmla="*/ 67 w 193"/>
                <a:gd name="T1" fmla="*/ 126 h 137"/>
                <a:gd name="T2" fmla="*/ 78 w 193"/>
                <a:gd name="T3" fmla="*/ 119 h 137"/>
                <a:gd name="T4" fmla="*/ 93 w 193"/>
                <a:gd name="T5" fmla="*/ 112 h 137"/>
                <a:gd name="T6" fmla="*/ 100 w 193"/>
                <a:gd name="T7" fmla="*/ 112 h 137"/>
                <a:gd name="T8" fmla="*/ 111 w 193"/>
                <a:gd name="T9" fmla="*/ 112 h 137"/>
                <a:gd name="T10" fmla="*/ 145 w 193"/>
                <a:gd name="T11" fmla="*/ 93 h 137"/>
                <a:gd name="T12" fmla="*/ 156 w 193"/>
                <a:gd name="T13" fmla="*/ 86 h 137"/>
                <a:gd name="T14" fmla="*/ 160 w 193"/>
                <a:gd name="T15" fmla="*/ 74 h 137"/>
                <a:gd name="T16" fmla="*/ 167 w 193"/>
                <a:gd name="T17" fmla="*/ 67 h 137"/>
                <a:gd name="T18" fmla="*/ 189 w 193"/>
                <a:gd name="T19" fmla="*/ 67 h 137"/>
                <a:gd name="T20" fmla="*/ 189 w 193"/>
                <a:gd name="T21" fmla="*/ 63 h 137"/>
                <a:gd name="T22" fmla="*/ 189 w 193"/>
                <a:gd name="T23" fmla="*/ 60 h 137"/>
                <a:gd name="T24" fmla="*/ 185 w 193"/>
                <a:gd name="T25" fmla="*/ 56 h 137"/>
                <a:gd name="T26" fmla="*/ 185 w 193"/>
                <a:gd name="T27" fmla="*/ 52 h 137"/>
                <a:gd name="T28" fmla="*/ 182 w 193"/>
                <a:gd name="T29" fmla="*/ 37 h 137"/>
                <a:gd name="T30" fmla="*/ 178 w 193"/>
                <a:gd name="T31" fmla="*/ 30 h 137"/>
                <a:gd name="T32" fmla="*/ 178 w 193"/>
                <a:gd name="T33" fmla="*/ 22 h 137"/>
                <a:gd name="T34" fmla="*/ 178 w 193"/>
                <a:gd name="T35" fmla="*/ 19 h 137"/>
                <a:gd name="T36" fmla="*/ 174 w 193"/>
                <a:gd name="T37" fmla="*/ 15 h 137"/>
                <a:gd name="T38" fmla="*/ 163 w 193"/>
                <a:gd name="T39" fmla="*/ 15 h 137"/>
                <a:gd name="T40" fmla="*/ 160 w 193"/>
                <a:gd name="T41" fmla="*/ 11 h 137"/>
                <a:gd name="T42" fmla="*/ 160 w 193"/>
                <a:gd name="T43" fmla="*/ 11 h 137"/>
                <a:gd name="T44" fmla="*/ 152 w 193"/>
                <a:gd name="T45" fmla="*/ 15 h 137"/>
                <a:gd name="T46" fmla="*/ 141 w 193"/>
                <a:gd name="T47" fmla="*/ 11 h 137"/>
                <a:gd name="T48" fmla="*/ 134 w 193"/>
                <a:gd name="T49" fmla="*/ 15 h 137"/>
                <a:gd name="T50" fmla="*/ 126 w 193"/>
                <a:gd name="T51" fmla="*/ 8 h 137"/>
                <a:gd name="T52" fmla="*/ 123 w 193"/>
                <a:gd name="T53" fmla="*/ 4 h 137"/>
                <a:gd name="T54" fmla="*/ 123 w 193"/>
                <a:gd name="T55" fmla="*/ 4 h 137"/>
                <a:gd name="T56" fmla="*/ 119 w 193"/>
                <a:gd name="T57" fmla="*/ 4 h 137"/>
                <a:gd name="T58" fmla="*/ 115 w 193"/>
                <a:gd name="T59" fmla="*/ 4 h 137"/>
                <a:gd name="T60" fmla="*/ 111 w 193"/>
                <a:gd name="T61" fmla="*/ 15 h 137"/>
                <a:gd name="T62" fmla="*/ 108 w 193"/>
                <a:gd name="T63" fmla="*/ 26 h 137"/>
                <a:gd name="T64" fmla="*/ 97 w 193"/>
                <a:gd name="T65" fmla="*/ 37 h 137"/>
                <a:gd name="T66" fmla="*/ 93 w 193"/>
                <a:gd name="T67" fmla="*/ 37 h 137"/>
                <a:gd name="T68" fmla="*/ 82 w 193"/>
                <a:gd name="T69" fmla="*/ 45 h 137"/>
                <a:gd name="T70" fmla="*/ 74 w 193"/>
                <a:gd name="T71" fmla="*/ 48 h 137"/>
                <a:gd name="T72" fmla="*/ 67 w 193"/>
                <a:gd name="T73" fmla="*/ 52 h 137"/>
                <a:gd name="T74" fmla="*/ 63 w 193"/>
                <a:gd name="T75" fmla="*/ 63 h 137"/>
                <a:gd name="T76" fmla="*/ 56 w 193"/>
                <a:gd name="T77" fmla="*/ 71 h 137"/>
                <a:gd name="T78" fmla="*/ 52 w 193"/>
                <a:gd name="T79" fmla="*/ 82 h 137"/>
                <a:gd name="T80" fmla="*/ 52 w 193"/>
                <a:gd name="T81" fmla="*/ 93 h 137"/>
                <a:gd name="T82" fmla="*/ 56 w 193"/>
                <a:gd name="T83" fmla="*/ 97 h 137"/>
                <a:gd name="T84" fmla="*/ 45 w 193"/>
                <a:gd name="T85" fmla="*/ 112 h 137"/>
                <a:gd name="T86" fmla="*/ 37 w 193"/>
                <a:gd name="T87" fmla="*/ 119 h 137"/>
                <a:gd name="T88" fmla="*/ 23 w 193"/>
                <a:gd name="T89" fmla="*/ 130 h 137"/>
                <a:gd name="T90" fmla="*/ 0 w 193"/>
                <a:gd name="T91" fmla="*/ 137 h 137"/>
                <a:gd name="T92" fmla="*/ 67 w 193"/>
                <a:gd name="T9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3" h="137">
                  <a:moveTo>
                    <a:pt x="67" y="137"/>
                  </a:moveTo>
                  <a:lnTo>
                    <a:pt x="67" y="126"/>
                  </a:lnTo>
                  <a:lnTo>
                    <a:pt x="74" y="123"/>
                  </a:lnTo>
                  <a:lnTo>
                    <a:pt x="78" y="119"/>
                  </a:lnTo>
                  <a:lnTo>
                    <a:pt x="82" y="115"/>
                  </a:lnTo>
                  <a:lnTo>
                    <a:pt x="93" y="112"/>
                  </a:lnTo>
                  <a:lnTo>
                    <a:pt x="97" y="112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12"/>
                  </a:lnTo>
                  <a:lnTo>
                    <a:pt x="126" y="104"/>
                  </a:lnTo>
                  <a:lnTo>
                    <a:pt x="145" y="93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78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67" y="67"/>
                  </a:lnTo>
                  <a:lnTo>
                    <a:pt x="171" y="67"/>
                  </a:lnTo>
                  <a:lnTo>
                    <a:pt x="189" y="67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3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2"/>
                  </a:lnTo>
                  <a:lnTo>
                    <a:pt x="182" y="48"/>
                  </a:lnTo>
                  <a:lnTo>
                    <a:pt x="182" y="37"/>
                  </a:lnTo>
                  <a:lnTo>
                    <a:pt x="178" y="34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19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63" y="15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15"/>
                  </a:lnTo>
                  <a:lnTo>
                    <a:pt x="145" y="11"/>
                  </a:lnTo>
                  <a:lnTo>
                    <a:pt x="141" y="11"/>
                  </a:lnTo>
                  <a:lnTo>
                    <a:pt x="137" y="15"/>
                  </a:lnTo>
                  <a:lnTo>
                    <a:pt x="134" y="15"/>
                  </a:lnTo>
                  <a:lnTo>
                    <a:pt x="130" y="15"/>
                  </a:lnTo>
                  <a:lnTo>
                    <a:pt x="126" y="8"/>
                  </a:lnTo>
                  <a:lnTo>
                    <a:pt x="123" y="8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0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1" y="8"/>
                  </a:lnTo>
                  <a:lnTo>
                    <a:pt x="111" y="15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4" y="30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2"/>
                  </a:lnTo>
                  <a:lnTo>
                    <a:pt x="60" y="56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6" y="97"/>
                  </a:lnTo>
                  <a:lnTo>
                    <a:pt x="56" y="100"/>
                  </a:lnTo>
                  <a:lnTo>
                    <a:pt x="45" y="112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23" y="130"/>
                  </a:lnTo>
                  <a:lnTo>
                    <a:pt x="4" y="134"/>
                  </a:lnTo>
                  <a:lnTo>
                    <a:pt x="0" y="137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945629" y="2631723"/>
              <a:ext cx="171122" cy="129950"/>
            </a:xfrm>
            <a:custGeom>
              <a:avLst/>
              <a:gdLst>
                <a:gd name="T0" fmla="*/ 133 w 133"/>
                <a:gd name="T1" fmla="*/ 4 h 101"/>
                <a:gd name="T2" fmla="*/ 133 w 133"/>
                <a:gd name="T3" fmla="*/ 0 h 101"/>
                <a:gd name="T4" fmla="*/ 66 w 133"/>
                <a:gd name="T5" fmla="*/ 0 h 101"/>
                <a:gd name="T6" fmla="*/ 63 w 133"/>
                <a:gd name="T7" fmla="*/ 8 h 101"/>
                <a:gd name="T8" fmla="*/ 63 w 133"/>
                <a:gd name="T9" fmla="*/ 15 h 101"/>
                <a:gd name="T10" fmla="*/ 59 w 133"/>
                <a:gd name="T11" fmla="*/ 15 h 101"/>
                <a:gd name="T12" fmla="*/ 48 w 133"/>
                <a:gd name="T13" fmla="*/ 19 h 101"/>
                <a:gd name="T14" fmla="*/ 44 w 133"/>
                <a:gd name="T15" fmla="*/ 23 h 101"/>
                <a:gd name="T16" fmla="*/ 40 w 133"/>
                <a:gd name="T17" fmla="*/ 26 h 101"/>
                <a:gd name="T18" fmla="*/ 44 w 133"/>
                <a:gd name="T19" fmla="*/ 30 h 101"/>
                <a:gd name="T20" fmla="*/ 33 w 133"/>
                <a:gd name="T21" fmla="*/ 41 h 101"/>
                <a:gd name="T22" fmla="*/ 33 w 133"/>
                <a:gd name="T23" fmla="*/ 45 h 101"/>
                <a:gd name="T24" fmla="*/ 26 w 133"/>
                <a:gd name="T25" fmla="*/ 52 h 101"/>
                <a:gd name="T26" fmla="*/ 22 w 133"/>
                <a:gd name="T27" fmla="*/ 56 h 101"/>
                <a:gd name="T28" fmla="*/ 18 w 133"/>
                <a:gd name="T29" fmla="*/ 64 h 101"/>
                <a:gd name="T30" fmla="*/ 18 w 133"/>
                <a:gd name="T31" fmla="*/ 64 h 101"/>
                <a:gd name="T32" fmla="*/ 11 w 133"/>
                <a:gd name="T33" fmla="*/ 71 h 101"/>
                <a:gd name="T34" fmla="*/ 11 w 133"/>
                <a:gd name="T35" fmla="*/ 75 h 101"/>
                <a:gd name="T36" fmla="*/ 15 w 133"/>
                <a:gd name="T37" fmla="*/ 75 h 101"/>
                <a:gd name="T38" fmla="*/ 11 w 133"/>
                <a:gd name="T39" fmla="*/ 75 h 101"/>
                <a:gd name="T40" fmla="*/ 3 w 133"/>
                <a:gd name="T41" fmla="*/ 86 h 101"/>
                <a:gd name="T42" fmla="*/ 3 w 133"/>
                <a:gd name="T43" fmla="*/ 86 h 101"/>
                <a:gd name="T44" fmla="*/ 0 w 133"/>
                <a:gd name="T45" fmla="*/ 90 h 101"/>
                <a:gd name="T46" fmla="*/ 0 w 133"/>
                <a:gd name="T47" fmla="*/ 93 h 101"/>
                <a:gd name="T48" fmla="*/ 0 w 133"/>
                <a:gd name="T49" fmla="*/ 93 h 101"/>
                <a:gd name="T50" fmla="*/ 0 w 133"/>
                <a:gd name="T51" fmla="*/ 101 h 101"/>
                <a:gd name="T52" fmla="*/ 66 w 133"/>
                <a:gd name="T53" fmla="*/ 101 h 101"/>
                <a:gd name="T54" fmla="*/ 66 w 133"/>
                <a:gd name="T55" fmla="*/ 71 h 101"/>
                <a:gd name="T56" fmla="*/ 66 w 133"/>
                <a:gd name="T57" fmla="*/ 67 h 101"/>
                <a:gd name="T58" fmla="*/ 70 w 133"/>
                <a:gd name="T59" fmla="*/ 67 h 101"/>
                <a:gd name="T60" fmla="*/ 74 w 133"/>
                <a:gd name="T61" fmla="*/ 64 h 101"/>
                <a:gd name="T62" fmla="*/ 81 w 133"/>
                <a:gd name="T63" fmla="*/ 64 h 101"/>
                <a:gd name="T64" fmla="*/ 81 w 133"/>
                <a:gd name="T65" fmla="*/ 26 h 101"/>
                <a:gd name="T66" fmla="*/ 133 w 133"/>
                <a:gd name="T67" fmla="*/ 26 h 101"/>
                <a:gd name="T68" fmla="*/ 133 w 133"/>
                <a:gd name="T69" fmla="*/ 4 h 101"/>
                <a:gd name="T70" fmla="*/ 133 w 133"/>
                <a:gd name="T71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01">
                  <a:moveTo>
                    <a:pt x="133" y="4"/>
                  </a:moveTo>
                  <a:lnTo>
                    <a:pt x="133" y="0"/>
                  </a:lnTo>
                  <a:lnTo>
                    <a:pt x="66" y="0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33" y="41"/>
                  </a:lnTo>
                  <a:lnTo>
                    <a:pt x="33" y="45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1" y="71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66" y="101"/>
                  </a:lnTo>
                  <a:lnTo>
                    <a:pt x="66" y="71"/>
                  </a:lnTo>
                  <a:lnTo>
                    <a:pt x="66" y="67"/>
                  </a:lnTo>
                  <a:lnTo>
                    <a:pt x="70" y="67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1" y="26"/>
                  </a:lnTo>
                  <a:lnTo>
                    <a:pt x="133" y="26"/>
                  </a:lnTo>
                  <a:lnTo>
                    <a:pt x="133" y="4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3945629" y="2636870"/>
              <a:ext cx="247033" cy="253467"/>
            </a:xfrm>
            <a:custGeom>
              <a:avLst/>
              <a:gdLst>
                <a:gd name="T0" fmla="*/ 66 w 192"/>
                <a:gd name="T1" fmla="*/ 97 h 197"/>
                <a:gd name="T2" fmla="*/ 66 w 192"/>
                <a:gd name="T3" fmla="*/ 63 h 197"/>
                <a:gd name="T4" fmla="*/ 74 w 192"/>
                <a:gd name="T5" fmla="*/ 60 h 197"/>
                <a:gd name="T6" fmla="*/ 81 w 192"/>
                <a:gd name="T7" fmla="*/ 22 h 197"/>
                <a:gd name="T8" fmla="*/ 133 w 192"/>
                <a:gd name="T9" fmla="*/ 0 h 197"/>
                <a:gd name="T10" fmla="*/ 192 w 192"/>
                <a:gd name="T11" fmla="*/ 37 h 197"/>
                <a:gd name="T12" fmla="*/ 174 w 192"/>
                <a:gd name="T13" fmla="*/ 37 h 197"/>
                <a:gd name="T14" fmla="*/ 192 w 192"/>
                <a:gd name="T15" fmla="*/ 171 h 197"/>
                <a:gd name="T16" fmla="*/ 126 w 192"/>
                <a:gd name="T17" fmla="*/ 186 h 197"/>
                <a:gd name="T18" fmla="*/ 122 w 192"/>
                <a:gd name="T19" fmla="*/ 182 h 197"/>
                <a:gd name="T20" fmla="*/ 118 w 192"/>
                <a:gd name="T21" fmla="*/ 186 h 197"/>
                <a:gd name="T22" fmla="*/ 118 w 192"/>
                <a:gd name="T23" fmla="*/ 178 h 197"/>
                <a:gd name="T24" fmla="*/ 103 w 192"/>
                <a:gd name="T25" fmla="*/ 182 h 197"/>
                <a:gd name="T26" fmla="*/ 100 w 192"/>
                <a:gd name="T27" fmla="*/ 189 h 197"/>
                <a:gd name="T28" fmla="*/ 96 w 192"/>
                <a:gd name="T29" fmla="*/ 178 h 197"/>
                <a:gd name="T30" fmla="*/ 85 w 192"/>
                <a:gd name="T31" fmla="*/ 182 h 197"/>
                <a:gd name="T32" fmla="*/ 85 w 192"/>
                <a:gd name="T33" fmla="*/ 189 h 197"/>
                <a:gd name="T34" fmla="*/ 81 w 192"/>
                <a:gd name="T35" fmla="*/ 193 h 197"/>
                <a:gd name="T36" fmla="*/ 77 w 192"/>
                <a:gd name="T37" fmla="*/ 197 h 197"/>
                <a:gd name="T38" fmla="*/ 70 w 192"/>
                <a:gd name="T39" fmla="*/ 189 h 197"/>
                <a:gd name="T40" fmla="*/ 66 w 192"/>
                <a:gd name="T41" fmla="*/ 186 h 197"/>
                <a:gd name="T42" fmla="*/ 63 w 192"/>
                <a:gd name="T43" fmla="*/ 182 h 197"/>
                <a:gd name="T44" fmla="*/ 59 w 192"/>
                <a:gd name="T45" fmla="*/ 175 h 197"/>
                <a:gd name="T46" fmla="*/ 55 w 192"/>
                <a:gd name="T47" fmla="*/ 175 h 197"/>
                <a:gd name="T48" fmla="*/ 52 w 192"/>
                <a:gd name="T49" fmla="*/ 175 h 197"/>
                <a:gd name="T50" fmla="*/ 48 w 192"/>
                <a:gd name="T51" fmla="*/ 175 h 197"/>
                <a:gd name="T52" fmla="*/ 40 w 192"/>
                <a:gd name="T53" fmla="*/ 167 h 197"/>
                <a:gd name="T54" fmla="*/ 29 w 192"/>
                <a:gd name="T55" fmla="*/ 167 h 197"/>
                <a:gd name="T56" fmla="*/ 15 w 192"/>
                <a:gd name="T57" fmla="*/ 171 h 197"/>
                <a:gd name="T58" fmla="*/ 7 w 192"/>
                <a:gd name="T59" fmla="*/ 175 h 197"/>
                <a:gd name="T60" fmla="*/ 7 w 192"/>
                <a:gd name="T61" fmla="*/ 167 h 197"/>
                <a:gd name="T62" fmla="*/ 11 w 192"/>
                <a:gd name="T63" fmla="*/ 156 h 197"/>
                <a:gd name="T64" fmla="*/ 11 w 192"/>
                <a:gd name="T65" fmla="*/ 130 h 197"/>
                <a:gd name="T66" fmla="*/ 7 w 192"/>
                <a:gd name="T67" fmla="*/ 123 h 197"/>
                <a:gd name="T68" fmla="*/ 11 w 192"/>
                <a:gd name="T69" fmla="*/ 115 h 197"/>
                <a:gd name="T70" fmla="*/ 11 w 192"/>
                <a:gd name="T71" fmla="*/ 111 h 197"/>
                <a:gd name="T72" fmla="*/ 3 w 192"/>
                <a:gd name="T73" fmla="*/ 104 h 197"/>
                <a:gd name="T74" fmla="*/ 3 w 192"/>
                <a:gd name="T75" fmla="*/ 100 h 197"/>
                <a:gd name="T76" fmla="*/ 0 w 192"/>
                <a:gd name="T77" fmla="*/ 100 h 197"/>
                <a:gd name="T78" fmla="*/ 0 w 192"/>
                <a:gd name="T79" fmla="*/ 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197">
                  <a:moveTo>
                    <a:pt x="0" y="97"/>
                  </a:moveTo>
                  <a:lnTo>
                    <a:pt x="66" y="97"/>
                  </a:lnTo>
                  <a:lnTo>
                    <a:pt x="66" y="67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4" y="60"/>
                  </a:lnTo>
                  <a:lnTo>
                    <a:pt x="81" y="60"/>
                  </a:lnTo>
                  <a:lnTo>
                    <a:pt x="81" y="22"/>
                  </a:lnTo>
                  <a:lnTo>
                    <a:pt x="133" y="22"/>
                  </a:lnTo>
                  <a:lnTo>
                    <a:pt x="133" y="0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74" y="37"/>
                  </a:lnTo>
                  <a:lnTo>
                    <a:pt x="185" y="171"/>
                  </a:lnTo>
                  <a:lnTo>
                    <a:pt x="192" y="171"/>
                  </a:lnTo>
                  <a:lnTo>
                    <a:pt x="185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78"/>
                  </a:lnTo>
                  <a:lnTo>
                    <a:pt x="111" y="178"/>
                  </a:lnTo>
                  <a:lnTo>
                    <a:pt x="103" y="182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2" y="178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5" y="189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4" y="193"/>
                  </a:lnTo>
                  <a:lnTo>
                    <a:pt x="70" y="189"/>
                  </a:lnTo>
                  <a:lnTo>
                    <a:pt x="66" y="189"/>
                  </a:lnTo>
                  <a:lnTo>
                    <a:pt x="66" y="186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59" y="178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4" y="171"/>
                  </a:lnTo>
                  <a:lnTo>
                    <a:pt x="40" y="167"/>
                  </a:lnTo>
                  <a:lnTo>
                    <a:pt x="33" y="167"/>
                  </a:lnTo>
                  <a:lnTo>
                    <a:pt x="29" y="167"/>
                  </a:lnTo>
                  <a:lnTo>
                    <a:pt x="22" y="167"/>
                  </a:lnTo>
                  <a:lnTo>
                    <a:pt x="15" y="171"/>
                  </a:lnTo>
                  <a:lnTo>
                    <a:pt x="11" y="175"/>
                  </a:lnTo>
                  <a:lnTo>
                    <a:pt x="7" y="175"/>
                  </a:lnTo>
                  <a:lnTo>
                    <a:pt x="3" y="17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11" y="156"/>
                  </a:lnTo>
                  <a:lnTo>
                    <a:pt x="15" y="145"/>
                  </a:lnTo>
                  <a:lnTo>
                    <a:pt x="11" y="130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7" y="104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4044701" y="2684476"/>
              <a:ext cx="343531" cy="292066"/>
            </a:xfrm>
            <a:custGeom>
              <a:avLst/>
              <a:gdLst>
                <a:gd name="T0" fmla="*/ 8 w 267"/>
                <a:gd name="T1" fmla="*/ 156 h 227"/>
                <a:gd name="T2" fmla="*/ 8 w 267"/>
                <a:gd name="T3" fmla="*/ 145 h 227"/>
                <a:gd name="T4" fmla="*/ 19 w 267"/>
                <a:gd name="T5" fmla="*/ 145 h 227"/>
                <a:gd name="T6" fmla="*/ 26 w 267"/>
                <a:gd name="T7" fmla="*/ 145 h 227"/>
                <a:gd name="T8" fmla="*/ 41 w 267"/>
                <a:gd name="T9" fmla="*/ 149 h 227"/>
                <a:gd name="T10" fmla="*/ 45 w 267"/>
                <a:gd name="T11" fmla="*/ 145 h 227"/>
                <a:gd name="T12" fmla="*/ 108 w 267"/>
                <a:gd name="T13" fmla="*/ 149 h 227"/>
                <a:gd name="T14" fmla="*/ 97 w 267"/>
                <a:gd name="T15" fmla="*/ 0 h 227"/>
                <a:gd name="T16" fmla="*/ 226 w 267"/>
                <a:gd name="T17" fmla="*/ 74 h 227"/>
                <a:gd name="T18" fmla="*/ 241 w 267"/>
                <a:gd name="T19" fmla="*/ 78 h 227"/>
                <a:gd name="T20" fmla="*/ 249 w 267"/>
                <a:gd name="T21" fmla="*/ 82 h 227"/>
                <a:gd name="T22" fmla="*/ 249 w 267"/>
                <a:gd name="T23" fmla="*/ 93 h 227"/>
                <a:gd name="T24" fmla="*/ 267 w 267"/>
                <a:gd name="T25" fmla="*/ 93 h 227"/>
                <a:gd name="T26" fmla="*/ 263 w 267"/>
                <a:gd name="T27" fmla="*/ 134 h 227"/>
                <a:gd name="T28" fmla="*/ 260 w 267"/>
                <a:gd name="T29" fmla="*/ 145 h 227"/>
                <a:gd name="T30" fmla="*/ 241 w 267"/>
                <a:gd name="T31" fmla="*/ 149 h 227"/>
                <a:gd name="T32" fmla="*/ 226 w 267"/>
                <a:gd name="T33" fmla="*/ 152 h 227"/>
                <a:gd name="T34" fmla="*/ 208 w 267"/>
                <a:gd name="T35" fmla="*/ 156 h 227"/>
                <a:gd name="T36" fmla="*/ 204 w 267"/>
                <a:gd name="T37" fmla="*/ 156 h 227"/>
                <a:gd name="T38" fmla="*/ 189 w 267"/>
                <a:gd name="T39" fmla="*/ 152 h 227"/>
                <a:gd name="T40" fmla="*/ 174 w 267"/>
                <a:gd name="T41" fmla="*/ 160 h 227"/>
                <a:gd name="T42" fmla="*/ 152 w 267"/>
                <a:gd name="T43" fmla="*/ 175 h 227"/>
                <a:gd name="T44" fmla="*/ 134 w 267"/>
                <a:gd name="T45" fmla="*/ 178 h 227"/>
                <a:gd name="T46" fmla="*/ 130 w 267"/>
                <a:gd name="T47" fmla="*/ 186 h 227"/>
                <a:gd name="T48" fmla="*/ 119 w 267"/>
                <a:gd name="T49" fmla="*/ 201 h 227"/>
                <a:gd name="T50" fmla="*/ 115 w 267"/>
                <a:gd name="T51" fmla="*/ 208 h 227"/>
                <a:gd name="T52" fmla="*/ 112 w 267"/>
                <a:gd name="T53" fmla="*/ 215 h 227"/>
                <a:gd name="T54" fmla="*/ 112 w 267"/>
                <a:gd name="T55" fmla="*/ 223 h 227"/>
                <a:gd name="T56" fmla="*/ 100 w 267"/>
                <a:gd name="T57" fmla="*/ 223 h 227"/>
                <a:gd name="T58" fmla="*/ 93 w 267"/>
                <a:gd name="T59" fmla="*/ 223 h 227"/>
                <a:gd name="T60" fmla="*/ 82 w 267"/>
                <a:gd name="T61" fmla="*/ 227 h 227"/>
                <a:gd name="T62" fmla="*/ 75 w 267"/>
                <a:gd name="T63" fmla="*/ 227 h 227"/>
                <a:gd name="T64" fmla="*/ 67 w 267"/>
                <a:gd name="T65" fmla="*/ 223 h 227"/>
                <a:gd name="T66" fmla="*/ 67 w 267"/>
                <a:gd name="T67" fmla="*/ 215 h 227"/>
                <a:gd name="T68" fmla="*/ 60 w 267"/>
                <a:gd name="T69" fmla="*/ 219 h 227"/>
                <a:gd name="T70" fmla="*/ 63 w 267"/>
                <a:gd name="T71" fmla="*/ 208 h 227"/>
                <a:gd name="T72" fmla="*/ 60 w 267"/>
                <a:gd name="T73" fmla="*/ 204 h 227"/>
                <a:gd name="T74" fmla="*/ 52 w 267"/>
                <a:gd name="T75" fmla="*/ 197 h 227"/>
                <a:gd name="T76" fmla="*/ 45 w 267"/>
                <a:gd name="T77" fmla="*/ 197 h 227"/>
                <a:gd name="T78" fmla="*/ 37 w 267"/>
                <a:gd name="T79" fmla="*/ 201 h 227"/>
                <a:gd name="T80" fmla="*/ 26 w 267"/>
                <a:gd name="T81" fmla="*/ 201 h 227"/>
                <a:gd name="T82" fmla="*/ 19 w 267"/>
                <a:gd name="T83" fmla="*/ 201 h 227"/>
                <a:gd name="T84" fmla="*/ 19 w 267"/>
                <a:gd name="T85" fmla="*/ 193 h 227"/>
                <a:gd name="T86" fmla="*/ 15 w 267"/>
                <a:gd name="T87" fmla="*/ 189 h 227"/>
                <a:gd name="T88" fmla="*/ 12 w 267"/>
                <a:gd name="T89" fmla="*/ 182 h 227"/>
                <a:gd name="T90" fmla="*/ 8 w 267"/>
                <a:gd name="T91" fmla="*/ 178 h 227"/>
                <a:gd name="T92" fmla="*/ 0 w 267"/>
                <a:gd name="T93" fmla="*/ 171 h 227"/>
                <a:gd name="T94" fmla="*/ 0 w 267"/>
                <a:gd name="T95" fmla="*/ 1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27">
                  <a:moveTo>
                    <a:pt x="0" y="160"/>
                  </a:moveTo>
                  <a:lnTo>
                    <a:pt x="4" y="156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49"/>
                  </a:lnTo>
                  <a:lnTo>
                    <a:pt x="8" y="145"/>
                  </a:lnTo>
                  <a:lnTo>
                    <a:pt x="15" y="141"/>
                  </a:lnTo>
                  <a:lnTo>
                    <a:pt x="19" y="141"/>
                  </a:lnTo>
                  <a:lnTo>
                    <a:pt x="19" y="14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6" y="145"/>
                  </a:lnTo>
                  <a:lnTo>
                    <a:pt x="34" y="141"/>
                  </a:lnTo>
                  <a:lnTo>
                    <a:pt x="41" y="141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108" y="149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223" y="67"/>
                  </a:lnTo>
                  <a:lnTo>
                    <a:pt x="226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41" y="78"/>
                  </a:lnTo>
                  <a:lnTo>
                    <a:pt x="241" y="78"/>
                  </a:lnTo>
                  <a:lnTo>
                    <a:pt x="245" y="82"/>
                  </a:lnTo>
                  <a:lnTo>
                    <a:pt x="249" y="82"/>
                  </a:lnTo>
                  <a:lnTo>
                    <a:pt x="249" y="86"/>
                  </a:lnTo>
                  <a:lnTo>
                    <a:pt x="249" y="89"/>
                  </a:lnTo>
                  <a:lnTo>
                    <a:pt x="249" y="93"/>
                  </a:lnTo>
                  <a:lnTo>
                    <a:pt x="252" y="93"/>
                  </a:lnTo>
                  <a:lnTo>
                    <a:pt x="260" y="93"/>
                  </a:lnTo>
                  <a:lnTo>
                    <a:pt x="267" y="93"/>
                  </a:lnTo>
                  <a:lnTo>
                    <a:pt x="267" y="93"/>
                  </a:lnTo>
                  <a:lnTo>
                    <a:pt x="267" y="119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0" y="145"/>
                  </a:lnTo>
                  <a:lnTo>
                    <a:pt x="252" y="149"/>
                  </a:lnTo>
                  <a:lnTo>
                    <a:pt x="249" y="149"/>
                  </a:lnTo>
                  <a:lnTo>
                    <a:pt x="241" y="149"/>
                  </a:lnTo>
                  <a:lnTo>
                    <a:pt x="237" y="152"/>
                  </a:lnTo>
                  <a:lnTo>
                    <a:pt x="234" y="152"/>
                  </a:lnTo>
                  <a:lnTo>
                    <a:pt x="226" y="152"/>
                  </a:lnTo>
                  <a:lnTo>
                    <a:pt x="223" y="156"/>
                  </a:lnTo>
                  <a:lnTo>
                    <a:pt x="219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7" y="152"/>
                  </a:lnTo>
                  <a:lnTo>
                    <a:pt x="189" y="152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4" y="160"/>
                  </a:lnTo>
                  <a:lnTo>
                    <a:pt x="160" y="167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26" y="193"/>
                  </a:lnTo>
                  <a:lnTo>
                    <a:pt x="119" y="201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208"/>
                  </a:lnTo>
                  <a:lnTo>
                    <a:pt x="115" y="212"/>
                  </a:lnTo>
                  <a:lnTo>
                    <a:pt x="112" y="212"/>
                  </a:lnTo>
                  <a:lnTo>
                    <a:pt x="112" y="215"/>
                  </a:lnTo>
                  <a:lnTo>
                    <a:pt x="112" y="219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08" y="227"/>
                  </a:lnTo>
                  <a:lnTo>
                    <a:pt x="100" y="227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97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89" y="227"/>
                  </a:lnTo>
                  <a:lnTo>
                    <a:pt x="82" y="227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5" y="227"/>
                  </a:lnTo>
                  <a:lnTo>
                    <a:pt x="75" y="223"/>
                  </a:lnTo>
                  <a:lnTo>
                    <a:pt x="71" y="223"/>
                  </a:lnTo>
                  <a:lnTo>
                    <a:pt x="67" y="223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9"/>
                  </a:lnTo>
                  <a:lnTo>
                    <a:pt x="60" y="219"/>
                  </a:lnTo>
                  <a:lnTo>
                    <a:pt x="60" y="215"/>
                  </a:lnTo>
                  <a:lnTo>
                    <a:pt x="63" y="212"/>
                  </a:lnTo>
                  <a:lnTo>
                    <a:pt x="63" y="208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60" y="204"/>
                  </a:lnTo>
                  <a:lnTo>
                    <a:pt x="56" y="201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49" y="197"/>
                  </a:lnTo>
                  <a:lnTo>
                    <a:pt x="45" y="197"/>
                  </a:lnTo>
                  <a:lnTo>
                    <a:pt x="41" y="197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34" y="201"/>
                  </a:lnTo>
                  <a:lnTo>
                    <a:pt x="30" y="201"/>
                  </a:lnTo>
                  <a:lnTo>
                    <a:pt x="26" y="201"/>
                  </a:lnTo>
                  <a:lnTo>
                    <a:pt x="23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197"/>
                  </a:lnTo>
                  <a:lnTo>
                    <a:pt x="19" y="193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6"/>
                  </a:lnTo>
                  <a:lnTo>
                    <a:pt x="12" y="186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5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4188802" y="2880044"/>
              <a:ext cx="160829" cy="105504"/>
            </a:xfrm>
            <a:custGeom>
              <a:avLst/>
              <a:gdLst>
                <a:gd name="T0" fmla="*/ 0 w 125"/>
                <a:gd name="T1" fmla="*/ 67 h 82"/>
                <a:gd name="T2" fmla="*/ 0 w 125"/>
                <a:gd name="T3" fmla="*/ 60 h 82"/>
                <a:gd name="T4" fmla="*/ 3 w 125"/>
                <a:gd name="T5" fmla="*/ 56 h 82"/>
                <a:gd name="T6" fmla="*/ 3 w 125"/>
                <a:gd name="T7" fmla="*/ 52 h 82"/>
                <a:gd name="T8" fmla="*/ 14 w 125"/>
                <a:gd name="T9" fmla="*/ 41 h 82"/>
                <a:gd name="T10" fmla="*/ 18 w 125"/>
                <a:gd name="T11" fmla="*/ 34 h 82"/>
                <a:gd name="T12" fmla="*/ 22 w 125"/>
                <a:gd name="T13" fmla="*/ 26 h 82"/>
                <a:gd name="T14" fmla="*/ 29 w 125"/>
                <a:gd name="T15" fmla="*/ 26 h 82"/>
                <a:gd name="T16" fmla="*/ 40 w 125"/>
                <a:gd name="T17" fmla="*/ 23 h 82"/>
                <a:gd name="T18" fmla="*/ 48 w 125"/>
                <a:gd name="T19" fmla="*/ 15 h 82"/>
                <a:gd name="T20" fmla="*/ 66 w 125"/>
                <a:gd name="T21" fmla="*/ 4 h 82"/>
                <a:gd name="T22" fmla="*/ 77 w 125"/>
                <a:gd name="T23" fmla="*/ 0 h 82"/>
                <a:gd name="T24" fmla="*/ 88 w 125"/>
                <a:gd name="T25" fmla="*/ 0 h 82"/>
                <a:gd name="T26" fmla="*/ 92 w 125"/>
                <a:gd name="T27" fmla="*/ 4 h 82"/>
                <a:gd name="T28" fmla="*/ 92 w 125"/>
                <a:gd name="T29" fmla="*/ 8 h 82"/>
                <a:gd name="T30" fmla="*/ 88 w 125"/>
                <a:gd name="T31" fmla="*/ 15 h 82"/>
                <a:gd name="T32" fmla="*/ 103 w 125"/>
                <a:gd name="T33" fmla="*/ 30 h 82"/>
                <a:gd name="T34" fmla="*/ 118 w 125"/>
                <a:gd name="T35" fmla="*/ 34 h 82"/>
                <a:gd name="T36" fmla="*/ 118 w 125"/>
                <a:gd name="T37" fmla="*/ 34 h 82"/>
                <a:gd name="T38" fmla="*/ 122 w 125"/>
                <a:gd name="T39" fmla="*/ 37 h 82"/>
                <a:gd name="T40" fmla="*/ 122 w 125"/>
                <a:gd name="T41" fmla="*/ 45 h 82"/>
                <a:gd name="T42" fmla="*/ 125 w 125"/>
                <a:gd name="T43" fmla="*/ 49 h 82"/>
                <a:gd name="T44" fmla="*/ 118 w 125"/>
                <a:gd name="T45" fmla="*/ 52 h 82"/>
                <a:gd name="T46" fmla="*/ 111 w 125"/>
                <a:gd name="T47" fmla="*/ 52 h 82"/>
                <a:gd name="T48" fmla="*/ 107 w 125"/>
                <a:gd name="T49" fmla="*/ 56 h 82"/>
                <a:gd name="T50" fmla="*/ 107 w 125"/>
                <a:gd name="T51" fmla="*/ 63 h 82"/>
                <a:gd name="T52" fmla="*/ 100 w 125"/>
                <a:gd name="T53" fmla="*/ 63 h 82"/>
                <a:gd name="T54" fmla="*/ 81 w 125"/>
                <a:gd name="T55" fmla="*/ 60 h 82"/>
                <a:gd name="T56" fmla="*/ 81 w 125"/>
                <a:gd name="T57" fmla="*/ 60 h 82"/>
                <a:gd name="T58" fmla="*/ 74 w 125"/>
                <a:gd name="T59" fmla="*/ 63 h 82"/>
                <a:gd name="T60" fmla="*/ 59 w 125"/>
                <a:gd name="T61" fmla="*/ 63 h 82"/>
                <a:gd name="T62" fmla="*/ 44 w 125"/>
                <a:gd name="T63" fmla="*/ 63 h 82"/>
                <a:gd name="T64" fmla="*/ 40 w 125"/>
                <a:gd name="T65" fmla="*/ 67 h 82"/>
                <a:gd name="T66" fmla="*/ 40 w 125"/>
                <a:gd name="T67" fmla="*/ 75 h 82"/>
                <a:gd name="T68" fmla="*/ 44 w 125"/>
                <a:gd name="T69" fmla="*/ 82 h 82"/>
                <a:gd name="T70" fmla="*/ 37 w 125"/>
                <a:gd name="T71" fmla="*/ 78 h 82"/>
                <a:gd name="T72" fmla="*/ 33 w 125"/>
                <a:gd name="T73" fmla="*/ 82 h 82"/>
                <a:gd name="T74" fmla="*/ 22 w 125"/>
                <a:gd name="T75" fmla="*/ 78 h 82"/>
                <a:gd name="T76" fmla="*/ 18 w 125"/>
                <a:gd name="T77" fmla="*/ 75 h 82"/>
                <a:gd name="T78" fmla="*/ 14 w 125"/>
                <a:gd name="T79" fmla="*/ 75 h 82"/>
                <a:gd name="T80" fmla="*/ 7 w 125"/>
                <a:gd name="T81" fmla="*/ 71 h 82"/>
                <a:gd name="T82" fmla="*/ 0 w 125"/>
                <a:gd name="T83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2">
                  <a:moveTo>
                    <a:pt x="0" y="71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49"/>
                  </a:lnTo>
                  <a:lnTo>
                    <a:pt x="14" y="4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8" y="15"/>
                  </a:lnTo>
                  <a:lnTo>
                    <a:pt x="62" y="8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8" y="15"/>
                  </a:lnTo>
                  <a:lnTo>
                    <a:pt x="103" y="26"/>
                  </a:lnTo>
                  <a:lnTo>
                    <a:pt x="103" y="30"/>
                  </a:lnTo>
                  <a:lnTo>
                    <a:pt x="111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8" y="41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25" y="49"/>
                  </a:lnTo>
                  <a:lnTo>
                    <a:pt x="122" y="52"/>
                  </a:lnTo>
                  <a:lnTo>
                    <a:pt x="118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85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77" y="63"/>
                  </a:lnTo>
                  <a:lnTo>
                    <a:pt x="74" y="63"/>
                  </a:lnTo>
                  <a:lnTo>
                    <a:pt x="66" y="63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40" y="75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3" y="82"/>
                  </a:lnTo>
                  <a:lnTo>
                    <a:pt x="29" y="82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8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7" y="71"/>
                  </a:lnTo>
                  <a:lnTo>
                    <a:pt x="0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3931478" y="2851738"/>
              <a:ext cx="137670" cy="91351"/>
            </a:xfrm>
            <a:custGeom>
              <a:avLst/>
              <a:gdLst>
                <a:gd name="T0" fmla="*/ 18 w 107"/>
                <a:gd name="T1" fmla="*/ 8 h 71"/>
                <a:gd name="T2" fmla="*/ 26 w 107"/>
                <a:gd name="T3" fmla="*/ 4 h 71"/>
                <a:gd name="T4" fmla="*/ 40 w 107"/>
                <a:gd name="T5" fmla="*/ 0 h 71"/>
                <a:gd name="T6" fmla="*/ 51 w 107"/>
                <a:gd name="T7" fmla="*/ 0 h 71"/>
                <a:gd name="T8" fmla="*/ 59 w 107"/>
                <a:gd name="T9" fmla="*/ 8 h 71"/>
                <a:gd name="T10" fmla="*/ 63 w 107"/>
                <a:gd name="T11" fmla="*/ 8 h 71"/>
                <a:gd name="T12" fmla="*/ 66 w 107"/>
                <a:gd name="T13" fmla="*/ 8 h 71"/>
                <a:gd name="T14" fmla="*/ 70 w 107"/>
                <a:gd name="T15" fmla="*/ 8 h 71"/>
                <a:gd name="T16" fmla="*/ 74 w 107"/>
                <a:gd name="T17" fmla="*/ 15 h 71"/>
                <a:gd name="T18" fmla="*/ 77 w 107"/>
                <a:gd name="T19" fmla="*/ 19 h 71"/>
                <a:gd name="T20" fmla="*/ 81 w 107"/>
                <a:gd name="T21" fmla="*/ 22 h 71"/>
                <a:gd name="T22" fmla="*/ 88 w 107"/>
                <a:gd name="T23" fmla="*/ 30 h 71"/>
                <a:gd name="T24" fmla="*/ 88 w 107"/>
                <a:gd name="T25" fmla="*/ 34 h 71"/>
                <a:gd name="T26" fmla="*/ 88 w 107"/>
                <a:gd name="T27" fmla="*/ 41 h 71"/>
                <a:gd name="T28" fmla="*/ 92 w 107"/>
                <a:gd name="T29" fmla="*/ 45 h 71"/>
                <a:gd name="T30" fmla="*/ 96 w 107"/>
                <a:gd name="T31" fmla="*/ 52 h 71"/>
                <a:gd name="T32" fmla="*/ 100 w 107"/>
                <a:gd name="T33" fmla="*/ 52 h 71"/>
                <a:gd name="T34" fmla="*/ 103 w 107"/>
                <a:gd name="T35" fmla="*/ 56 h 71"/>
                <a:gd name="T36" fmla="*/ 103 w 107"/>
                <a:gd name="T37" fmla="*/ 59 h 71"/>
                <a:gd name="T38" fmla="*/ 107 w 107"/>
                <a:gd name="T39" fmla="*/ 63 h 71"/>
                <a:gd name="T40" fmla="*/ 107 w 107"/>
                <a:gd name="T41" fmla="*/ 71 h 71"/>
                <a:gd name="T42" fmla="*/ 103 w 107"/>
                <a:gd name="T43" fmla="*/ 67 h 71"/>
                <a:gd name="T44" fmla="*/ 96 w 107"/>
                <a:gd name="T45" fmla="*/ 63 h 71"/>
                <a:gd name="T46" fmla="*/ 88 w 107"/>
                <a:gd name="T47" fmla="*/ 63 h 71"/>
                <a:gd name="T48" fmla="*/ 81 w 107"/>
                <a:gd name="T49" fmla="*/ 63 h 71"/>
                <a:gd name="T50" fmla="*/ 63 w 107"/>
                <a:gd name="T51" fmla="*/ 59 h 71"/>
                <a:gd name="T52" fmla="*/ 63 w 107"/>
                <a:gd name="T53" fmla="*/ 59 h 71"/>
                <a:gd name="T54" fmla="*/ 40 w 107"/>
                <a:gd name="T55" fmla="*/ 59 h 71"/>
                <a:gd name="T56" fmla="*/ 33 w 107"/>
                <a:gd name="T57" fmla="*/ 63 h 71"/>
                <a:gd name="T58" fmla="*/ 18 w 107"/>
                <a:gd name="T59" fmla="*/ 67 h 71"/>
                <a:gd name="T60" fmla="*/ 14 w 107"/>
                <a:gd name="T61" fmla="*/ 63 h 71"/>
                <a:gd name="T62" fmla="*/ 14 w 107"/>
                <a:gd name="T63" fmla="*/ 63 h 71"/>
                <a:gd name="T64" fmla="*/ 18 w 107"/>
                <a:gd name="T65" fmla="*/ 59 h 71"/>
                <a:gd name="T66" fmla="*/ 11 w 107"/>
                <a:gd name="T67" fmla="*/ 59 h 71"/>
                <a:gd name="T68" fmla="*/ 11 w 107"/>
                <a:gd name="T69" fmla="*/ 59 h 71"/>
                <a:gd name="T70" fmla="*/ 14 w 107"/>
                <a:gd name="T71" fmla="*/ 52 h 71"/>
                <a:gd name="T72" fmla="*/ 26 w 107"/>
                <a:gd name="T73" fmla="*/ 48 h 71"/>
                <a:gd name="T74" fmla="*/ 33 w 107"/>
                <a:gd name="T75" fmla="*/ 48 h 71"/>
                <a:gd name="T76" fmla="*/ 37 w 107"/>
                <a:gd name="T77" fmla="*/ 48 h 71"/>
                <a:gd name="T78" fmla="*/ 40 w 107"/>
                <a:gd name="T79" fmla="*/ 45 h 71"/>
                <a:gd name="T80" fmla="*/ 48 w 107"/>
                <a:gd name="T81" fmla="*/ 48 h 71"/>
                <a:gd name="T82" fmla="*/ 55 w 107"/>
                <a:gd name="T83" fmla="*/ 52 h 71"/>
                <a:gd name="T84" fmla="*/ 63 w 107"/>
                <a:gd name="T85" fmla="*/ 48 h 71"/>
                <a:gd name="T86" fmla="*/ 59 w 107"/>
                <a:gd name="T87" fmla="*/ 48 h 71"/>
                <a:gd name="T88" fmla="*/ 48 w 107"/>
                <a:gd name="T89" fmla="*/ 45 h 71"/>
                <a:gd name="T90" fmla="*/ 40 w 107"/>
                <a:gd name="T91" fmla="*/ 41 h 71"/>
                <a:gd name="T92" fmla="*/ 33 w 107"/>
                <a:gd name="T93" fmla="*/ 41 h 71"/>
                <a:gd name="T94" fmla="*/ 22 w 107"/>
                <a:gd name="T95" fmla="*/ 45 h 71"/>
                <a:gd name="T96" fmla="*/ 14 w 107"/>
                <a:gd name="T97" fmla="*/ 48 h 71"/>
                <a:gd name="T98" fmla="*/ 14 w 107"/>
                <a:gd name="T99" fmla="*/ 45 h 71"/>
                <a:gd name="T100" fmla="*/ 14 w 107"/>
                <a:gd name="T101" fmla="*/ 41 h 71"/>
                <a:gd name="T102" fmla="*/ 11 w 107"/>
                <a:gd name="T103" fmla="*/ 37 h 71"/>
                <a:gd name="T104" fmla="*/ 0 w 107"/>
                <a:gd name="T105" fmla="*/ 30 h 71"/>
                <a:gd name="T106" fmla="*/ 14 w 107"/>
                <a:gd name="T107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71">
                  <a:moveTo>
                    <a:pt x="14" y="8"/>
                  </a:moveTo>
                  <a:lnTo>
                    <a:pt x="18" y="8"/>
                  </a:lnTo>
                  <a:lnTo>
                    <a:pt x="22" y="8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5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6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41"/>
                  </a:lnTo>
                  <a:lnTo>
                    <a:pt x="88" y="45"/>
                  </a:lnTo>
                  <a:lnTo>
                    <a:pt x="92" y="45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3" y="56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63"/>
                  </a:lnTo>
                  <a:lnTo>
                    <a:pt x="107" y="63"/>
                  </a:lnTo>
                  <a:lnTo>
                    <a:pt x="107" y="67"/>
                  </a:lnTo>
                  <a:lnTo>
                    <a:pt x="107" y="71"/>
                  </a:lnTo>
                  <a:lnTo>
                    <a:pt x="107" y="67"/>
                  </a:lnTo>
                  <a:lnTo>
                    <a:pt x="103" y="67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88" y="63"/>
                  </a:lnTo>
                  <a:lnTo>
                    <a:pt x="85" y="63"/>
                  </a:lnTo>
                  <a:lnTo>
                    <a:pt x="81" y="63"/>
                  </a:lnTo>
                  <a:lnTo>
                    <a:pt x="74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55" y="59"/>
                  </a:lnTo>
                  <a:lnTo>
                    <a:pt x="40" y="59"/>
                  </a:lnTo>
                  <a:lnTo>
                    <a:pt x="37" y="59"/>
                  </a:lnTo>
                  <a:lnTo>
                    <a:pt x="33" y="63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14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4" y="52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52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40" y="41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4" y="11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3945629" y="2904490"/>
              <a:ext cx="66905" cy="19300"/>
            </a:xfrm>
            <a:custGeom>
              <a:avLst/>
              <a:gdLst>
                <a:gd name="T0" fmla="*/ 0 w 52"/>
                <a:gd name="T1" fmla="*/ 15 h 15"/>
                <a:gd name="T2" fmla="*/ 3 w 52"/>
                <a:gd name="T3" fmla="*/ 11 h 15"/>
                <a:gd name="T4" fmla="*/ 11 w 52"/>
                <a:gd name="T5" fmla="*/ 11 h 15"/>
                <a:gd name="T6" fmla="*/ 15 w 52"/>
                <a:gd name="T7" fmla="*/ 7 h 15"/>
                <a:gd name="T8" fmla="*/ 18 w 52"/>
                <a:gd name="T9" fmla="*/ 7 h 15"/>
                <a:gd name="T10" fmla="*/ 22 w 52"/>
                <a:gd name="T11" fmla="*/ 7 h 15"/>
                <a:gd name="T12" fmla="*/ 22 w 52"/>
                <a:gd name="T13" fmla="*/ 7 h 15"/>
                <a:gd name="T14" fmla="*/ 26 w 52"/>
                <a:gd name="T15" fmla="*/ 7 h 15"/>
                <a:gd name="T16" fmla="*/ 26 w 52"/>
                <a:gd name="T17" fmla="*/ 7 h 15"/>
                <a:gd name="T18" fmla="*/ 29 w 52"/>
                <a:gd name="T19" fmla="*/ 4 h 15"/>
                <a:gd name="T20" fmla="*/ 33 w 52"/>
                <a:gd name="T21" fmla="*/ 7 h 15"/>
                <a:gd name="T22" fmla="*/ 37 w 52"/>
                <a:gd name="T23" fmla="*/ 7 h 15"/>
                <a:gd name="T24" fmla="*/ 40 w 52"/>
                <a:gd name="T25" fmla="*/ 7 h 15"/>
                <a:gd name="T26" fmla="*/ 44 w 52"/>
                <a:gd name="T27" fmla="*/ 11 h 15"/>
                <a:gd name="T28" fmla="*/ 48 w 52"/>
                <a:gd name="T29" fmla="*/ 11 h 15"/>
                <a:gd name="T30" fmla="*/ 52 w 52"/>
                <a:gd name="T31" fmla="*/ 7 h 15"/>
                <a:gd name="T32" fmla="*/ 48 w 52"/>
                <a:gd name="T33" fmla="*/ 7 h 15"/>
                <a:gd name="T34" fmla="*/ 48 w 52"/>
                <a:gd name="T35" fmla="*/ 7 h 15"/>
                <a:gd name="T36" fmla="*/ 40 w 52"/>
                <a:gd name="T37" fmla="*/ 4 h 15"/>
                <a:gd name="T38" fmla="*/ 37 w 52"/>
                <a:gd name="T39" fmla="*/ 4 h 15"/>
                <a:gd name="T40" fmla="*/ 33 w 52"/>
                <a:gd name="T41" fmla="*/ 0 h 15"/>
                <a:gd name="T42" fmla="*/ 29 w 52"/>
                <a:gd name="T43" fmla="*/ 0 h 15"/>
                <a:gd name="T44" fmla="*/ 26 w 52"/>
                <a:gd name="T45" fmla="*/ 0 h 15"/>
                <a:gd name="T46" fmla="*/ 22 w 52"/>
                <a:gd name="T47" fmla="*/ 0 h 15"/>
                <a:gd name="T48" fmla="*/ 15 w 52"/>
                <a:gd name="T49" fmla="*/ 4 h 15"/>
                <a:gd name="T50" fmla="*/ 11 w 52"/>
                <a:gd name="T51" fmla="*/ 4 h 15"/>
                <a:gd name="T52" fmla="*/ 11 w 52"/>
                <a:gd name="T53" fmla="*/ 7 h 15"/>
                <a:gd name="T54" fmla="*/ 3 w 52"/>
                <a:gd name="T55" fmla="*/ 7 h 15"/>
                <a:gd name="T56" fmla="*/ 3 w 52"/>
                <a:gd name="T57" fmla="*/ 7 h 15"/>
                <a:gd name="T58" fmla="*/ 7 w 52"/>
                <a:gd name="T59" fmla="*/ 11 h 15"/>
                <a:gd name="T60" fmla="*/ 11 w 52"/>
                <a:gd name="T61" fmla="*/ 7 h 15"/>
                <a:gd name="T62" fmla="*/ 7 w 52"/>
                <a:gd name="T63" fmla="*/ 11 h 15"/>
                <a:gd name="T64" fmla="*/ 3 w 52"/>
                <a:gd name="T65" fmla="*/ 11 h 15"/>
                <a:gd name="T66" fmla="*/ 0 w 52"/>
                <a:gd name="T67" fmla="*/ 7 h 15"/>
                <a:gd name="T68" fmla="*/ 0 w 52"/>
                <a:gd name="T69" fmla="*/ 11 h 15"/>
                <a:gd name="T70" fmla="*/ 0 w 52"/>
                <a:gd name="T71" fmla="*/ 11 h 15"/>
                <a:gd name="T72" fmla="*/ 0 w 52"/>
                <a:gd name="T7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15">
                  <a:moveTo>
                    <a:pt x="0" y="15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3949489" y="2927649"/>
              <a:ext cx="63045" cy="33452"/>
            </a:xfrm>
            <a:custGeom>
              <a:avLst/>
              <a:gdLst>
                <a:gd name="T0" fmla="*/ 0 w 49"/>
                <a:gd name="T1" fmla="*/ 8 h 26"/>
                <a:gd name="T2" fmla="*/ 4 w 49"/>
                <a:gd name="T3" fmla="*/ 8 h 26"/>
                <a:gd name="T4" fmla="*/ 8 w 49"/>
                <a:gd name="T5" fmla="*/ 4 h 26"/>
                <a:gd name="T6" fmla="*/ 19 w 49"/>
                <a:gd name="T7" fmla="*/ 4 h 26"/>
                <a:gd name="T8" fmla="*/ 23 w 49"/>
                <a:gd name="T9" fmla="*/ 0 h 26"/>
                <a:gd name="T10" fmla="*/ 26 w 49"/>
                <a:gd name="T11" fmla="*/ 0 h 26"/>
                <a:gd name="T12" fmla="*/ 41 w 49"/>
                <a:gd name="T13" fmla="*/ 0 h 26"/>
                <a:gd name="T14" fmla="*/ 49 w 49"/>
                <a:gd name="T15" fmla="*/ 0 h 26"/>
                <a:gd name="T16" fmla="*/ 49 w 49"/>
                <a:gd name="T17" fmla="*/ 4 h 26"/>
                <a:gd name="T18" fmla="*/ 49 w 49"/>
                <a:gd name="T19" fmla="*/ 8 h 26"/>
                <a:gd name="T20" fmla="*/ 49 w 49"/>
                <a:gd name="T21" fmla="*/ 12 h 26"/>
                <a:gd name="T22" fmla="*/ 49 w 49"/>
                <a:gd name="T23" fmla="*/ 15 h 26"/>
                <a:gd name="T24" fmla="*/ 49 w 49"/>
                <a:gd name="T25" fmla="*/ 19 h 26"/>
                <a:gd name="T26" fmla="*/ 45 w 49"/>
                <a:gd name="T27" fmla="*/ 19 h 26"/>
                <a:gd name="T28" fmla="*/ 41 w 49"/>
                <a:gd name="T29" fmla="*/ 19 h 26"/>
                <a:gd name="T30" fmla="*/ 37 w 49"/>
                <a:gd name="T31" fmla="*/ 23 h 26"/>
                <a:gd name="T32" fmla="*/ 34 w 49"/>
                <a:gd name="T33" fmla="*/ 23 h 26"/>
                <a:gd name="T34" fmla="*/ 30 w 49"/>
                <a:gd name="T35" fmla="*/ 26 h 26"/>
                <a:gd name="T36" fmla="*/ 26 w 49"/>
                <a:gd name="T37" fmla="*/ 26 h 26"/>
                <a:gd name="T38" fmla="*/ 26 w 49"/>
                <a:gd name="T39" fmla="*/ 26 h 26"/>
                <a:gd name="T40" fmla="*/ 26 w 49"/>
                <a:gd name="T41" fmla="*/ 23 h 26"/>
                <a:gd name="T42" fmla="*/ 19 w 49"/>
                <a:gd name="T43" fmla="*/ 26 h 26"/>
                <a:gd name="T44" fmla="*/ 23 w 49"/>
                <a:gd name="T45" fmla="*/ 23 h 26"/>
                <a:gd name="T46" fmla="*/ 23 w 49"/>
                <a:gd name="T47" fmla="*/ 23 h 26"/>
                <a:gd name="T48" fmla="*/ 23 w 49"/>
                <a:gd name="T49" fmla="*/ 19 h 26"/>
                <a:gd name="T50" fmla="*/ 19 w 49"/>
                <a:gd name="T51" fmla="*/ 19 h 26"/>
                <a:gd name="T52" fmla="*/ 19 w 49"/>
                <a:gd name="T53" fmla="*/ 19 h 26"/>
                <a:gd name="T54" fmla="*/ 15 w 49"/>
                <a:gd name="T55" fmla="*/ 15 h 26"/>
                <a:gd name="T56" fmla="*/ 26 w 49"/>
                <a:gd name="T57" fmla="*/ 15 h 26"/>
                <a:gd name="T58" fmla="*/ 26 w 49"/>
                <a:gd name="T59" fmla="*/ 15 h 26"/>
                <a:gd name="T60" fmla="*/ 23 w 49"/>
                <a:gd name="T61" fmla="*/ 15 h 26"/>
                <a:gd name="T62" fmla="*/ 19 w 49"/>
                <a:gd name="T63" fmla="*/ 15 h 26"/>
                <a:gd name="T64" fmla="*/ 15 w 49"/>
                <a:gd name="T65" fmla="*/ 15 h 26"/>
                <a:gd name="T66" fmla="*/ 12 w 49"/>
                <a:gd name="T67" fmla="*/ 15 h 26"/>
                <a:gd name="T68" fmla="*/ 12 w 49"/>
                <a:gd name="T69" fmla="*/ 15 h 26"/>
                <a:gd name="T70" fmla="*/ 8 w 49"/>
                <a:gd name="T71" fmla="*/ 15 h 26"/>
                <a:gd name="T72" fmla="*/ 4 w 49"/>
                <a:gd name="T73" fmla="*/ 12 h 26"/>
                <a:gd name="T74" fmla="*/ 8 w 49"/>
                <a:gd name="T75" fmla="*/ 8 h 26"/>
                <a:gd name="T76" fmla="*/ 4 w 49"/>
                <a:gd name="T77" fmla="*/ 8 h 26"/>
                <a:gd name="T78" fmla="*/ 0 w 49"/>
                <a:gd name="T79" fmla="*/ 8 h 26"/>
                <a:gd name="T80" fmla="*/ 0 w 49"/>
                <a:gd name="T81" fmla="*/ 8 h 26"/>
                <a:gd name="T82" fmla="*/ 0 w 49"/>
                <a:gd name="T8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26">
                  <a:moveTo>
                    <a:pt x="0" y="8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3988089" y="2927649"/>
              <a:ext cx="153109" cy="133810"/>
            </a:xfrm>
            <a:custGeom>
              <a:avLst/>
              <a:gdLst>
                <a:gd name="T0" fmla="*/ 4 w 119"/>
                <a:gd name="T1" fmla="*/ 23 h 104"/>
                <a:gd name="T2" fmla="*/ 11 w 119"/>
                <a:gd name="T3" fmla="*/ 19 h 104"/>
                <a:gd name="T4" fmla="*/ 19 w 119"/>
                <a:gd name="T5" fmla="*/ 19 h 104"/>
                <a:gd name="T6" fmla="*/ 19 w 119"/>
                <a:gd name="T7" fmla="*/ 12 h 104"/>
                <a:gd name="T8" fmla="*/ 19 w 119"/>
                <a:gd name="T9" fmla="*/ 4 h 104"/>
                <a:gd name="T10" fmla="*/ 19 w 119"/>
                <a:gd name="T11" fmla="*/ 0 h 104"/>
                <a:gd name="T12" fmla="*/ 37 w 119"/>
                <a:gd name="T13" fmla="*/ 4 h 104"/>
                <a:gd name="T14" fmla="*/ 44 w 119"/>
                <a:gd name="T15" fmla="*/ 4 h 104"/>
                <a:gd name="T16" fmla="*/ 52 w 119"/>
                <a:gd name="T17" fmla="*/ 4 h 104"/>
                <a:gd name="T18" fmla="*/ 59 w 119"/>
                <a:gd name="T19" fmla="*/ 8 h 104"/>
                <a:gd name="T20" fmla="*/ 63 w 119"/>
                <a:gd name="T21" fmla="*/ 12 h 104"/>
                <a:gd name="T22" fmla="*/ 67 w 119"/>
                <a:gd name="T23" fmla="*/ 12 h 104"/>
                <a:gd name="T24" fmla="*/ 74 w 119"/>
                <a:gd name="T25" fmla="*/ 12 h 104"/>
                <a:gd name="T26" fmla="*/ 81 w 119"/>
                <a:gd name="T27" fmla="*/ 12 h 104"/>
                <a:gd name="T28" fmla="*/ 85 w 119"/>
                <a:gd name="T29" fmla="*/ 8 h 104"/>
                <a:gd name="T30" fmla="*/ 93 w 119"/>
                <a:gd name="T31" fmla="*/ 8 h 104"/>
                <a:gd name="T32" fmla="*/ 96 w 119"/>
                <a:gd name="T33" fmla="*/ 8 h 104"/>
                <a:gd name="T34" fmla="*/ 100 w 119"/>
                <a:gd name="T35" fmla="*/ 12 h 104"/>
                <a:gd name="T36" fmla="*/ 104 w 119"/>
                <a:gd name="T37" fmla="*/ 19 h 104"/>
                <a:gd name="T38" fmla="*/ 107 w 119"/>
                <a:gd name="T39" fmla="*/ 19 h 104"/>
                <a:gd name="T40" fmla="*/ 104 w 119"/>
                <a:gd name="T41" fmla="*/ 26 h 104"/>
                <a:gd name="T42" fmla="*/ 107 w 119"/>
                <a:gd name="T43" fmla="*/ 30 h 104"/>
                <a:gd name="T44" fmla="*/ 111 w 119"/>
                <a:gd name="T45" fmla="*/ 26 h 104"/>
                <a:gd name="T46" fmla="*/ 111 w 119"/>
                <a:gd name="T47" fmla="*/ 30 h 104"/>
                <a:gd name="T48" fmla="*/ 115 w 119"/>
                <a:gd name="T49" fmla="*/ 34 h 104"/>
                <a:gd name="T50" fmla="*/ 119 w 119"/>
                <a:gd name="T51" fmla="*/ 38 h 104"/>
                <a:gd name="T52" fmla="*/ 111 w 119"/>
                <a:gd name="T53" fmla="*/ 41 h 104"/>
                <a:gd name="T54" fmla="*/ 111 w 119"/>
                <a:gd name="T55" fmla="*/ 41 h 104"/>
                <a:gd name="T56" fmla="*/ 111 w 119"/>
                <a:gd name="T57" fmla="*/ 52 h 104"/>
                <a:gd name="T58" fmla="*/ 111 w 119"/>
                <a:gd name="T59" fmla="*/ 60 h 104"/>
                <a:gd name="T60" fmla="*/ 115 w 119"/>
                <a:gd name="T61" fmla="*/ 64 h 104"/>
                <a:gd name="T62" fmla="*/ 111 w 119"/>
                <a:gd name="T63" fmla="*/ 64 h 104"/>
                <a:gd name="T64" fmla="*/ 111 w 119"/>
                <a:gd name="T65" fmla="*/ 71 h 104"/>
                <a:gd name="T66" fmla="*/ 115 w 119"/>
                <a:gd name="T67" fmla="*/ 75 h 104"/>
                <a:gd name="T68" fmla="*/ 107 w 119"/>
                <a:gd name="T69" fmla="*/ 82 h 104"/>
                <a:gd name="T70" fmla="*/ 107 w 119"/>
                <a:gd name="T71" fmla="*/ 90 h 104"/>
                <a:gd name="T72" fmla="*/ 100 w 119"/>
                <a:gd name="T73" fmla="*/ 97 h 104"/>
                <a:gd name="T74" fmla="*/ 78 w 119"/>
                <a:gd name="T75" fmla="*/ 104 h 104"/>
                <a:gd name="T76" fmla="*/ 67 w 119"/>
                <a:gd name="T77" fmla="*/ 101 h 104"/>
                <a:gd name="T78" fmla="*/ 63 w 119"/>
                <a:gd name="T79" fmla="*/ 93 h 104"/>
                <a:gd name="T80" fmla="*/ 63 w 119"/>
                <a:gd name="T81" fmla="*/ 93 h 104"/>
                <a:gd name="T82" fmla="*/ 70 w 119"/>
                <a:gd name="T83" fmla="*/ 67 h 104"/>
                <a:gd name="T84" fmla="*/ 70 w 119"/>
                <a:gd name="T85" fmla="*/ 64 h 104"/>
                <a:gd name="T86" fmla="*/ 70 w 119"/>
                <a:gd name="T87" fmla="*/ 60 h 104"/>
                <a:gd name="T88" fmla="*/ 67 w 119"/>
                <a:gd name="T89" fmla="*/ 56 h 104"/>
                <a:gd name="T90" fmla="*/ 63 w 119"/>
                <a:gd name="T91" fmla="*/ 49 h 104"/>
                <a:gd name="T92" fmla="*/ 59 w 119"/>
                <a:gd name="T93" fmla="*/ 41 h 104"/>
                <a:gd name="T94" fmla="*/ 41 w 119"/>
                <a:gd name="T95" fmla="*/ 41 h 104"/>
                <a:gd name="T96" fmla="*/ 37 w 119"/>
                <a:gd name="T97" fmla="*/ 49 h 104"/>
                <a:gd name="T98" fmla="*/ 30 w 119"/>
                <a:gd name="T99" fmla="*/ 52 h 104"/>
                <a:gd name="T100" fmla="*/ 26 w 119"/>
                <a:gd name="T101" fmla="*/ 52 h 104"/>
                <a:gd name="T102" fmla="*/ 19 w 119"/>
                <a:gd name="T103" fmla="*/ 45 h 104"/>
                <a:gd name="T104" fmla="*/ 15 w 119"/>
                <a:gd name="T105" fmla="*/ 45 h 104"/>
                <a:gd name="T106" fmla="*/ 15 w 119"/>
                <a:gd name="T107" fmla="*/ 41 h 104"/>
                <a:gd name="T108" fmla="*/ 11 w 119"/>
                <a:gd name="T109" fmla="*/ 41 h 104"/>
                <a:gd name="T110" fmla="*/ 7 w 119"/>
                <a:gd name="T111" fmla="*/ 41 h 104"/>
                <a:gd name="T112" fmla="*/ 4 w 119"/>
                <a:gd name="T113" fmla="*/ 30 h 104"/>
                <a:gd name="T114" fmla="*/ 0 w 119"/>
                <a:gd name="T115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" h="104">
                  <a:moveTo>
                    <a:pt x="0" y="26"/>
                  </a:moveTo>
                  <a:lnTo>
                    <a:pt x="4" y="23"/>
                  </a:lnTo>
                  <a:lnTo>
                    <a:pt x="7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5" y="8"/>
                  </a:lnTo>
                  <a:lnTo>
                    <a:pt x="89" y="8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4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0"/>
                  </a:lnTo>
                  <a:lnTo>
                    <a:pt x="107" y="26"/>
                  </a:lnTo>
                  <a:lnTo>
                    <a:pt x="111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8"/>
                  </a:lnTo>
                  <a:lnTo>
                    <a:pt x="115" y="38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1" y="60"/>
                  </a:lnTo>
                  <a:lnTo>
                    <a:pt x="115" y="60"/>
                  </a:lnTo>
                  <a:lnTo>
                    <a:pt x="115" y="64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04" y="86"/>
                  </a:lnTo>
                  <a:lnTo>
                    <a:pt x="107" y="90"/>
                  </a:lnTo>
                  <a:lnTo>
                    <a:pt x="104" y="93"/>
                  </a:lnTo>
                  <a:lnTo>
                    <a:pt x="100" y="97"/>
                  </a:lnTo>
                  <a:lnTo>
                    <a:pt x="104" y="97"/>
                  </a:lnTo>
                  <a:lnTo>
                    <a:pt x="78" y="104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3" y="97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70" y="86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7" y="56"/>
                  </a:lnTo>
                  <a:lnTo>
                    <a:pt x="70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59" y="41"/>
                  </a:lnTo>
                  <a:lnTo>
                    <a:pt x="48" y="41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37" y="49"/>
                  </a:lnTo>
                  <a:lnTo>
                    <a:pt x="37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2" y="49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0" name="Freeform 122"/>
            <p:cNvSpPr>
              <a:spLocks noEditPoints="1"/>
            </p:cNvSpPr>
            <p:nvPr/>
          </p:nvSpPr>
          <p:spPr bwMode="auto">
            <a:xfrm>
              <a:off x="4021540" y="2980401"/>
              <a:ext cx="56612" cy="66905"/>
            </a:xfrm>
            <a:custGeom>
              <a:avLst/>
              <a:gdLst>
                <a:gd name="T0" fmla="*/ 11 w 44"/>
                <a:gd name="T1" fmla="*/ 45 h 52"/>
                <a:gd name="T2" fmla="*/ 11 w 44"/>
                <a:gd name="T3" fmla="*/ 41 h 52"/>
                <a:gd name="T4" fmla="*/ 11 w 44"/>
                <a:gd name="T5" fmla="*/ 41 h 52"/>
                <a:gd name="T6" fmla="*/ 7 w 44"/>
                <a:gd name="T7" fmla="*/ 41 h 52"/>
                <a:gd name="T8" fmla="*/ 7 w 44"/>
                <a:gd name="T9" fmla="*/ 41 h 52"/>
                <a:gd name="T10" fmla="*/ 7 w 44"/>
                <a:gd name="T11" fmla="*/ 41 h 52"/>
                <a:gd name="T12" fmla="*/ 11 w 44"/>
                <a:gd name="T13" fmla="*/ 45 h 52"/>
                <a:gd name="T14" fmla="*/ 11 w 44"/>
                <a:gd name="T15" fmla="*/ 45 h 52"/>
                <a:gd name="T16" fmla="*/ 11 w 44"/>
                <a:gd name="T17" fmla="*/ 45 h 52"/>
                <a:gd name="T18" fmla="*/ 4 w 44"/>
                <a:gd name="T19" fmla="*/ 11 h 52"/>
                <a:gd name="T20" fmla="*/ 4 w 44"/>
                <a:gd name="T21" fmla="*/ 11 h 52"/>
                <a:gd name="T22" fmla="*/ 11 w 44"/>
                <a:gd name="T23" fmla="*/ 11 h 52"/>
                <a:gd name="T24" fmla="*/ 11 w 44"/>
                <a:gd name="T25" fmla="*/ 8 h 52"/>
                <a:gd name="T26" fmla="*/ 15 w 44"/>
                <a:gd name="T27" fmla="*/ 4 h 52"/>
                <a:gd name="T28" fmla="*/ 15 w 44"/>
                <a:gd name="T29" fmla="*/ 0 h 52"/>
                <a:gd name="T30" fmla="*/ 22 w 44"/>
                <a:gd name="T31" fmla="*/ 0 h 52"/>
                <a:gd name="T32" fmla="*/ 33 w 44"/>
                <a:gd name="T33" fmla="*/ 0 h 52"/>
                <a:gd name="T34" fmla="*/ 37 w 44"/>
                <a:gd name="T35" fmla="*/ 4 h 52"/>
                <a:gd name="T36" fmla="*/ 37 w 44"/>
                <a:gd name="T37" fmla="*/ 8 h 52"/>
                <a:gd name="T38" fmla="*/ 44 w 44"/>
                <a:gd name="T39" fmla="*/ 11 h 52"/>
                <a:gd name="T40" fmla="*/ 41 w 44"/>
                <a:gd name="T41" fmla="*/ 15 h 52"/>
                <a:gd name="T42" fmla="*/ 44 w 44"/>
                <a:gd name="T43" fmla="*/ 19 h 52"/>
                <a:gd name="T44" fmla="*/ 44 w 44"/>
                <a:gd name="T45" fmla="*/ 19 h 52"/>
                <a:gd name="T46" fmla="*/ 44 w 44"/>
                <a:gd name="T47" fmla="*/ 23 h 52"/>
                <a:gd name="T48" fmla="*/ 44 w 44"/>
                <a:gd name="T49" fmla="*/ 23 h 52"/>
                <a:gd name="T50" fmla="*/ 44 w 44"/>
                <a:gd name="T51" fmla="*/ 26 h 52"/>
                <a:gd name="T52" fmla="*/ 44 w 44"/>
                <a:gd name="T53" fmla="*/ 26 h 52"/>
                <a:gd name="T54" fmla="*/ 44 w 44"/>
                <a:gd name="T55" fmla="*/ 45 h 52"/>
                <a:gd name="T56" fmla="*/ 37 w 44"/>
                <a:gd name="T57" fmla="*/ 52 h 52"/>
                <a:gd name="T58" fmla="*/ 33 w 44"/>
                <a:gd name="T59" fmla="*/ 49 h 52"/>
                <a:gd name="T60" fmla="*/ 30 w 44"/>
                <a:gd name="T61" fmla="*/ 49 h 52"/>
                <a:gd name="T62" fmla="*/ 18 w 44"/>
                <a:gd name="T63" fmla="*/ 45 h 52"/>
                <a:gd name="T64" fmla="*/ 15 w 44"/>
                <a:gd name="T65" fmla="*/ 45 h 52"/>
                <a:gd name="T66" fmla="*/ 15 w 44"/>
                <a:gd name="T67" fmla="*/ 45 h 52"/>
                <a:gd name="T68" fmla="*/ 15 w 44"/>
                <a:gd name="T69" fmla="*/ 41 h 52"/>
                <a:gd name="T70" fmla="*/ 11 w 44"/>
                <a:gd name="T71" fmla="*/ 37 h 52"/>
                <a:gd name="T72" fmla="*/ 15 w 44"/>
                <a:gd name="T73" fmla="*/ 37 h 52"/>
                <a:gd name="T74" fmla="*/ 15 w 44"/>
                <a:gd name="T75" fmla="*/ 37 h 52"/>
                <a:gd name="T76" fmla="*/ 11 w 44"/>
                <a:gd name="T77" fmla="*/ 37 h 52"/>
                <a:gd name="T78" fmla="*/ 7 w 44"/>
                <a:gd name="T79" fmla="*/ 34 h 52"/>
                <a:gd name="T80" fmla="*/ 7 w 44"/>
                <a:gd name="T81" fmla="*/ 30 h 52"/>
                <a:gd name="T82" fmla="*/ 4 w 44"/>
                <a:gd name="T83" fmla="*/ 26 h 52"/>
                <a:gd name="T84" fmla="*/ 0 w 44"/>
                <a:gd name="T85" fmla="*/ 26 h 52"/>
                <a:gd name="T86" fmla="*/ 0 w 44"/>
                <a:gd name="T87" fmla="*/ 23 h 52"/>
                <a:gd name="T88" fmla="*/ 4 w 44"/>
                <a:gd name="T89" fmla="*/ 19 h 52"/>
                <a:gd name="T90" fmla="*/ 0 w 44"/>
                <a:gd name="T91" fmla="*/ 19 h 52"/>
                <a:gd name="T92" fmla="*/ 0 w 44"/>
                <a:gd name="T93" fmla="*/ 15 h 52"/>
                <a:gd name="T94" fmla="*/ 4 w 44"/>
                <a:gd name="T95" fmla="*/ 11 h 52"/>
                <a:gd name="T96" fmla="*/ 4 w 44"/>
                <a:gd name="T97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52">
                  <a:moveTo>
                    <a:pt x="11" y="45"/>
                  </a:move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44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45"/>
                  </a:lnTo>
                  <a:lnTo>
                    <a:pt x="37" y="52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4060141" y="3009994"/>
              <a:ext cx="84918" cy="81058"/>
            </a:xfrm>
            <a:custGeom>
              <a:avLst/>
              <a:gdLst>
                <a:gd name="T0" fmla="*/ 0 w 66"/>
                <a:gd name="T1" fmla="*/ 26 h 63"/>
                <a:gd name="T2" fmla="*/ 0 w 66"/>
                <a:gd name="T3" fmla="*/ 26 h 63"/>
                <a:gd name="T4" fmla="*/ 3 w 66"/>
                <a:gd name="T5" fmla="*/ 22 h 63"/>
                <a:gd name="T6" fmla="*/ 7 w 66"/>
                <a:gd name="T7" fmla="*/ 18 h 63"/>
                <a:gd name="T8" fmla="*/ 11 w 66"/>
                <a:gd name="T9" fmla="*/ 14 h 63"/>
                <a:gd name="T10" fmla="*/ 11 w 66"/>
                <a:gd name="T11" fmla="*/ 14 h 63"/>
                <a:gd name="T12" fmla="*/ 11 w 66"/>
                <a:gd name="T13" fmla="*/ 11 h 63"/>
                <a:gd name="T14" fmla="*/ 14 w 66"/>
                <a:gd name="T15" fmla="*/ 7 h 63"/>
                <a:gd name="T16" fmla="*/ 14 w 66"/>
                <a:gd name="T17" fmla="*/ 7 h 63"/>
                <a:gd name="T18" fmla="*/ 14 w 66"/>
                <a:gd name="T19" fmla="*/ 3 h 63"/>
                <a:gd name="T20" fmla="*/ 18 w 66"/>
                <a:gd name="T21" fmla="*/ 0 h 63"/>
                <a:gd name="T22" fmla="*/ 18 w 66"/>
                <a:gd name="T23" fmla="*/ 3 h 63"/>
                <a:gd name="T24" fmla="*/ 25 w 66"/>
                <a:gd name="T25" fmla="*/ 0 h 63"/>
                <a:gd name="T26" fmla="*/ 29 w 66"/>
                <a:gd name="T27" fmla="*/ 0 h 63"/>
                <a:gd name="T28" fmla="*/ 33 w 66"/>
                <a:gd name="T29" fmla="*/ 3 h 63"/>
                <a:gd name="T30" fmla="*/ 37 w 66"/>
                <a:gd name="T31" fmla="*/ 7 h 63"/>
                <a:gd name="T32" fmla="*/ 33 w 66"/>
                <a:gd name="T33" fmla="*/ 11 h 63"/>
                <a:gd name="T34" fmla="*/ 33 w 66"/>
                <a:gd name="T35" fmla="*/ 14 h 63"/>
                <a:gd name="T36" fmla="*/ 37 w 66"/>
                <a:gd name="T37" fmla="*/ 18 h 63"/>
                <a:gd name="T38" fmla="*/ 40 w 66"/>
                <a:gd name="T39" fmla="*/ 18 h 63"/>
                <a:gd name="T40" fmla="*/ 44 w 66"/>
                <a:gd name="T41" fmla="*/ 14 h 63"/>
                <a:gd name="T42" fmla="*/ 48 w 66"/>
                <a:gd name="T43" fmla="*/ 14 h 63"/>
                <a:gd name="T44" fmla="*/ 48 w 66"/>
                <a:gd name="T45" fmla="*/ 18 h 63"/>
                <a:gd name="T46" fmla="*/ 51 w 66"/>
                <a:gd name="T47" fmla="*/ 18 h 63"/>
                <a:gd name="T48" fmla="*/ 48 w 66"/>
                <a:gd name="T49" fmla="*/ 22 h 63"/>
                <a:gd name="T50" fmla="*/ 51 w 66"/>
                <a:gd name="T51" fmla="*/ 26 h 63"/>
                <a:gd name="T52" fmla="*/ 48 w 66"/>
                <a:gd name="T53" fmla="*/ 29 h 63"/>
                <a:gd name="T54" fmla="*/ 44 w 66"/>
                <a:gd name="T55" fmla="*/ 33 h 63"/>
                <a:gd name="T56" fmla="*/ 48 w 66"/>
                <a:gd name="T57" fmla="*/ 33 h 63"/>
                <a:gd name="T58" fmla="*/ 48 w 66"/>
                <a:gd name="T59" fmla="*/ 37 h 63"/>
                <a:gd name="T60" fmla="*/ 51 w 66"/>
                <a:gd name="T61" fmla="*/ 33 h 63"/>
                <a:gd name="T62" fmla="*/ 51 w 66"/>
                <a:gd name="T63" fmla="*/ 33 h 63"/>
                <a:gd name="T64" fmla="*/ 55 w 66"/>
                <a:gd name="T65" fmla="*/ 37 h 63"/>
                <a:gd name="T66" fmla="*/ 59 w 66"/>
                <a:gd name="T67" fmla="*/ 37 h 63"/>
                <a:gd name="T68" fmla="*/ 59 w 66"/>
                <a:gd name="T69" fmla="*/ 37 h 63"/>
                <a:gd name="T70" fmla="*/ 59 w 66"/>
                <a:gd name="T71" fmla="*/ 40 h 63"/>
                <a:gd name="T72" fmla="*/ 63 w 66"/>
                <a:gd name="T73" fmla="*/ 40 h 63"/>
                <a:gd name="T74" fmla="*/ 66 w 66"/>
                <a:gd name="T75" fmla="*/ 40 h 63"/>
                <a:gd name="T76" fmla="*/ 66 w 66"/>
                <a:gd name="T77" fmla="*/ 44 h 63"/>
                <a:gd name="T78" fmla="*/ 63 w 66"/>
                <a:gd name="T79" fmla="*/ 48 h 63"/>
                <a:gd name="T80" fmla="*/ 66 w 66"/>
                <a:gd name="T81" fmla="*/ 48 h 63"/>
                <a:gd name="T82" fmla="*/ 63 w 66"/>
                <a:gd name="T83" fmla="*/ 51 h 63"/>
                <a:gd name="T84" fmla="*/ 63 w 66"/>
                <a:gd name="T85" fmla="*/ 51 h 63"/>
                <a:gd name="T86" fmla="*/ 63 w 66"/>
                <a:gd name="T87" fmla="*/ 55 h 63"/>
                <a:gd name="T88" fmla="*/ 63 w 66"/>
                <a:gd name="T89" fmla="*/ 59 h 63"/>
                <a:gd name="T90" fmla="*/ 63 w 66"/>
                <a:gd name="T91" fmla="*/ 63 h 63"/>
                <a:gd name="T92" fmla="*/ 63 w 66"/>
                <a:gd name="T93" fmla="*/ 63 h 63"/>
                <a:gd name="T94" fmla="*/ 48 w 66"/>
                <a:gd name="T95" fmla="*/ 59 h 63"/>
                <a:gd name="T96" fmla="*/ 37 w 66"/>
                <a:gd name="T97" fmla="*/ 51 h 63"/>
                <a:gd name="T98" fmla="*/ 33 w 66"/>
                <a:gd name="T99" fmla="*/ 51 h 63"/>
                <a:gd name="T100" fmla="*/ 22 w 66"/>
                <a:gd name="T101" fmla="*/ 40 h 63"/>
                <a:gd name="T102" fmla="*/ 14 w 66"/>
                <a:gd name="T103" fmla="*/ 37 h 63"/>
                <a:gd name="T104" fmla="*/ 11 w 66"/>
                <a:gd name="T105" fmla="*/ 37 h 63"/>
                <a:gd name="T106" fmla="*/ 7 w 66"/>
                <a:gd name="T107" fmla="*/ 33 h 63"/>
                <a:gd name="T108" fmla="*/ 7 w 66"/>
                <a:gd name="T109" fmla="*/ 29 h 63"/>
                <a:gd name="T110" fmla="*/ 7 w 66"/>
                <a:gd name="T111" fmla="*/ 29 h 63"/>
                <a:gd name="T112" fmla="*/ 3 w 66"/>
                <a:gd name="T113" fmla="*/ 26 h 63"/>
                <a:gd name="T114" fmla="*/ 0 w 66"/>
                <a:gd name="T115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63">
                  <a:moveTo>
                    <a:pt x="0" y="26"/>
                  </a:moveTo>
                  <a:lnTo>
                    <a:pt x="0" y="26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48" y="22"/>
                  </a:lnTo>
                  <a:lnTo>
                    <a:pt x="51" y="26"/>
                  </a:lnTo>
                  <a:lnTo>
                    <a:pt x="48" y="29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5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3" y="48"/>
                  </a:lnTo>
                  <a:lnTo>
                    <a:pt x="66" y="48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3" y="55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48" y="59"/>
                  </a:lnTo>
                  <a:lnTo>
                    <a:pt x="37" y="51"/>
                  </a:lnTo>
                  <a:lnTo>
                    <a:pt x="33" y="51"/>
                  </a:lnTo>
                  <a:lnTo>
                    <a:pt x="22" y="40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4116751" y="2966247"/>
              <a:ext cx="133810" cy="128663"/>
            </a:xfrm>
            <a:custGeom>
              <a:avLst/>
              <a:gdLst>
                <a:gd name="T0" fmla="*/ 19 w 104"/>
                <a:gd name="T1" fmla="*/ 97 h 100"/>
                <a:gd name="T2" fmla="*/ 19 w 104"/>
                <a:gd name="T3" fmla="*/ 89 h 100"/>
                <a:gd name="T4" fmla="*/ 19 w 104"/>
                <a:gd name="T5" fmla="*/ 85 h 100"/>
                <a:gd name="T6" fmla="*/ 19 w 104"/>
                <a:gd name="T7" fmla="*/ 82 h 100"/>
                <a:gd name="T8" fmla="*/ 22 w 104"/>
                <a:gd name="T9" fmla="*/ 74 h 100"/>
                <a:gd name="T10" fmla="*/ 15 w 104"/>
                <a:gd name="T11" fmla="*/ 74 h 100"/>
                <a:gd name="T12" fmla="*/ 15 w 104"/>
                <a:gd name="T13" fmla="*/ 71 h 100"/>
                <a:gd name="T14" fmla="*/ 7 w 104"/>
                <a:gd name="T15" fmla="*/ 67 h 100"/>
                <a:gd name="T16" fmla="*/ 4 w 104"/>
                <a:gd name="T17" fmla="*/ 71 h 100"/>
                <a:gd name="T18" fmla="*/ 0 w 104"/>
                <a:gd name="T19" fmla="*/ 67 h 100"/>
                <a:gd name="T20" fmla="*/ 7 w 104"/>
                <a:gd name="T21" fmla="*/ 60 h 100"/>
                <a:gd name="T22" fmla="*/ 7 w 104"/>
                <a:gd name="T23" fmla="*/ 52 h 100"/>
                <a:gd name="T24" fmla="*/ 15 w 104"/>
                <a:gd name="T25" fmla="*/ 45 h 100"/>
                <a:gd name="T26" fmla="*/ 11 w 104"/>
                <a:gd name="T27" fmla="*/ 41 h 100"/>
                <a:gd name="T28" fmla="*/ 11 w 104"/>
                <a:gd name="T29" fmla="*/ 34 h 100"/>
                <a:gd name="T30" fmla="*/ 15 w 104"/>
                <a:gd name="T31" fmla="*/ 34 h 100"/>
                <a:gd name="T32" fmla="*/ 11 w 104"/>
                <a:gd name="T33" fmla="*/ 30 h 100"/>
                <a:gd name="T34" fmla="*/ 11 w 104"/>
                <a:gd name="T35" fmla="*/ 22 h 100"/>
                <a:gd name="T36" fmla="*/ 11 w 104"/>
                <a:gd name="T37" fmla="*/ 11 h 100"/>
                <a:gd name="T38" fmla="*/ 11 w 104"/>
                <a:gd name="T39" fmla="*/ 11 h 100"/>
                <a:gd name="T40" fmla="*/ 22 w 104"/>
                <a:gd name="T41" fmla="*/ 4 h 100"/>
                <a:gd name="T42" fmla="*/ 26 w 104"/>
                <a:gd name="T43" fmla="*/ 8 h 100"/>
                <a:gd name="T44" fmla="*/ 37 w 104"/>
                <a:gd name="T45" fmla="*/ 4 h 100"/>
                <a:gd name="T46" fmla="*/ 41 w 104"/>
                <a:gd name="T47" fmla="*/ 4 h 100"/>
                <a:gd name="T48" fmla="*/ 44 w 104"/>
                <a:gd name="T49" fmla="*/ 4 h 100"/>
                <a:gd name="T50" fmla="*/ 52 w 104"/>
                <a:gd name="T51" fmla="*/ 8 h 100"/>
                <a:gd name="T52" fmla="*/ 56 w 104"/>
                <a:gd name="T53" fmla="*/ 0 h 100"/>
                <a:gd name="T54" fmla="*/ 67 w 104"/>
                <a:gd name="T55" fmla="*/ 8 h 100"/>
                <a:gd name="T56" fmla="*/ 70 w 104"/>
                <a:gd name="T57" fmla="*/ 8 h 100"/>
                <a:gd name="T58" fmla="*/ 78 w 104"/>
                <a:gd name="T59" fmla="*/ 11 h 100"/>
                <a:gd name="T60" fmla="*/ 85 w 104"/>
                <a:gd name="T61" fmla="*/ 15 h 100"/>
                <a:gd name="T62" fmla="*/ 93 w 104"/>
                <a:gd name="T63" fmla="*/ 11 h 100"/>
                <a:gd name="T64" fmla="*/ 96 w 104"/>
                <a:gd name="T65" fmla="*/ 15 h 100"/>
                <a:gd name="T66" fmla="*/ 100 w 104"/>
                <a:gd name="T67" fmla="*/ 15 h 100"/>
                <a:gd name="T68" fmla="*/ 100 w 104"/>
                <a:gd name="T69" fmla="*/ 22 h 100"/>
                <a:gd name="T70" fmla="*/ 104 w 104"/>
                <a:gd name="T71" fmla="*/ 30 h 100"/>
                <a:gd name="T72" fmla="*/ 104 w 104"/>
                <a:gd name="T73" fmla="*/ 37 h 100"/>
                <a:gd name="T74" fmla="*/ 100 w 104"/>
                <a:gd name="T75" fmla="*/ 41 h 100"/>
                <a:gd name="T76" fmla="*/ 93 w 104"/>
                <a:gd name="T77" fmla="*/ 52 h 100"/>
                <a:gd name="T78" fmla="*/ 93 w 104"/>
                <a:gd name="T79" fmla="*/ 56 h 100"/>
                <a:gd name="T80" fmla="*/ 93 w 104"/>
                <a:gd name="T81" fmla="*/ 63 h 100"/>
                <a:gd name="T82" fmla="*/ 89 w 104"/>
                <a:gd name="T83" fmla="*/ 67 h 100"/>
                <a:gd name="T84" fmla="*/ 93 w 104"/>
                <a:gd name="T85" fmla="*/ 74 h 100"/>
                <a:gd name="T86" fmla="*/ 100 w 104"/>
                <a:gd name="T87" fmla="*/ 78 h 100"/>
                <a:gd name="T88" fmla="*/ 100 w 104"/>
                <a:gd name="T89" fmla="*/ 85 h 100"/>
                <a:gd name="T90" fmla="*/ 93 w 104"/>
                <a:gd name="T91" fmla="*/ 85 h 100"/>
                <a:gd name="T92" fmla="*/ 93 w 104"/>
                <a:gd name="T93" fmla="*/ 82 h 100"/>
                <a:gd name="T94" fmla="*/ 89 w 104"/>
                <a:gd name="T95" fmla="*/ 89 h 100"/>
                <a:gd name="T96" fmla="*/ 70 w 104"/>
                <a:gd name="T97" fmla="*/ 85 h 100"/>
                <a:gd name="T98" fmla="*/ 44 w 104"/>
                <a:gd name="T99" fmla="*/ 89 h 100"/>
                <a:gd name="T100" fmla="*/ 33 w 104"/>
                <a:gd name="T101" fmla="*/ 93 h 100"/>
                <a:gd name="T102" fmla="*/ 26 w 104"/>
                <a:gd name="T103" fmla="*/ 93 h 100"/>
                <a:gd name="T104" fmla="*/ 19 w 104"/>
                <a:gd name="T105" fmla="*/ 9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00">
                  <a:moveTo>
                    <a:pt x="19" y="97"/>
                  </a:moveTo>
                  <a:lnTo>
                    <a:pt x="19" y="97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19" y="74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1" y="71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4" y="63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6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0" y="41"/>
                  </a:lnTo>
                  <a:lnTo>
                    <a:pt x="93" y="48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93" y="60"/>
                  </a:lnTo>
                  <a:lnTo>
                    <a:pt x="93" y="63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96" y="85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93" y="82"/>
                  </a:lnTo>
                  <a:lnTo>
                    <a:pt x="89" y="85"/>
                  </a:lnTo>
                  <a:lnTo>
                    <a:pt x="89" y="89"/>
                  </a:lnTo>
                  <a:lnTo>
                    <a:pt x="78" y="85"/>
                  </a:lnTo>
                  <a:lnTo>
                    <a:pt x="70" y="85"/>
                  </a:lnTo>
                  <a:lnTo>
                    <a:pt x="48" y="85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6" y="93"/>
                  </a:lnTo>
                  <a:lnTo>
                    <a:pt x="22" y="100"/>
                  </a:lnTo>
                  <a:lnTo>
                    <a:pt x="19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4231263" y="2957242"/>
              <a:ext cx="90064" cy="128663"/>
            </a:xfrm>
            <a:custGeom>
              <a:avLst/>
              <a:gdLst>
                <a:gd name="T0" fmla="*/ 4 w 70"/>
                <a:gd name="T1" fmla="*/ 92 h 100"/>
                <a:gd name="T2" fmla="*/ 11 w 70"/>
                <a:gd name="T3" fmla="*/ 92 h 100"/>
                <a:gd name="T4" fmla="*/ 11 w 70"/>
                <a:gd name="T5" fmla="*/ 85 h 100"/>
                <a:gd name="T6" fmla="*/ 4 w 70"/>
                <a:gd name="T7" fmla="*/ 81 h 100"/>
                <a:gd name="T8" fmla="*/ 0 w 70"/>
                <a:gd name="T9" fmla="*/ 74 h 100"/>
                <a:gd name="T10" fmla="*/ 4 w 70"/>
                <a:gd name="T11" fmla="*/ 70 h 100"/>
                <a:gd name="T12" fmla="*/ 4 w 70"/>
                <a:gd name="T13" fmla="*/ 63 h 100"/>
                <a:gd name="T14" fmla="*/ 4 w 70"/>
                <a:gd name="T15" fmla="*/ 59 h 100"/>
                <a:gd name="T16" fmla="*/ 11 w 70"/>
                <a:gd name="T17" fmla="*/ 48 h 100"/>
                <a:gd name="T18" fmla="*/ 15 w 70"/>
                <a:gd name="T19" fmla="*/ 44 h 100"/>
                <a:gd name="T20" fmla="*/ 15 w 70"/>
                <a:gd name="T21" fmla="*/ 37 h 100"/>
                <a:gd name="T22" fmla="*/ 11 w 70"/>
                <a:gd name="T23" fmla="*/ 29 h 100"/>
                <a:gd name="T24" fmla="*/ 11 w 70"/>
                <a:gd name="T25" fmla="*/ 22 h 100"/>
                <a:gd name="T26" fmla="*/ 7 w 70"/>
                <a:gd name="T27" fmla="*/ 15 h 100"/>
                <a:gd name="T28" fmla="*/ 7 w 70"/>
                <a:gd name="T29" fmla="*/ 7 h 100"/>
                <a:gd name="T30" fmla="*/ 11 w 70"/>
                <a:gd name="T31" fmla="*/ 3 h 100"/>
                <a:gd name="T32" fmla="*/ 26 w 70"/>
                <a:gd name="T33" fmla="*/ 3 h 100"/>
                <a:gd name="T34" fmla="*/ 41 w 70"/>
                <a:gd name="T35" fmla="*/ 3 h 100"/>
                <a:gd name="T36" fmla="*/ 48 w 70"/>
                <a:gd name="T37" fmla="*/ 0 h 100"/>
                <a:gd name="T38" fmla="*/ 52 w 70"/>
                <a:gd name="T39" fmla="*/ 3 h 100"/>
                <a:gd name="T40" fmla="*/ 52 w 70"/>
                <a:gd name="T41" fmla="*/ 7 h 100"/>
                <a:gd name="T42" fmla="*/ 59 w 70"/>
                <a:gd name="T43" fmla="*/ 15 h 100"/>
                <a:gd name="T44" fmla="*/ 59 w 70"/>
                <a:gd name="T45" fmla="*/ 18 h 100"/>
                <a:gd name="T46" fmla="*/ 63 w 70"/>
                <a:gd name="T47" fmla="*/ 26 h 100"/>
                <a:gd name="T48" fmla="*/ 63 w 70"/>
                <a:gd name="T49" fmla="*/ 33 h 100"/>
                <a:gd name="T50" fmla="*/ 63 w 70"/>
                <a:gd name="T51" fmla="*/ 37 h 100"/>
                <a:gd name="T52" fmla="*/ 63 w 70"/>
                <a:gd name="T53" fmla="*/ 41 h 100"/>
                <a:gd name="T54" fmla="*/ 63 w 70"/>
                <a:gd name="T55" fmla="*/ 44 h 100"/>
                <a:gd name="T56" fmla="*/ 63 w 70"/>
                <a:gd name="T57" fmla="*/ 52 h 100"/>
                <a:gd name="T58" fmla="*/ 63 w 70"/>
                <a:gd name="T59" fmla="*/ 63 h 100"/>
                <a:gd name="T60" fmla="*/ 63 w 70"/>
                <a:gd name="T61" fmla="*/ 70 h 100"/>
                <a:gd name="T62" fmla="*/ 63 w 70"/>
                <a:gd name="T63" fmla="*/ 78 h 100"/>
                <a:gd name="T64" fmla="*/ 67 w 70"/>
                <a:gd name="T65" fmla="*/ 78 h 100"/>
                <a:gd name="T66" fmla="*/ 63 w 70"/>
                <a:gd name="T67" fmla="*/ 81 h 100"/>
                <a:gd name="T68" fmla="*/ 44 w 70"/>
                <a:gd name="T69" fmla="*/ 92 h 100"/>
                <a:gd name="T70" fmla="*/ 22 w 70"/>
                <a:gd name="T71" fmla="*/ 100 h 100"/>
                <a:gd name="T72" fmla="*/ 4 w 70"/>
                <a:gd name="T73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100">
                  <a:moveTo>
                    <a:pt x="4" y="92"/>
                  </a:moveTo>
                  <a:lnTo>
                    <a:pt x="4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1" y="89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4" y="81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7" y="59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63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2" y="85"/>
                  </a:lnTo>
                  <a:lnTo>
                    <a:pt x="44" y="92"/>
                  </a:lnTo>
                  <a:lnTo>
                    <a:pt x="33" y="92"/>
                  </a:lnTo>
                  <a:lnTo>
                    <a:pt x="22" y="100"/>
                  </a:lnTo>
                  <a:lnTo>
                    <a:pt x="15" y="96"/>
                  </a:lnTo>
                  <a:lnTo>
                    <a:pt x="4" y="96"/>
                  </a:lnTo>
                  <a:lnTo>
                    <a:pt x="4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4293020" y="2957242"/>
              <a:ext cx="42459" cy="104218"/>
            </a:xfrm>
            <a:custGeom>
              <a:avLst/>
              <a:gdLst>
                <a:gd name="T0" fmla="*/ 19 w 33"/>
                <a:gd name="T1" fmla="*/ 3 h 81"/>
                <a:gd name="T2" fmla="*/ 4 w 33"/>
                <a:gd name="T3" fmla="*/ 0 h 81"/>
                <a:gd name="T4" fmla="*/ 0 w 33"/>
                <a:gd name="T5" fmla="*/ 0 h 81"/>
                <a:gd name="T6" fmla="*/ 4 w 33"/>
                <a:gd name="T7" fmla="*/ 3 h 81"/>
                <a:gd name="T8" fmla="*/ 4 w 33"/>
                <a:gd name="T9" fmla="*/ 7 h 81"/>
                <a:gd name="T10" fmla="*/ 4 w 33"/>
                <a:gd name="T11" fmla="*/ 7 h 81"/>
                <a:gd name="T12" fmla="*/ 7 w 33"/>
                <a:gd name="T13" fmla="*/ 11 h 81"/>
                <a:gd name="T14" fmla="*/ 11 w 33"/>
                <a:gd name="T15" fmla="*/ 15 h 81"/>
                <a:gd name="T16" fmla="*/ 11 w 33"/>
                <a:gd name="T17" fmla="*/ 15 h 81"/>
                <a:gd name="T18" fmla="*/ 11 w 33"/>
                <a:gd name="T19" fmla="*/ 18 h 81"/>
                <a:gd name="T20" fmla="*/ 11 w 33"/>
                <a:gd name="T21" fmla="*/ 26 h 81"/>
                <a:gd name="T22" fmla="*/ 15 w 33"/>
                <a:gd name="T23" fmla="*/ 26 h 81"/>
                <a:gd name="T24" fmla="*/ 15 w 33"/>
                <a:gd name="T25" fmla="*/ 26 h 81"/>
                <a:gd name="T26" fmla="*/ 15 w 33"/>
                <a:gd name="T27" fmla="*/ 33 h 81"/>
                <a:gd name="T28" fmla="*/ 15 w 33"/>
                <a:gd name="T29" fmla="*/ 33 h 81"/>
                <a:gd name="T30" fmla="*/ 15 w 33"/>
                <a:gd name="T31" fmla="*/ 37 h 81"/>
                <a:gd name="T32" fmla="*/ 15 w 33"/>
                <a:gd name="T33" fmla="*/ 37 h 81"/>
                <a:gd name="T34" fmla="*/ 15 w 33"/>
                <a:gd name="T35" fmla="*/ 41 h 81"/>
                <a:gd name="T36" fmla="*/ 15 w 33"/>
                <a:gd name="T37" fmla="*/ 41 h 81"/>
                <a:gd name="T38" fmla="*/ 15 w 33"/>
                <a:gd name="T39" fmla="*/ 44 h 81"/>
                <a:gd name="T40" fmla="*/ 15 w 33"/>
                <a:gd name="T41" fmla="*/ 48 h 81"/>
                <a:gd name="T42" fmla="*/ 15 w 33"/>
                <a:gd name="T43" fmla="*/ 52 h 81"/>
                <a:gd name="T44" fmla="*/ 19 w 33"/>
                <a:gd name="T45" fmla="*/ 59 h 81"/>
                <a:gd name="T46" fmla="*/ 15 w 33"/>
                <a:gd name="T47" fmla="*/ 63 h 81"/>
                <a:gd name="T48" fmla="*/ 15 w 33"/>
                <a:gd name="T49" fmla="*/ 67 h 81"/>
                <a:gd name="T50" fmla="*/ 15 w 33"/>
                <a:gd name="T51" fmla="*/ 70 h 81"/>
                <a:gd name="T52" fmla="*/ 15 w 33"/>
                <a:gd name="T53" fmla="*/ 74 h 81"/>
                <a:gd name="T54" fmla="*/ 15 w 33"/>
                <a:gd name="T55" fmla="*/ 78 h 81"/>
                <a:gd name="T56" fmla="*/ 19 w 33"/>
                <a:gd name="T57" fmla="*/ 78 h 81"/>
                <a:gd name="T58" fmla="*/ 19 w 33"/>
                <a:gd name="T59" fmla="*/ 78 h 81"/>
                <a:gd name="T60" fmla="*/ 22 w 33"/>
                <a:gd name="T61" fmla="*/ 81 h 81"/>
                <a:gd name="T62" fmla="*/ 22 w 33"/>
                <a:gd name="T63" fmla="*/ 81 h 81"/>
                <a:gd name="T64" fmla="*/ 33 w 33"/>
                <a:gd name="T65" fmla="*/ 78 h 81"/>
                <a:gd name="T66" fmla="*/ 33 w 33"/>
                <a:gd name="T67" fmla="*/ 78 h 81"/>
                <a:gd name="T68" fmla="*/ 33 w 33"/>
                <a:gd name="T69" fmla="*/ 74 h 81"/>
                <a:gd name="T70" fmla="*/ 33 w 33"/>
                <a:gd name="T71" fmla="*/ 70 h 81"/>
                <a:gd name="T72" fmla="*/ 33 w 33"/>
                <a:gd name="T73" fmla="*/ 67 h 81"/>
                <a:gd name="T74" fmla="*/ 30 w 33"/>
                <a:gd name="T75" fmla="*/ 63 h 81"/>
                <a:gd name="T76" fmla="*/ 30 w 33"/>
                <a:gd name="T77" fmla="*/ 44 h 81"/>
                <a:gd name="T78" fmla="*/ 33 w 33"/>
                <a:gd name="T79" fmla="*/ 41 h 81"/>
                <a:gd name="T80" fmla="*/ 33 w 33"/>
                <a:gd name="T81" fmla="*/ 41 h 81"/>
                <a:gd name="T82" fmla="*/ 33 w 33"/>
                <a:gd name="T83" fmla="*/ 37 h 81"/>
                <a:gd name="T84" fmla="*/ 33 w 33"/>
                <a:gd name="T85" fmla="*/ 33 h 81"/>
                <a:gd name="T86" fmla="*/ 33 w 33"/>
                <a:gd name="T87" fmla="*/ 29 h 81"/>
                <a:gd name="T88" fmla="*/ 30 w 33"/>
                <a:gd name="T89" fmla="*/ 22 h 81"/>
                <a:gd name="T90" fmla="*/ 26 w 33"/>
                <a:gd name="T91" fmla="*/ 15 h 81"/>
                <a:gd name="T92" fmla="*/ 26 w 33"/>
                <a:gd name="T93" fmla="*/ 15 h 81"/>
                <a:gd name="T94" fmla="*/ 22 w 33"/>
                <a:gd name="T95" fmla="*/ 15 h 81"/>
                <a:gd name="T96" fmla="*/ 19 w 33"/>
                <a:gd name="T97" fmla="*/ 11 h 81"/>
                <a:gd name="T98" fmla="*/ 19 w 33"/>
                <a:gd name="T99" fmla="*/ 7 h 81"/>
                <a:gd name="T100" fmla="*/ 19 w 33"/>
                <a:gd name="T10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81">
                  <a:moveTo>
                    <a:pt x="19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9" y="59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317467" y="2932796"/>
              <a:ext cx="65619" cy="124804"/>
            </a:xfrm>
            <a:custGeom>
              <a:avLst/>
              <a:gdLst>
                <a:gd name="T0" fmla="*/ 25 w 51"/>
                <a:gd name="T1" fmla="*/ 8 h 97"/>
                <a:gd name="T2" fmla="*/ 18 w 51"/>
                <a:gd name="T3" fmla="*/ 11 h 97"/>
                <a:gd name="T4" fmla="*/ 11 w 51"/>
                <a:gd name="T5" fmla="*/ 11 h 97"/>
                <a:gd name="T6" fmla="*/ 7 w 51"/>
                <a:gd name="T7" fmla="*/ 15 h 97"/>
                <a:gd name="T8" fmla="*/ 7 w 51"/>
                <a:gd name="T9" fmla="*/ 22 h 97"/>
                <a:gd name="T10" fmla="*/ 0 w 51"/>
                <a:gd name="T11" fmla="*/ 26 h 97"/>
                <a:gd name="T12" fmla="*/ 3 w 51"/>
                <a:gd name="T13" fmla="*/ 34 h 97"/>
                <a:gd name="T14" fmla="*/ 7 w 51"/>
                <a:gd name="T15" fmla="*/ 34 h 97"/>
                <a:gd name="T16" fmla="*/ 14 w 51"/>
                <a:gd name="T17" fmla="*/ 48 h 97"/>
                <a:gd name="T18" fmla="*/ 14 w 51"/>
                <a:gd name="T19" fmla="*/ 56 h 97"/>
                <a:gd name="T20" fmla="*/ 14 w 51"/>
                <a:gd name="T21" fmla="*/ 60 h 97"/>
                <a:gd name="T22" fmla="*/ 11 w 51"/>
                <a:gd name="T23" fmla="*/ 82 h 97"/>
                <a:gd name="T24" fmla="*/ 14 w 51"/>
                <a:gd name="T25" fmla="*/ 89 h 97"/>
                <a:gd name="T26" fmla="*/ 14 w 51"/>
                <a:gd name="T27" fmla="*/ 97 h 97"/>
                <a:gd name="T28" fmla="*/ 33 w 51"/>
                <a:gd name="T29" fmla="*/ 93 h 97"/>
                <a:gd name="T30" fmla="*/ 33 w 51"/>
                <a:gd name="T31" fmla="*/ 89 h 97"/>
                <a:gd name="T32" fmla="*/ 33 w 51"/>
                <a:gd name="T33" fmla="*/ 78 h 97"/>
                <a:gd name="T34" fmla="*/ 33 w 51"/>
                <a:gd name="T35" fmla="*/ 71 h 97"/>
                <a:gd name="T36" fmla="*/ 33 w 51"/>
                <a:gd name="T37" fmla="*/ 67 h 97"/>
                <a:gd name="T38" fmla="*/ 33 w 51"/>
                <a:gd name="T39" fmla="*/ 67 h 97"/>
                <a:gd name="T40" fmla="*/ 33 w 51"/>
                <a:gd name="T41" fmla="*/ 63 h 97"/>
                <a:gd name="T42" fmla="*/ 33 w 51"/>
                <a:gd name="T43" fmla="*/ 56 h 97"/>
                <a:gd name="T44" fmla="*/ 33 w 51"/>
                <a:gd name="T45" fmla="*/ 52 h 97"/>
                <a:gd name="T46" fmla="*/ 37 w 51"/>
                <a:gd name="T47" fmla="*/ 52 h 97"/>
                <a:gd name="T48" fmla="*/ 40 w 51"/>
                <a:gd name="T49" fmla="*/ 48 h 97"/>
                <a:gd name="T50" fmla="*/ 44 w 51"/>
                <a:gd name="T51" fmla="*/ 41 h 97"/>
                <a:gd name="T52" fmla="*/ 48 w 51"/>
                <a:gd name="T53" fmla="*/ 41 h 97"/>
                <a:gd name="T54" fmla="*/ 44 w 51"/>
                <a:gd name="T55" fmla="*/ 34 h 97"/>
                <a:gd name="T56" fmla="*/ 48 w 51"/>
                <a:gd name="T57" fmla="*/ 30 h 97"/>
                <a:gd name="T58" fmla="*/ 51 w 51"/>
                <a:gd name="T59" fmla="*/ 30 h 97"/>
                <a:gd name="T60" fmla="*/ 48 w 51"/>
                <a:gd name="T61" fmla="*/ 19 h 97"/>
                <a:gd name="T62" fmla="*/ 44 w 51"/>
                <a:gd name="T63" fmla="*/ 15 h 97"/>
                <a:gd name="T64" fmla="*/ 44 w 51"/>
                <a:gd name="T65" fmla="*/ 11 h 97"/>
                <a:gd name="T66" fmla="*/ 37 w 51"/>
                <a:gd name="T67" fmla="*/ 8 h 97"/>
                <a:gd name="T68" fmla="*/ 29 w 51"/>
                <a:gd name="T69" fmla="*/ 0 h 97"/>
                <a:gd name="T70" fmla="*/ 29 w 51"/>
                <a:gd name="T71" fmla="*/ 4 h 97"/>
                <a:gd name="T72" fmla="*/ 25 w 51"/>
                <a:gd name="T7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97">
                  <a:moveTo>
                    <a:pt x="25" y="4"/>
                  </a:moveTo>
                  <a:lnTo>
                    <a:pt x="25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1" y="41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4" y="89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22" y="97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3" y="82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5"/>
                  </a:lnTo>
                  <a:lnTo>
                    <a:pt x="44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6" name="Freeform 128"/>
            <p:cNvSpPr>
              <a:spLocks noEditPoints="1"/>
            </p:cNvSpPr>
            <p:nvPr/>
          </p:nvSpPr>
          <p:spPr bwMode="auto">
            <a:xfrm>
              <a:off x="4550346" y="2714068"/>
              <a:ext cx="247033" cy="319084"/>
            </a:xfrm>
            <a:custGeom>
              <a:avLst/>
              <a:gdLst>
                <a:gd name="T0" fmla="*/ 189 w 192"/>
                <a:gd name="T1" fmla="*/ 63 h 248"/>
                <a:gd name="T2" fmla="*/ 185 w 192"/>
                <a:gd name="T3" fmla="*/ 122 h 248"/>
                <a:gd name="T4" fmla="*/ 174 w 192"/>
                <a:gd name="T5" fmla="*/ 126 h 248"/>
                <a:gd name="T6" fmla="*/ 174 w 192"/>
                <a:gd name="T7" fmla="*/ 133 h 248"/>
                <a:gd name="T8" fmla="*/ 167 w 192"/>
                <a:gd name="T9" fmla="*/ 141 h 248"/>
                <a:gd name="T10" fmla="*/ 167 w 192"/>
                <a:gd name="T11" fmla="*/ 148 h 248"/>
                <a:gd name="T12" fmla="*/ 167 w 192"/>
                <a:gd name="T13" fmla="*/ 155 h 248"/>
                <a:gd name="T14" fmla="*/ 159 w 192"/>
                <a:gd name="T15" fmla="*/ 166 h 248"/>
                <a:gd name="T16" fmla="*/ 163 w 192"/>
                <a:gd name="T17" fmla="*/ 166 h 248"/>
                <a:gd name="T18" fmla="*/ 163 w 192"/>
                <a:gd name="T19" fmla="*/ 170 h 248"/>
                <a:gd name="T20" fmla="*/ 167 w 192"/>
                <a:gd name="T21" fmla="*/ 178 h 248"/>
                <a:gd name="T22" fmla="*/ 174 w 192"/>
                <a:gd name="T23" fmla="*/ 185 h 248"/>
                <a:gd name="T24" fmla="*/ 174 w 192"/>
                <a:gd name="T25" fmla="*/ 192 h 248"/>
                <a:gd name="T26" fmla="*/ 167 w 192"/>
                <a:gd name="T27" fmla="*/ 196 h 248"/>
                <a:gd name="T28" fmla="*/ 155 w 192"/>
                <a:gd name="T29" fmla="*/ 200 h 248"/>
                <a:gd name="T30" fmla="*/ 152 w 192"/>
                <a:gd name="T31" fmla="*/ 204 h 248"/>
                <a:gd name="T32" fmla="*/ 148 w 192"/>
                <a:gd name="T33" fmla="*/ 207 h 248"/>
                <a:gd name="T34" fmla="*/ 144 w 192"/>
                <a:gd name="T35" fmla="*/ 215 h 248"/>
                <a:gd name="T36" fmla="*/ 141 w 192"/>
                <a:gd name="T37" fmla="*/ 218 h 248"/>
                <a:gd name="T38" fmla="*/ 130 w 192"/>
                <a:gd name="T39" fmla="*/ 226 h 248"/>
                <a:gd name="T40" fmla="*/ 118 w 192"/>
                <a:gd name="T41" fmla="*/ 222 h 248"/>
                <a:gd name="T42" fmla="*/ 111 w 192"/>
                <a:gd name="T43" fmla="*/ 226 h 248"/>
                <a:gd name="T44" fmla="*/ 115 w 192"/>
                <a:gd name="T45" fmla="*/ 230 h 248"/>
                <a:gd name="T46" fmla="*/ 107 w 192"/>
                <a:gd name="T47" fmla="*/ 237 h 248"/>
                <a:gd name="T48" fmla="*/ 89 w 192"/>
                <a:gd name="T49" fmla="*/ 241 h 248"/>
                <a:gd name="T50" fmla="*/ 78 w 192"/>
                <a:gd name="T51" fmla="*/ 248 h 248"/>
                <a:gd name="T52" fmla="*/ 74 w 192"/>
                <a:gd name="T53" fmla="*/ 241 h 248"/>
                <a:gd name="T54" fmla="*/ 70 w 192"/>
                <a:gd name="T55" fmla="*/ 248 h 248"/>
                <a:gd name="T56" fmla="*/ 59 w 192"/>
                <a:gd name="T57" fmla="*/ 248 h 248"/>
                <a:gd name="T58" fmla="*/ 55 w 192"/>
                <a:gd name="T59" fmla="*/ 241 h 248"/>
                <a:gd name="T60" fmla="*/ 48 w 192"/>
                <a:gd name="T61" fmla="*/ 233 h 248"/>
                <a:gd name="T62" fmla="*/ 33 w 192"/>
                <a:gd name="T63" fmla="*/ 222 h 248"/>
                <a:gd name="T64" fmla="*/ 33 w 192"/>
                <a:gd name="T65" fmla="*/ 215 h 248"/>
                <a:gd name="T66" fmla="*/ 33 w 192"/>
                <a:gd name="T67" fmla="*/ 211 h 248"/>
                <a:gd name="T68" fmla="*/ 41 w 192"/>
                <a:gd name="T69" fmla="*/ 211 h 248"/>
                <a:gd name="T70" fmla="*/ 48 w 192"/>
                <a:gd name="T71" fmla="*/ 211 h 248"/>
                <a:gd name="T72" fmla="*/ 55 w 192"/>
                <a:gd name="T73" fmla="*/ 211 h 248"/>
                <a:gd name="T74" fmla="*/ 52 w 192"/>
                <a:gd name="T75" fmla="*/ 207 h 248"/>
                <a:gd name="T76" fmla="*/ 44 w 192"/>
                <a:gd name="T77" fmla="*/ 200 h 248"/>
                <a:gd name="T78" fmla="*/ 48 w 192"/>
                <a:gd name="T79" fmla="*/ 189 h 248"/>
                <a:gd name="T80" fmla="*/ 48 w 192"/>
                <a:gd name="T81" fmla="*/ 185 h 248"/>
                <a:gd name="T82" fmla="*/ 44 w 192"/>
                <a:gd name="T83" fmla="*/ 178 h 248"/>
                <a:gd name="T84" fmla="*/ 37 w 192"/>
                <a:gd name="T85" fmla="*/ 166 h 248"/>
                <a:gd name="T86" fmla="*/ 26 w 192"/>
                <a:gd name="T87" fmla="*/ 159 h 248"/>
                <a:gd name="T88" fmla="*/ 18 w 192"/>
                <a:gd name="T89" fmla="*/ 137 h 248"/>
                <a:gd name="T90" fmla="*/ 22 w 192"/>
                <a:gd name="T91" fmla="*/ 133 h 248"/>
                <a:gd name="T92" fmla="*/ 52 w 192"/>
                <a:gd name="T93" fmla="*/ 85 h 248"/>
                <a:gd name="T94" fmla="*/ 59 w 192"/>
                <a:gd name="T95" fmla="*/ 48 h 248"/>
                <a:gd name="T96" fmla="*/ 48 w 192"/>
                <a:gd name="T97" fmla="*/ 29 h 248"/>
                <a:gd name="T98" fmla="*/ 41 w 192"/>
                <a:gd name="T99" fmla="*/ 7 h 248"/>
                <a:gd name="T100" fmla="*/ 0 w 192"/>
                <a:gd name="T101" fmla="*/ 16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48">
                  <a:moveTo>
                    <a:pt x="41" y="7"/>
                  </a:moveTo>
                  <a:lnTo>
                    <a:pt x="59" y="0"/>
                  </a:lnTo>
                  <a:lnTo>
                    <a:pt x="189" y="63"/>
                  </a:lnTo>
                  <a:lnTo>
                    <a:pt x="192" y="122"/>
                  </a:lnTo>
                  <a:lnTo>
                    <a:pt x="189" y="122"/>
                  </a:lnTo>
                  <a:lnTo>
                    <a:pt x="185" y="122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4" y="126"/>
                  </a:lnTo>
                  <a:lnTo>
                    <a:pt x="174" y="129"/>
                  </a:lnTo>
                  <a:lnTo>
                    <a:pt x="178" y="129"/>
                  </a:lnTo>
                  <a:lnTo>
                    <a:pt x="174" y="133"/>
                  </a:lnTo>
                  <a:lnTo>
                    <a:pt x="170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4"/>
                  </a:lnTo>
                  <a:lnTo>
                    <a:pt x="167" y="144"/>
                  </a:lnTo>
                  <a:lnTo>
                    <a:pt x="167" y="148"/>
                  </a:lnTo>
                  <a:lnTo>
                    <a:pt x="163" y="152"/>
                  </a:lnTo>
                  <a:lnTo>
                    <a:pt x="163" y="152"/>
                  </a:lnTo>
                  <a:lnTo>
                    <a:pt x="167" y="155"/>
                  </a:lnTo>
                  <a:lnTo>
                    <a:pt x="167" y="159"/>
                  </a:lnTo>
                  <a:lnTo>
                    <a:pt x="163" y="159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63" y="166"/>
                  </a:lnTo>
                  <a:lnTo>
                    <a:pt x="167" y="166"/>
                  </a:lnTo>
                  <a:lnTo>
                    <a:pt x="167" y="170"/>
                  </a:lnTo>
                  <a:lnTo>
                    <a:pt x="163" y="170"/>
                  </a:lnTo>
                  <a:lnTo>
                    <a:pt x="167" y="174"/>
                  </a:lnTo>
                  <a:lnTo>
                    <a:pt x="167" y="174"/>
                  </a:lnTo>
                  <a:lnTo>
                    <a:pt x="167" y="178"/>
                  </a:lnTo>
                  <a:lnTo>
                    <a:pt x="167" y="181"/>
                  </a:lnTo>
                  <a:lnTo>
                    <a:pt x="167" y="185"/>
                  </a:lnTo>
                  <a:lnTo>
                    <a:pt x="174" y="185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0" y="196"/>
                  </a:lnTo>
                  <a:lnTo>
                    <a:pt x="167" y="196"/>
                  </a:lnTo>
                  <a:lnTo>
                    <a:pt x="163" y="196"/>
                  </a:lnTo>
                  <a:lnTo>
                    <a:pt x="159" y="196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4"/>
                  </a:lnTo>
                  <a:lnTo>
                    <a:pt x="152" y="204"/>
                  </a:lnTo>
                  <a:lnTo>
                    <a:pt x="152" y="207"/>
                  </a:lnTo>
                  <a:lnTo>
                    <a:pt x="148" y="207"/>
                  </a:lnTo>
                  <a:lnTo>
                    <a:pt x="148" y="207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5"/>
                  </a:lnTo>
                  <a:lnTo>
                    <a:pt x="141" y="215"/>
                  </a:lnTo>
                  <a:lnTo>
                    <a:pt x="144" y="218"/>
                  </a:lnTo>
                  <a:lnTo>
                    <a:pt x="141" y="218"/>
                  </a:lnTo>
                  <a:lnTo>
                    <a:pt x="141" y="222"/>
                  </a:lnTo>
                  <a:lnTo>
                    <a:pt x="137" y="222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26"/>
                  </a:lnTo>
                  <a:lnTo>
                    <a:pt x="118" y="222"/>
                  </a:lnTo>
                  <a:lnTo>
                    <a:pt x="115" y="222"/>
                  </a:lnTo>
                  <a:lnTo>
                    <a:pt x="111" y="222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1" y="233"/>
                  </a:lnTo>
                  <a:lnTo>
                    <a:pt x="107" y="237"/>
                  </a:lnTo>
                  <a:lnTo>
                    <a:pt x="104" y="237"/>
                  </a:lnTo>
                  <a:lnTo>
                    <a:pt x="93" y="241"/>
                  </a:lnTo>
                  <a:lnTo>
                    <a:pt x="89" y="241"/>
                  </a:lnTo>
                  <a:lnTo>
                    <a:pt x="85" y="244"/>
                  </a:lnTo>
                  <a:lnTo>
                    <a:pt x="81" y="244"/>
                  </a:lnTo>
                  <a:lnTo>
                    <a:pt x="78" y="248"/>
                  </a:lnTo>
                  <a:lnTo>
                    <a:pt x="78" y="244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0" y="241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7" y="248"/>
                  </a:lnTo>
                  <a:lnTo>
                    <a:pt x="63" y="248"/>
                  </a:lnTo>
                  <a:lnTo>
                    <a:pt x="59" y="248"/>
                  </a:lnTo>
                  <a:lnTo>
                    <a:pt x="59" y="244"/>
                  </a:lnTo>
                  <a:lnTo>
                    <a:pt x="55" y="244"/>
                  </a:lnTo>
                  <a:lnTo>
                    <a:pt x="55" y="241"/>
                  </a:lnTo>
                  <a:lnTo>
                    <a:pt x="55" y="237"/>
                  </a:lnTo>
                  <a:lnTo>
                    <a:pt x="52" y="233"/>
                  </a:lnTo>
                  <a:lnTo>
                    <a:pt x="48" y="233"/>
                  </a:lnTo>
                  <a:lnTo>
                    <a:pt x="44" y="226"/>
                  </a:lnTo>
                  <a:lnTo>
                    <a:pt x="37" y="222"/>
                  </a:lnTo>
                  <a:lnTo>
                    <a:pt x="33" y="222"/>
                  </a:lnTo>
                  <a:lnTo>
                    <a:pt x="33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4" y="211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2" y="207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4" y="192"/>
                  </a:lnTo>
                  <a:lnTo>
                    <a:pt x="48" y="189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8" y="185"/>
                  </a:lnTo>
                  <a:lnTo>
                    <a:pt x="48" y="181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4"/>
                  </a:lnTo>
                  <a:lnTo>
                    <a:pt x="41" y="170"/>
                  </a:lnTo>
                  <a:lnTo>
                    <a:pt x="37" y="166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26" y="159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18" y="137"/>
                  </a:lnTo>
                  <a:lnTo>
                    <a:pt x="18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6" y="129"/>
                  </a:lnTo>
                  <a:lnTo>
                    <a:pt x="52" y="107"/>
                  </a:lnTo>
                  <a:lnTo>
                    <a:pt x="52" y="8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59" y="48"/>
                  </a:lnTo>
                  <a:lnTo>
                    <a:pt x="48" y="37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close/>
                  <a:moveTo>
                    <a:pt x="4" y="163"/>
                  </a:moveTo>
                  <a:lnTo>
                    <a:pt x="4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4302026" y="2717929"/>
              <a:ext cx="324231" cy="229020"/>
            </a:xfrm>
            <a:custGeom>
              <a:avLst/>
              <a:gdLst>
                <a:gd name="T0" fmla="*/ 52 w 252"/>
                <a:gd name="T1" fmla="*/ 175 h 178"/>
                <a:gd name="T2" fmla="*/ 49 w 252"/>
                <a:gd name="T3" fmla="*/ 171 h 178"/>
                <a:gd name="T4" fmla="*/ 41 w 252"/>
                <a:gd name="T5" fmla="*/ 167 h 178"/>
                <a:gd name="T6" fmla="*/ 37 w 252"/>
                <a:gd name="T7" fmla="*/ 171 h 178"/>
                <a:gd name="T8" fmla="*/ 30 w 252"/>
                <a:gd name="T9" fmla="*/ 167 h 178"/>
                <a:gd name="T10" fmla="*/ 34 w 252"/>
                <a:gd name="T11" fmla="*/ 163 h 178"/>
                <a:gd name="T12" fmla="*/ 30 w 252"/>
                <a:gd name="T13" fmla="*/ 160 h 178"/>
                <a:gd name="T14" fmla="*/ 23 w 252"/>
                <a:gd name="T15" fmla="*/ 160 h 178"/>
                <a:gd name="T16" fmla="*/ 15 w 252"/>
                <a:gd name="T17" fmla="*/ 152 h 178"/>
                <a:gd name="T18" fmla="*/ 0 w 252"/>
                <a:gd name="T19" fmla="*/ 138 h 178"/>
                <a:gd name="T20" fmla="*/ 4 w 252"/>
                <a:gd name="T21" fmla="*/ 130 h 178"/>
                <a:gd name="T22" fmla="*/ 8 w 252"/>
                <a:gd name="T23" fmla="*/ 130 h 178"/>
                <a:gd name="T24" fmla="*/ 23 w 252"/>
                <a:gd name="T25" fmla="*/ 130 h 178"/>
                <a:gd name="T26" fmla="*/ 34 w 252"/>
                <a:gd name="T27" fmla="*/ 126 h 178"/>
                <a:gd name="T28" fmla="*/ 41 w 252"/>
                <a:gd name="T29" fmla="*/ 123 h 178"/>
                <a:gd name="T30" fmla="*/ 52 w 252"/>
                <a:gd name="T31" fmla="*/ 123 h 178"/>
                <a:gd name="T32" fmla="*/ 63 w 252"/>
                <a:gd name="T33" fmla="*/ 115 h 178"/>
                <a:gd name="T34" fmla="*/ 63 w 252"/>
                <a:gd name="T35" fmla="*/ 108 h 178"/>
                <a:gd name="T36" fmla="*/ 67 w 252"/>
                <a:gd name="T37" fmla="*/ 67 h 178"/>
                <a:gd name="T38" fmla="*/ 111 w 252"/>
                <a:gd name="T39" fmla="*/ 45 h 178"/>
                <a:gd name="T40" fmla="*/ 215 w 252"/>
                <a:gd name="T41" fmla="*/ 8 h 178"/>
                <a:gd name="T42" fmla="*/ 234 w 252"/>
                <a:gd name="T43" fmla="*/ 4 h 178"/>
                <a:gd name="T44" fmla="*/ 241 w 252"/>
                <a:gd name="T45" fmla="*/ 26 h 178"/>
                <a:gd name="T46" fmla="*/ 241 w 252"/>
                <a:gd name="T47" fmla="*/ 34 h 178"/>
                <a:gd name="T48" fmla="*/ 252 w 252"/>
                <a:gd name="T49" fmla="*/ 52 h 178"/>
                <a:gd name="T50" fmla="*/ 245 w 252"/>
                <a:gd name="T51" fmla="*/ 82 h 178"/>
                <a:gd name="T52" fmla="*/ 219 w 252"/>
                <a:gd name="T53" fmla="*/ 126 h 178"/>
                <a:gd name="T54" fmla="*/ 215 w 252"/>
                <a:gd name="T55" fmla="*/ 130 h 178"/>
                <a:gd name="T56" fmla="*/ 211 w 252"/>
                <a:gd name="T57" fmla="*/ 134 h 178"/>
                <a:gd name="T58" fmla="*/ 211 w 252"/>
                <a:gd name="T59" fmla="*/ 149 h 178"/>
                <a:gd name="T60" fmla="*/ 208 w 252"/>
                <a:gd name="T61" fmla="*/ 156 h 178"/>
                <a:gd name="T62" fmla="*/ 204 w 252"/>
                <a:gd name="T63" fmla="*/ 156 h 178"/>
                <a:gd name="T64" fmla="*/ 200 w 252"/>
                <a:gd name="T65" fmla="*/ 156 h 178"/>
                <a:gd name="T66" fmla="*/ 197 w 252"/>
                <a:gd name="T67" fmla="*/ 160 h 178"/>
                <a:gd name="T68" fmla="*/ 189 w 252"/>
                <a:gd name="T69" fmla="*/ 160 h 178"/>
                <a:gd name="T70" fmla="*/ 182 w 252"/>
                <a:gd name="T71" fmla="*/ 156 h 178"/>
                <a:gd name="T72" fmla="*/ 171 w 252"/>
                <a:gd name="T73" fmla="*/ 156 h 178"/>
                <a:gd name="T74" fmla="*/ 156 w 252"/>
                <a:gd name="T75" fmla="*/ 156 h 178"/>
                <a:gd name="T76" fmla="*/ 149 w 252"/>
                <a:gd name="T77" fmla="*/ 163 h 178"/>
                <a:gd name="T78" fmla="*/ 141 w 252"/>
                <a:gd name="T79" fmla="*/ 163 h 178"/>
                <a:gd name="T80" fmla="*/ 130 w 252"/>
                <a:gd name="T81" fmla="*/ 160 h 178"/>
                <a:gd name="T82" fmla="*/ 126 w 252"/>
                <a:gd name="T83" fmla="*/ 156 h 178"/>
                <a:gd name="T84" fmla="*/ 123 w 252"/>
                <a:gd name="T85" fmla="*/ 156 h 178"/>
                <a:gd name="T86" fmla="*/ 115 w 252"/>
                <a:gd name="T87" fmla="*/ 156 h 178"/>
                <a:gd name="T88" fmla="*/ 111 w 252"/>
                <a:gd name="T89" fmla="*/ 156 h 178"/>
                <a:gd name="T90" fmla="*/ 108 w 252"/>
                <a:gd name="T91" fmla="*/ 160 h 178"/>
                <a:gd name="T92" fmla="*/ 100 w 252"/>
                <a:gd name="T93" fmla="*/ 152 h 178"/>
                <a:gd name="T94" fmla="*/ 97 w 252"/>
                <a:gd name="T95" fmla="*/ 149 h 178"/>
                <a:gd name="T96" fmla="*/ 89 w 252"/>
                <a:gd name="T97" fmla="*/ 149 h 178"/>
                <a:gd name="T98" fmla="*/ 86 w 252"/>
                <a:gd name="T99" fmla="*/ 149 h 178"/>
                <a:gd name="T100" fmla="*/ 82 w 252"/>
                <a:gd name="T101" fmla="*/ 149 h 178"/>
                <a:gd name="T102" fmla="*/ 74 w 252"/>
                <a:gd name="T103" fmla="*/ 149 h 178"/>
                <a:gd name="T104" fmla="*/ 67 w 252"/>
                <a:gd name="T105" fmla="*/ 149 h 178"/>
                <a:gd name="T106" fmla="*/ 63 w 252"/>
                <a:gd name="T107" fmla="*/ 152 h 178"/>
                <a:gd name="T108" fmla="*/ 60 w 252"/>
                <a:gd name="T109" fmla="*/ 156 h 178"/>
                <a:gd name="T110" fmla="*/ 60 w 252"/>
                <a:gd name="T111" fmla="*/ 156 h 178"/>
                <a:gd name="T112" fmla="*/ 60 w 252"/>
                <a:gd name="T113" fmla="*/ 160 h 178"/>
                <a:gd name="T114" fmla="*/ 63 w 252"/>
                <a:gd name="T115" fmla="*/ 163 h 178"/>
                <a:gd name="T116" fmla="*/ 56 w 252"/>
                <a:gd name="T117" fmla="*/ 167 h 178"/>
                <a:gd name="T118" fmla="*/ 56 w 252"/>
                <a:gd name="T119" fmla="*/ 171 h 178"/>
                <a:gd name="T120" fmla="*/ 60 w 252"/>
                <a:gd name="T121" fmla="*/ 175 h 178"/>
                <a:gd name="T122" fmla="*/ 56 w 252"/>
                <a:gd name="T12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178">
                  <a:moveTo>
                    <a:pt x="56" y="178"/>
                  </a:moveTo>
                  <a:lnTo>
                    <a:pt x="52" y="175"/>
                  </a:lnTo>
                  <a:lnTo>
                    <a:pt x="49" y="175"/>
                  </a:lnTo>
                  <a:lnTo>
                    <a:pt x="49" y="171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71"/>
                  </a:lnTo>
                  <a:lnTo>
                    <a:pt x="37" y="171"/>
                  </a:lnTo>
                  <a:lnTo>
                    <a:pt x="34" y="171"/>
                  </a:lnTo>
                  <a:lnTo>
                    <a:pt x="30" y="167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3" y="160"/>
                  </a:lnTo>
                  <a:lnTo>
                    <a:pt x="15" y="156"/>
                  </a:lnTo>
                  <a:lnTo>
                    <a:pt x="15" y="152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4" y="134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8" y="130"/>
                  </a:lnTo>
                  <a:lnTo>
                    <a:pt x="19" y="130"/>
                  </a:lnTo>
                  <a:lnTo>
                    <a:pt x="23" y="130"/>
                  </a:lnTo>
                  <a:lnTo>
                    <a:pt x="26" y="126"/>
                  </a:lnTo>
                  <a:lnTo>
                    <a:pt x="34" y="126"/>
                  </a:lnTo>
                  <a:lnTo>
                    <a:pt x="37" y="126"/>
                  </a:lnTo>
                  <a:lnTo>
                    <a:pt x="41" y="123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60" y="119"/>
                  </a:lnTo>
                  <a:lnTo>
                    <a:pt x="63" y="115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93"/>
                  </a:lnTo>
                  <a:lnTo>
                    <a:pt x="67" y="67"/>
                  </a:lnTo>
                  <a:lnTo>
                    <a:pt x="93" y="60"/>
                  </a:lnTo>
                  <a:lnTo>
                    <a:pt x="111" y="45"/>
                  </a:lnTo>
                  <a:lnTo>
                    <a:pt x="186" y="0"/>
                  </a:lnTo>
                  <a:lnTo>
                    <a:pt x="215" y="8"/>
                  </a:lnTo>
                  <a:lnTo>
                    <a:pt x="219" y="11"/>
                  </a:lnTo>
                  <a:lnTo>
                    <a:pt x="234" y="4"/>
                  </a:lnTo>
                  <a:lnTo>
                    <a:pt x="234" y="8"/>
                  </a:lnTo>
                  <a:lnTo>
                    <a:pt x="241" y="26"/>
                  </a:lnTo>
                  <a:lnTo>
                    <a:pt x="241" y="30"/>
                  </a:lnTo>
                  <a:lnTo>
                    <a:pt x="241" y="34"/>
                  </a:lnTo>
                  <a:lnTo>
                    <a:pt x="252" y="45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82"/>
                  </a:lnTo>
                  <a:lnTo>
                    <a:pt x="245" y="104"/>
                  </a:lnTo>
                  <a:lnTo>
                    <a:pt x="219" y="126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211" y="130"/>
                  </a:lnTo>
                  <a:lnTo>
                    <a:pt x="211" y="134"/>
                  </a:lnTo>
                  <a:lnTo>
                    <a:pt x="215" y="152"/>
                  </a:lnTo>
                  <a:lnTo>
                    <a:pt x="211" y="149"/>
                  </a:lnTo>
                  <a:lnTo>
                    <a:pt x="208" y="152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6"/>
                  </a:lnTo>
                  <a:lnTo>
                    <a:pt x="197" y="156"/>
                  </a:lnTo>
                  <a:lnTo>
                    <a:pt x="197" y="160"/>
                  </a:lnTo>
                  <a:lnTo>
                    <a:pt x="193" y="160"/>
                  </a:lnTo>
                  <a:lnTo>
                    <a:pt x="189" y="160"/>
                  </a:lnTo>
                  <a:lnTo>
                    <a:pt x="186" y="160"/>
                  </a:lnTo>
                  <a:lnTo>
                    <a:pt x="182" y="156"/>
                  </a:lnTo>
                  <a:lnTo>
                    <a:pt x="174" y="156"/>
                  </a:lnTo>
                  <a:lnTo>
                    <a:pt x="171" y="156"/>
                  </a:lnTo>
                  <a:lnTo>
                    <a:pt x="160" y="156"/>
                  </a:lnTo>
                  <a:lnTo>
                    <a:pt x="156" y="156"/>
                  </a:lnTo>
                  <a:lnTo>
                    <a:pt x="152" y="163"/>
                  </a:lnTo>
                  <a:lnTo>
                    <a:pt x="149" y="163"/>
                  </a:lnTo>
                  <a:lnTo>
                    <a:pt x="145" y="163"/>
                  </a:lnTo>
                  <a:lnTo>
                    <a:pt x="141" y="163"/>
                  </a:lnTo>
                  <a:lnTo>
                    <a:pt x="137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7" y="149"/>
                  </a:lnTo>
                  <a:lnTo>
                    <a:pt x="93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82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63" y="152"/>
                  </a:lnTo>
                  <a:lnTo>
                    <a:pt x="60" y="152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0" y="156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0" y="163"/>
                  </a:lnTo>
                  <a:lnTo>
                    <a:pt x="56" y="167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0" y="17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4359925" y="2909636"/>
              <a:ext cx="238027" cy="185275"/>
            </a:xfrm>
            <a:custGeom>
              <a:avLst/>
              <a:gdLst>
                <a:gd name="T0" fmla="*/ 174 w 185"/>
                <a:gd name="T1" fmla="*/ 7 h 144"/>
                <a:gd name="T2" fmla="*/ 163 w 185"/>
                <a:gd name="T3" fmla="*/ 3 h 144"/>
                <a:gd name="T4" fmla="*/ 159 w 185"/>
                <a:gd name="T5" fmla="*/ 7 h 144"/>
                <a:gd name="T6" fmla="*/ 152 w 185"/>
                <a:gd name="T7" fmla="*/ 7 h 144"/>
                <a:gd name="T8" fmla="*/ 144 w 185"/>
                <a:gd name="T9" fmla="*/ 11 h 144"/>
                <a:gd name="T10" fmla="*/ 129 w 185"/>
                <a:gd name="T11" fmla="*/ 7 h 144"/>
                <a:gd name="T12" fmla="*/ 111 w 185"/>
                <a:gd name="T13" fmla="*/ 7 h 144"/>
                <a:gd name="T14" fmla="*/ 100 w 185"/>
                <a:gd name="T15" fmla="*/ 14 h 144"/>
                <a:gd name="T16" fmla="*/ 85 w 185"/>
                <a:gd name="T17" fmla="*/ 11 h 144"/>
                <a:gd name="T18" fmla="*/ 81 w 185"/>
                <a:gd name="T19" fmla="*/ 7 h 144"/>
                <a:gd name="T20" fmla="*/ 70 w 185"/>
                <a:gd name="T21" fmla="*/ 7 h 144"/>
                <a:gd name="T22" fmla="*/ 66 w 185"/>
                <a:gd name="T23" fmla="*/ 11 h 144"/>
                <a:gd name="T24" fmla="*/ 55 w 185"/>
                <a:gd name="T25" fmla="*/ 3 h 144"/>
                <a:gd name="T26" fmla="*/ 48 w 185"/>
                <a:gd name="T27" fmla="*/ 0 h 144"/>
                <a:gd name="T28" fmla="*/ 41 w 185"/>
                <a:gd name="T29" fmla="*/ 0 h 144"/>
                <a:gd name="T30" fmla="*/ 29 w 185"/>
                <a:gd name="T31" fmla="*/ 0 h 144"/>
                <a:gd name="T32" fmla="*/ 22 w 185"/>
                <a:gd name="T33" fmla="*/ 0 h 144"/>
                <a:gd name="T34" fmla="*/ 15 w 185"/>
                <a:gd name="T35" fmla="*/ 3 h 144"/>
                <a:gd name="T36" fmla="*/ 15 w 185"/>
                <a:gd name="T37" fmla="*/ 7 h 144"/>
                <a:gd name="T38" fmla="*/ 18 w 185"/>
                <a:gd name="T39" fmla="*/ 14 h 144"/>
                <a:gd name="T40" fmla="*/ 11 w 185"/>
                <a:gd name="T41" fmla="*/ 18 h 144"/>
                <a:gd name="T42" fmla="*/ 15 w 185"/>
                <a:gd name="T43" fmla="*/ 26 h 144"/>
                <a:gd name="T44" fmla="*/ 11 w 185"/>
                <a:gd name="T45" fmla="*/ 29 h 144"/>
                <a:gd name="T46" fmla="*/ 15 w 185"/>
                <a:gd name="T47" fmla="*/ 37 h 144"/>
                <a:gd name="T48" fmla="*/ 18 w 185"/>
                <a:gd name="T49" fmla="*/ 48 h 144"/>
                <a:gd name="T50" fmla="*/ 11 w 185"/>
                <a:gd name="T51" fmla="*/ 52 h 144"/>
                <a:gd name="T52" fmla="*/ 15 w 185"/>
                <a:gd name="T53" fmla="*/ 59 h 144"/>
                <a:gd name="T54" fmla="*/ 7 w 185"/>
                <a:gd name="T55" fmla="*/ 66 h 144"/>
                <a:gd name="T56" fmla="*/ 4 w 185"/>
                <a:gd name="T57" fmla="*/ 70 h 144"/>
                <a:gd name="T58" fmla="*/ 0 w 185"/>
                <a:gd name="T59" fmla="*/ 74 h 144"/>
                <a:gd name="T60" fmla="*/ 0 w 185"/>
                <a:gd name="T61" fmla="*/ 81 h 144"/>
                <a:gd name="T62" fmla="*/ 0 w 185"/>
                <a:gd name="T63" fmla="*/ 85 h 144"/>
                <a:gd name="T64" fmla="*/ 0 w 185"/>
                <a:gd name="T65" fmla="*/ 96 h 144"/>
                <a:gd name="T66" fmla="*/ 0 w 185"/>
                <a:gd name="T67" fmla="*/ 107 h 144"/>
                <a:gd name="T68" fmla="*/ 11 w 185"/>
                <a:gd name="T69" fmla="*/ 111 h 144"/>
                <a:gd name="T70" fmla="*/ 33 w 185"/>
                <a:gd name="T71" fmla="*/ 129 h 144"/>
                <a:gd name="T72" fmla="*/ 37 w 185"/>
                <a:gd name="T73" fmla="*/ 141 h 144"/>
                <a:gd name="T74" fmla="*/ 63 w 185"/>
                <a:gd name="T75" fmla="*/ 144 h 144"/>
                <a:gd name="T76" fmla="*/ 78 w 185"/>
                <a:gd name="T77" fmla="*/ 141 h 144"/>
                <a:gd name="T78" fmla="*/ 85 w 185"/>
                <a:gd name="T79" fmla="*/ 137 h 144"/>
                <a:gd name="T80" fmla="*/ 89 w 185"/>
                <a:gd name="T81" fmla="*/ 141 h 144"/>
                <a:gd name="T82" fmla="*/ 96 w 185"/>
                <a:gd name="T83" fmla="*/ 129 h 144"/>
                <a:gd name="T84" fmla="*/ 96 w 185"/>
                <a:gd name="T85" fmla="*/ 122 h 144"/>
                <a:gd name="T86" fmla="*/ 104 w 185"/>
                <a:gd name="T87" fmla="*/ 115 h 144"/>
                <a:gd name="T88" fmla="*/ 107 w 185"/>
                <a:gd name="T89" fmla="*/ 107 h 144"/>
                <a:gd name="T90" fmla="*/ 115 w 185"/>
                <a:gd name="T91" fmla="*/ 104 h 144"/>
                <a:gd name="T92" fmla="*/ 122 w 185"/>
                <a:gd name="T93" fmla="*/ 104 h 144"/>
                <a:gd name="T94" fmla="*/ 129 w 185"/>
                <a:gd name="T95" fmla="*/ 111 h 144"/>
                <a:gd name="T96" fmla="*/ 137 w 185"/>
                <a:gd name="T97" fmla="*/ 107 h 144"/>
                <a:gd name="T98" fmla="*/ 141 w 185"/>
                <a:gd name="T99" fmla="*/ 104 h 144"/>
                <a:gd name="T100" fmla="*/ 144 w 185"/>
                <a:gd name="T101" fmla="*/ 96 h 144"/>
                <a:gd name="T102" fmla="*/ 148 w 185"/>
                <a:gd name="T103" fmla="*/ 85 h 144"/>
                <a:gd name="T104" fmla="*/ 159 w 185"/>
                <a:gd name="T105" fmla="*/ 78 h 144"/>
                <a:gd name="T106" fmla="*/ 159 w 185"/>
                <a:gd name="T107" fmla="*/ 66 h 144"/>
                <a:gd name="T108" fmla="*/ 166 w 185"/>
                <a:gd name="T109" fmla="*/ 63 h 144"/>
                <a:gd name="T110" fmla="*/ 170 w 185"/>
                <a:gd name="T111" fmla="*/ 52 h 144"/>
                <a:gd name="T112" fmla="*/ 174 w 185"/>
                <a:gd name="T113" fmla="*/ 44 h 144"/>
                <a:gd name="T114" fmla="*/ 181 w 185"/>
                <a:gd name="T115" fmla="*/ 40 h 144"/>
                <a:gd name="T116" fmla="*/ 185 w 185"/>
                <a:gd name="T117" fmla="*/ 33 h 144"/>
                <a:gd name="T118" fmla="*/ 185 w 185"/>
                <a:gd name="T119" fmla="*/ 26 h 144"/>
                <a:gd name="T120" fmla="*/ 181 w 185"/>
                <a:gd name="T121" fmla="*/ 18 h 144"/>
                <a:gd name="T122" fmla="*/ 178 w 185"/>
                <a:gd name="T12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44">
                  <a:moveTo>
                    <a:pt x="178" y="11"/>
                  </a:moveTo>
                  <a:lnTo>
                    <a:pt x="178" y="11"/>
                  </a:lnTo>
                  <a:lnTo>
                    <a:pt x="174" y="7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3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5" y="7"/>
                  </a:lnTo>
                  <a:lnTo>
                    <a:pt x="152" y="7"/>
                  </a:lnTo>
                  <a:lnTo>
                    <a:pt x="152" y="11"/>
                  </a:lnTo>
                  <a:lnTo>
                    <a:pt x="148" y="11"/>
                  </a:lnTo>
                  <a:lnTo>
                    <a:pt x="144" y="11"/>
                  </a:lnTo>
                  <a:lnTo>
                    <a:pt x="141" y="11"/>
                  </a:lnTo>
                  <a:lnTo>
                    <a:pt x="137" y="7"/>
                  </a:lnTo>
                  <a:lnTo>
                    <a:pt x="129" y="7"/>
                  </a:lnTo>
                  <a:lnTo>
                    <a:pt x="126" y="7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85" y="11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3" y="11"/>
                  </a:lnTo>
                  <a:lnTo>
                    <a:pt x="59" y="11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22" y="115"/>
                  </a:lnTo>
                  <a:lnTo>
                    <a:pt x="29" y="122"/>
                  </a:lnTo>
                  <a:lnTo>
                    <a:pt x="33" y="129"/>
                  </a:lnTo>
                  <a:lnTo>
                    <a:pt x="33" y="133"/>
                  </a:lnTo>
                  <a:lnTo>
                    <a:pt x="37" y="133"/>
                  </a:lnTo>
                  <a:lnTo>
                    <a:pt x="37" y="14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63" y="144"/>
                  </a:lnTo>
                  <a:lnTo>
                    <a:pt x="66" y="141"/>
                  </a:lnTo>
                  <a:lnTo>
                    <a:pt x="70" y="144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96" y="133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100" y="118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7" y="111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7"/>
                  </a:lnTo>
                  <a:lnTo>
                    <a:pt x="122" y="104"/>
                  </a:lnTo>
                  <a:lnTo>
                    <a:pt x="126" y="107"/>
                  </a:lnTo>
                  <a:lnTo>
                    <a:pt x="126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7" y="104"/>
                  </a:lnTo>
                  <a:lnTo>
                    <a:pt x="141" y="104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8" y="85"/>
                  </a:lnTo>
                  <a:lnTo>
                    <a:pt x="152" y="85"/>
                  </a:lnTo>
                  <a:lnTo>
                    <a:pt x="155" y="81"/>
                  </a:lnTo>
                  <a:lnTo>
                    <a:pt x="159" y="78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66"/>
                  </a:lnTo>
                  <a:lnTo>
                    <a:pt x="163" y="66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48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74" y="40"/>
                  </a:lnTo>
                  <a:lnTo>
                    <a:pt x="178" y="40"/>
                  </a:lnTo>
                  <a:lnTo>
                    <a:pt x="181" y="40"/>
                  </a:lnTo>
                  <a:lnTo>
                    <a:pt x="181" y="37"/>
                  </a:lnTo>
                  <a:lnTo>
                    <a:pt x="185" y="37"/>
                  </a:lnTo>
                  <a:lnTo>
                    <a:pt x="185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81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8" y="11"/>
                  </a:lnTo>
                  <a:lnTo>
                    <a:pt x="17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29" name="Freeform 131"/>
            <p:cNvSpPr/>
            <p:nvPr/>
          </p:nvSpPr>
          <p:spPr bwMode="auto">
            <a:xfrm>
              <a:off x="4430689" y="3172109"/>
              <a:ext cx="5147" cy="3860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3 h 3"/>
                <a:gd name="T10" fmla="*/ 0 w 4"/>
                <a:gd name="T11" fmla="*/ 3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0" name="Freeform 132"/>
            <p:cNvSpPr/>
            <p:nvPr/>
          </p:nvSpPr>
          <p:spPr bwMode="auto">
            <a:xfrm>
              <a:off x="4469289" y="3105203"/>
              <a:ext cx="9007" cy="14153"/>
            </a:xfrm>
            <a:custGeom>
              <a:avLst/>
              <a:gdLst>
                <a:gd name="T0" fmla="*/ 0 w 7"/>
                <a:gd name="T1" fmla="*/ 7 h 11"/>
                <a:gd name="T2" fmla="*/ 0 w 7"/>
                <a:gd name="T3" fmla="*/ 3 h 11"/>
                <a:gd name="T4" fmla="*/ 4 w 7"/>
                <a:gd name="T5" fmla="*/ 3 h 11"/>
                <a:gd name="T6" fmla="*/ 4 w 7"/>
                <a:gd name="T7" fmla="*/ 0 h 11"/>
                <a:gd name="T8" fmla="*/ 7 w 7"/>
                <a:gd name="T9" fmla="*/ 0 h 11"/>
                <a:gd name="T10" fmla="*/ 7 w 7"/>
                <a:gd name="T11" fmla="*/ 0 h 11"/>
                <a:gd name="T12" fmla="*/ 7 w 7"/>
                <a:gd name="T13" fmla="*/ 3 h 11"/>
                <a:gd name="T14" fmla="*/ 7 w 7"/>
                <a:gd name="T15" fmla="*/ 11 h 11"/>
                <a:gd name="T16" fmla="*/ 4 w 7"/>
                <a:gd name="T17" fmla="*/ 7 h 11"/>
                <a:gd name="T18" fmla="*/ 0 w 7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4474436" y="2923790"/>
              <a:ext cx="162115" cy="218727"/>
            </a:xfrm>
            <a:custGeom>
              <a:avLst/>
              <a:gdLst>
                <a:gd name="T0" fmla="*/ 7 w 126"/>
                <a:gd name="T1" fmla="*/ 122 h 170"/>
                <a:gd name="T2" fmla="*/ 7 w 126"/>
                <a:gd name="T3" fmla="*/ 111 h 170"/>
                <a:gd name="T4" fmla="*/ 11 w 126"/>
                <a:gd name="T5" fmla="*/ 107 h 170"/>
                <a:gd name="T6" fmla="*/ 18 w 126"/>
                <a:gd name="T7" fmla="*/ 100 h 170"/>
                <a:gd name="T8" fmla="*/ 26 w 126"/>
                <a:gd name="T9" fmla="*/ 93 h 170"/>
                <a:gd name="T10" fmla="*/ 29 w 126"/>
                <a:gd name="T11" fmla="*/ 96 h 170"/>
                <a:gd name="T12" fmla="*/ 37 w 126"/>
                <a:gd name="T13" fmla="*/ 100 h 170"/>
                <a:gd name="T14" fmla="*/ 44 w 126"/>
                <a:gd name="T15" fmla="*/ 100 h 170"/>
                <a:gd name="T16" fmla="*/ 48 w 126"/>
                <a:gd name="T17" fmla="*/ 93 h 170"/>
                <a:gd name="T18" fmla="*/ 55 w 126"/>
                <a:gd name="T19" fmla="*/ 89 h 170"/>
                <a:gd name="T20" fmla="*/ 59 w 126"/>
                <a:gd name="T21" fmla="*/ 78 h 170"/>
                <a:gd name="T22" fmla="*/ 66 w 126"/>
                <a:gd name="T23" fmla="*/ 70 h 170"/>
                <a:gd name="T24" fmla="*/ 70 w 126"/>
                <a:gd name="T25" fmla="*/ 63 h 170"/>
                <a:gd name="T26" fmla="*/ 77 w 126"/>
                <a:gd name="T27" fmla="*/ 52 h 170"/>
                <a:gd name="T28" fmla="*/ 81 w 126"/>
                <a:gd name="T29" fmla="*/ 44 h 170"/>
                <a:gd name="T30" fmla="*/ 85 w 126"/>
                <a:gd name="T31" fmla="*/ 33 h 170"/>
                <a:gd name="T32" fmla="*/ 89 w 126"/>
                <a:gd name="T33" fmla="*/ 29 h 170"/>
                <a:gd name="T34" fmla="*/ 96 w 126"/>
                <a:gd name="T35" fmla="*/ 26 h 170"/>
                <a:gd name="T36" fmla="*/ 96 w 126"/>
                <a:gd name="T37" fmla="*/ 18 h 170"/>
                <a:gd name="T38" fmla="*/ 92 w 126"/>
                <a:gd name="T39" fmla="*/ 11 h 170"/>
                <a:gd name="T40" fmla="*/ 89 w 126"/>
                <a:gd name="T41" fmla="*/ 0 h 170"/>
                <a:gd name="T42" fmla="*/ 103 w 126"/>
                <a:gd name="T43" fmla="*/ 11 h 170"/>
                <a:gd name="T44" fmla="*/ 107 w 126"/>
                <a:gd name="T45" fmla="*/ 18 h 170"/>
                <a:gd name="T46" fmla="*/ 103 w 126"/>
                <a:gd name="T47" fmla="*/ 26 h 170"/>
                <a:gd name="T48" fmla="*/ 103 w 126"/>
                <a:gd name="T49" fmla="*/ 33 h 170"/>
                <a:gd name="T50" fmla="*/ 107 w 126"/>
                <a:gd name="T51" fmla="*/ 41 h 170"/>
                <a:gd name="T52" fmla="*/ 114 w 126"/>
                <a:gd name="T53" fmla="*/ 48 h 170"/>
                <a:gd name="T54" fmla="*/ 111 w 126"/>
                <a:gd name="T55" fmla="*/ 48 h 170"/>
                <a:gd name="T56" fmla="*/ 103 w 126"/>
                <a:gd name="T57" fmla="*/ 48 h 170"/>
                <a:gd name="T58" fmla="*/ 96 w 126"/>
                <a:gd name="T59" fmla="*/ 48 h 170"/>
                <a:gd name="T60" fmla="*/ 92 w 126"/>
                <a:gd name="T61" fmla="*/ 52 h 170"/>
                <a:gd name="T62" fmla="*/ 92 w 126"/>
                <a:gd name="T63" fmla="*/ 55 h 170"/>
                <a:gd name="T64" fmla="*/ 103 w 126"/>
                <a:gd name="T65" fmla="*/ 63 h 170"/>
                <a:gd name="T66" fmla="*/ 114 w 126"/>
                <a:gd name="T67" fmla="*/ 74 h 170"/>
                <a:gd name="T68" fmla="*/ 114 w 126"/>
                <a:gd name="T69" fmla="*/ 85 h 170"/>
                <a:gd name="T70" fmla="*/ 107 w 126"/>
                <a:gd name="T71" fmla="*/ 96 h 170"/>
                <a:gd name="T72" fmla="*/ 100 w 126"/>
                <a:gd name="T73" fmla="*/ 104 h 170"/>
                <a:gd name="T74" fmla="*/ 100 w 126"/>
                <a:gd name="T75" fmla="*/ 111 h 170"/>
                <a:gd name="T76" fmla="*/ 100 w 126"/>
                <a:gd name="T77" fmla="*/ 122 h 170"/>
                <a:gd name="T78" fmla="*/ 107 w 126"/>
                <a:gd name="T79" fmla="*/ 133 h 170"/>
                <a:gd name="T80" fmla="*/ 114 w 126"/>
                <a:gd name="T81" fmla="*/ 144 h 170"/>
                <a:gd name="T82" fmla="*/ 126 w 126"/>
                <a:gd name="T83" fmla="*/ 152 h 170"/>
                <a:gd name="T84" fmla="*/ 126 w 126"/>
                <a:gd name="T85" fmla="*/ 159 h 170"/>
                <a:gd name="T86" fmla="*/ 126 w 126"/>
                <a:gd name="T87" fmla="*/ 163 h 170"/>
                <a:gd name="T88" fmla="*/ 122 w 126"/>
                <a:gd name="T89" fmla="*/ 170 h 170"/>
                <a:gd name="T90" fmla="*/ 122 w 126"/>
                <a:gd name="T91" fmla="*/ 170 h 170"/>
                <a:gd name="T92" fmla="*/ 118 w 126"/>
                <a:gd name="T93" fmla="*/ 170 h 170"/>
                <a:gd name="T94" fmla="*/ 111 w 126"/>
                <a:gd name="T95" fmla="*/ 167 h 170"/>
                <a:gd name="T96" fmla="*/ 107 w 126"/>
                <a:gd name="T97" fmla="*/ 170 h 170"/>
                <a:gd name="T98" fmla="*/ 100 w 126"/>
                <a:gd name="T99" fmla="*/ 167 h 170"/>
                <a:gd name="T100" fmla="*/ 96 w 126"/>
                <a:gd name="T101" fmla="*/ 167 h 170"/>
                <a:gd name="T102" fmla="*/ 74 w 126"/>
                <a:gd name="T103" fmla="*/ 163 h 170"/>
                <a:gd name="T104" fmla="*/ 66 w 126"/>
                <a:gd name="T105" fmla="*/ 163 h 170"/>
                <a:gd name="T106" fmla="*/ 63 w 126"/>
                <a:gd name="T107" fmla="*/ 163 h 170"/>
                <a:gd name="T108" fmla="*/ 55 w 126"/>
                <a:gd name="T109" fmla="*/ 163 h 170"/>
                <a:gd name="T110" fmla="*/ 48 w 126"/>
                <a:gd name="T111" fmla="*/ 163 h 170"/>
                <a:gd name="T112" fmla="*/ 44 w 126"/>
                <a:gd name="T113" fmla="*/ 167 h 170"/>
                <a:gd name="T114" fmla="*/ 22 w 126"/>
                <a:gd name="T115" fmla="*/ 167 h 170"/>
                <a:gd name="T116" fmla="*/ 18 w 126"/>
                <a:gd name="T117" fmla="*/ 163 h 170"/>
                <a:gd name="T118" fmla="*/ 18 w 126"/>
                <a:gd name="T119" fmla="*/ 148 h 170"/>
                <a:gd name="T120" fmla="*/ 18 w 126"/>
                <a:gd name="T121" fmla="*/ 137 h 170"/>
                <a:gd name="T122" fmla="*/ 7 w 126"/>
                <a:gd name="T123" fmla="*/ 137 h 170"/>
                <a:gd name="T124" fmla="*/ 0 w 126"/>
                <a:gd name="T125" fmla="*/ 1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" h="170">
                  <a:moveTo>
                    <a:pt x="0" y="130"/>
                  </a:moveTo>
                  <a:lnTo>
                    <a:pt x="0" y="126"/>
                  </a:lnTo>
                  <a:lnTo>
                    <a:pt x="7" y="122"/>
                  </a:lnTo>
                  <a:lnTo>
                    <a:pt x="7" y="118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22" y="96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4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3"/>
                  </a:lnTo>
                  <a:lnTo>
                    <a:pt x="52" y="93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5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63" y="74"/>
                  </a:lnTo>
                  <a:lnTo>
                    <a:pt x="66" y="70"/>
                  </a:lnTo>
                  <a:lnTo>
                    <a:pt x="70" y="67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55"/>
                  </a:lnTo>
                  <a:lnTo>
                    <a:pt x="74" y="55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81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9"/>
                  </a:lnTo>
                  <a:lnTo>
                    <a:pt x="89" y="29"/>
                  </a:lnTo>
                  <a:lnTo>
                    <a:pt x="92" y="29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2" y="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7" y="18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107" y="26"/>
                  </a:lnTo>
                  <a:lnTo>
                    <a:pt x="103" y="29"/>
                  </a:lnTo>
                  <a:lnTo>
                    <a:pt x="103" y="33"/>
                  </a:lnTo>
                  <a:lnTo>
                    <a:pt x="103" y="37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1" y="44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7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9"/>
                  </a:lnTo>
                  <a:lnTo>
                    <a:pt x="96" y="59"/>
                  </a:lnTo>
                  <a:lnTo>
                    <a:pt x="103" y="63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4" y="74"/>
                  </a:lnTo>
                  <a:lnTo>
                    <a:pt x="114" y="78"/>
                  </a:lnTo>
                  <a:lnTo>
                    <a:pt x="114" y="81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11" y="89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0" y="111"/>
                  </a:lnTo>
                  <a:lnTo>
                    <a:pt x="100" y="115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7" y="133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4" y="144"/>
                  </a:lnTo>
                  <a:lnTo>
                    <a:pt x="118" y="148"/>
                  </a:lnTo>
                  <a:lnTo>
                    <a:pt x="118" y="152"/>
                  </a:lnTo>
                  <a:lnTo>
                    <a:pt x="126" y="152"/>
                  </a:lnTo>
                  <a:lnTo>
                    <a:pt x="126" y="156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3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4" y="170"/>
                  </a:lnTo>
                  <a:lnTo>
                    <a:pt x="111" y="170"/>
                  </a:lnTo>
                  <a:lnTo>
                    <a:pt x="111" y="167"/>
                  </a:lnTo>
                  <a:lnTo>
                    <a:pt x="107" y="167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3" y="167"/>
                  </a:lnTo>
                  <a:lnTo>
                    <a:pt x="103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74" y="167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0" y="167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9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8" y="167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48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8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7" y="137"/>
                  </a:lnTo>
                  <a:lnTo>
                    <a:pt x="7" y="126"/>
                  </a:lnTo>
                  <a:lnTo>
                    <a:pt x="3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4478295" y="3133509"/>
              <a:ext cx="119657" cy="119657"/>
            </a:xfrm>
            <a:custGeom>
              <a:avLst/>
              <a:gdLst>
                <a:gd name="T0" fmla="*/ 41 w 93"/>
                <a:gd name="T1" fmla="*/ 4 h 93"/>
                <a:gd name="T2" fmla="*/ 45 w 93"/>
                <a:gd name="T3" fmla="*/ 0 h 93"/>
                <a:gd name="T4" fmla="*/ 52 w 93"/>
                <a:gd name="T5" fmla="*/ 0 h 93"/>
                <a:gd name="T6" fmla="*/ 56 w 93"/>
                <a:gd name="T7" fmla="*/ 0 h 93"/>
                <a:gd name="T8" fmla="*/ 63 w 93"/>
                <a:gd name="T9" fmla="*/ 0 h 93"/>
                <a:gd name="T10" fmla="*/ 63 w 93"/>
                <a:gd name="T11" fmla="*/ 0 h 93"/>
                <a:gd name="T12" fmla="*/ 71 w 93"/>
                <a:gd name="T13" fmla="*/ 0 h 93"/>
                <a:gd name="T14" fmla="*/ 71 w 93"/>
                <a:gd name="T15" fmla="*/ 4 h 93"/>
                <a:gd name="T16" fmla="*/ 71 w 93"/>
                <a:gd name="T17" fmla="*/ 7 h 93"/>
                <a:gd name="T18" fmla="*/ 71 w 93"/>
                <a:gd name="T19" fmla="*/ 11 h 93"/>
                <a:gd name="T20" fmla="*/ 71 w 93"/>
                <a:gd name="T21" fmla="*/ 15 h 93"/>
                <a:gd name="T22" fmla="*/ 74 w 93"/>
                <a:gd name="T23" fmla="*/ 15 h 93"/>
                <a:gd name="T24" fmla="*/ 82 w 93"/>
                <a:gd name="T25" fmla="*/ 15 h 93"/>
                <a:gd name="T26" fmla="*/ 89 w 93"/>
                <a:gd name="T27" fmla="*/ 15 h 93"/>
                <a:gd name="T28" fmla="*/ 93 w 93"/>
                <a:gd name="T29" fmla="*/ 19 h 93"/>
                <a:gd name="T30" fmla="*/ 93 w 93"/>
                <a:gd name="T31" fmla="*/ 22 h 93"/>
                <a:gd name="T32" fmla="*/ 89 w 93"/>
                <a:gd name="T33" fmla="*/ 26 h 93"/>
                <a:gd name="T34" fmla="*/ 86 w 93"/>
                <a:gd name="T35" fmla="*/ 30 h 93"/>
                <a:gd name="T36" fmla="*/ 86 w 93"/>
                <a:gd name="T37" fmla="*/ 33 h 93"/>
                <a:gd name="T38" fmla="*/ 86 w 93"/>
                <a:gd name="T39" fmla="*/ 33 h 93"/>
                <a:gd name="T40" fmla="*/ 82 w 93"/>
                <a:gd name="T41" fmla="*/ 37 h 93"/>
                <a:gd name="T42" fmla="*/ 86 w 93"/>
                <a:gd name="T43" fmla="*/ 41 h 93"/>
                <a:gd name="T44" fmla="*/ 89 w 93"/>
                <a:gd name="T45" fmla="*/ 41 h 93"/>
                <a:gd name="T46" fmla="*/ 89 w 93"/>
                <a:gd name="T47" fmla="*/ 45 h 93"/>
                <a:gd name="T48" fmla="*/ 93 w 93"/>
                <a:gd name="T49" fmla="*/ 48 h 93"/>
                <a:gd name="T50" fmla="*/ 86 w 93"/>
                <a:gd name="T51" fmla="*/ 67 h 93"/>
                <a:gd name="T52" fmla="*/ 86 w 93"/>
                <a:gd name="T53" fmla="*/ 70 h 93"/>
                <a:gd name="T54" fmla="*/ 86 w 93"/>
                <a:gd name="T55" fmla="*/ 70 h 93"/>
                <a:gd name="T56" fmla="*/ 78 w 93"/>
                <a:gd name="T57" fmla="*/ 67 h 93"/>
                <a:gd name="T58" fmla="*/ 74 w 93"/>
                <a:gd name="T59" fmla="*/ 70 h 93"/>
                <a:gd name="T60" fmla="*/ 67 w 93"/>
                <a:gd name="T61" fmla="*/ 67 h 93"/>
                <a:gd name="T62" fmla="*/ 63 w 93"/>
                <a:gd name="T63" fmla="*/ 63 h 93"/>
                <a:gd name="T64" fmla="*/ 60 w 93"/>
                <a:gd name="T65" fmla="*/ 67 h 93"/>
                <a:gd name="T66" fmla="*/ 56 w 93"/>
                <a:gd name="T67" fmla="*/ 70 h 93"/>
                <a:gd name="T68" fmla="*/ 52 w 93"/>
                <a:gd name="T69" fmla="*/ 70 h 93"/>
                <a:gd name="T70" fmla="*/ 45 w 93"/>
                <a:gd name="T71" fmla="*/ 70 h 93"/>
                <a:gd name="T72" fmla="*/ 41 w 93"/>
                <a:gd name="T73" fmla="*/ 74 h 93"/>
                <a:gd name="T74" fmla="*/ 41 w 93"/>
                <a:gd name="T75" fmla="*/ 78 h 93"/>
                <a:gd name="T76" fmla="*/ 49 w 93"/>
                <a:gd name="T77" fmla="*/ 78 h 93"/>
                <a:gd name="T78" fmla="*/ 52 w 93"/>
                <a:gd name="T79" fmla="*/ 78 h 93"/>
                <a:gd name="T80" fmla="*/ 52 w 93"/>
                <a:gd name="T81" fmla="*/ 89 h 93"/>
                <a:gd name="T82" fmla="*/ 45 w 93"/>
                <a:gd name="T83" fmla="*/ 85 h 93"/>
                <a:gd name="T84" fmla="*/ 41 w 93"/>
                <a:gd name="T85" fmla="*/ 89 h 93"/>
                <a:gd name="T86" fmla="*/ 41 w 93"/>
                <a:gd name="T87" fmla="*/ 89 h 93"/>
                <a:gd name="T88" fmla="*/ 37 w 93"/>
                <a:gd name="T89" fmla="*/ 93 h 93"/>
                <a:gd name="T90" fmla="*/ 34 w 93"/>
                <a:gd name="T91" fmla="*/ 89 h 93"/>
                <a:gd name="T92" fmla="*/ 26 w 93"/>
                <a:gd name="T93" fmla="*/ 82 h 93"/>
                <a:gd name="T94" fmla="*/ 15 w 93"/>
                <a:gd name="T95" fmla="*/ 74 h 93"/>
                <a:gd name="T96" fmla="*/ 12 w 93"/>
                <a:gd name="T97" fmla="*/ 70 h 93"/>
                <a:gd name="T98" fmla="*/ 8 w 93"/>
                <a:gd name="T99" fmla="*/ 63 h 93"/>
                <a:gd name="T100" fmla="*/ 4 w 93"/>
                <a:gd name="T101" fmla="*/ 56 h 93"/>
                <a:gd name="T102" fmla="*/ 4 w 93"/>
                <a:gd name="T103" fmla="*/ 52 h 93"/>
                <a:gd name="T104" fmla="*/ 0 w 93"/>
                <a:gd name="T105" fmla="*/ 45 h 93"/>
                <a:gd name="T106" fmla="*/ 8 w 93"/>
                <a:gd name="T107" fmla="*/ 45 h 93"/>
                <a:gd name="T108" fmla="*/ 8 w 93"/>
                <a:gd name="T109" fmla="*/ 30 h 93"/>
                <a:gd name="T110" fmla="*/ 15 w 93"/>
                <a:gd name="T111" fmla="*/ 30 h 93"/>
                <a:gd name="T112" fmla="*/ 8 w 93"/>
                <a:gd name="T113" fmla="*/ 26 h 93"/>
                <a:gd name="T114" fmla="*/ 12 w 93"/>
                <a:gd name="T115" fmla="*/ 22 h 93"/>
                <a:gd name="T116" fmla="*/ 15 w 93"/>
                <a:gd name="T117" fmla="*/ 19 h 93"/>
                <a:gd name="T118" fmla="*/ 19 w 93"/>
                <a:gd name="T119" fmla="*/ 22 h 93"/>
                <a:gd name="T120" fmla="*/ 41 w 93"/>
                <a:gd name="T121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3">
                  <a:moveTo>
                    <a:pt x="41" y="4"/>
                  </a:moveTo>
                  <a:lnTo>
                    <a:pt x="41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9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6" y="3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3" y="45"/>
                  </a:lnTo>
                  <a:lnTo>
                    <a:pt x="93" y="48"/>
                  </a:lnTo>
                  <a:lnTo>
                    <a:pt x="89" y="56"/>
                  </a:lnTo>
                  <a:lnTo>
                    <a:pt x="86" y="67"/>
                  </a:lnTo>
                  <a:lnTo>
                    <a:pt x="89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2" y="67"/>
                  </a:lnTo>
                  <a:lnTo>
                    <a:pt x="78" y="67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63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52" y="89"/>
                  </a:lnTo>
                  <a:lnTo>
                    <a:pt x="49" y="85"/>
                  </a:lnTo>
                  <a:lnTo>
                    <a:pt x="45" y="85"/>
                  </a:lnTo>
                  <a:lnTo>
                    <a:pt x="45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4" y="93"/>
                  </a:lnTo>
                  <a:lnTo>
                    <a:pt x="34" y="89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41" y="22"/>
                  </a:lnTo>
                  <a:lnTo>
                    <a:pt x="4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4488588" y="3138657"/>
              <a:ext cx="42459" cy="23159"/>
            </a:xfrm>
            <a:custGeom>
              <a:avLst/>
              <a:gdLst>
                <a:gd name="T0" fmla="*/ 4 w 33"/>
                <a:gd name="T1" fmla="*/ 18 h 18"/>
                <a:gd name="T2" fmla="*/ 7 w 33"/>
                <a:gd name="T3" fmla="*/ 18 h 18"/>
                <a:gd name="T4" fmla="*/ 7 w 33"/>
                <a:gd name="T5" fmla="*/ 15 h 18"/>
                <a:gd name="T6" fmla="*/ 11 w 33"/>
                <a:gd name="T7" fmla="*/ 15 h 18"/>
                <a:gd name="T8" fmla="*/ 11 w 33"/>
                <a:gd name="T9" fmla="*/ 18 h 18"/>
                <a:gd name="T10" fmla="*/ 33 w 33"/>
                <a:gd name="T11" fmla="*/ 18 h 18"/>
                <a:gd name="T12" fmla="*/ 33 w 33"/>
                <a:gd name="T13" fmla="*/ 0 h 18"/>
                <a:gd name="T14" fmla="*/ 15 w 33"/>
                <a:gd name="T15" fmla="*/ 0 h 18"/>
                <a:gd name="T16" fmla="*/ 11 w 33"/>
                <a:gd name="T17" fmla="*/ 0 h 18"/>
                <a:gd name="T18" fmla="*/ 11 w 33"/>
                <a:gd name="T19" fmla="*/ 0 h 18"/>
                <a:gd name="T20" fmla="*/ 7 w 33"/>
                <a:gd name="T21" fmla="*/ 0 h 18"/>
                <a:gd name="T22" fmla="*/ 7 w 33"/>
                <a:gd name="T23" fmla="*/ 0 h 18"/>
                <a:gd name="T24" fmla="*/ 11 w 33"/>
                <a:gd name="T25" fmla="*/ 3 h 18"/>
                <a:gd name="T26" fmla="*/ 4 w 33"/>
                <a:gd name="T27" fmla="*/ 7 h 18"/>
                <a:gd name="T28" fmla="*/ 0 w 33"/>
                <a:gd name="T29" fmla="*/ 15 h 18"/>
                <a:gd name="T30" fmla="*/ 4 w 33"/>
                <a:gd name="T31" fmla="*/ 15 h 18"/>
                <a:gd name="T32" fmla="*/ 4 w 33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8">
                  <a:moveTo>
                    <a:pt x="4" y="18"/>
                  </a:moveTo>
                  <a:lnTo>
                    <a:pt x="7" y="18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4" name="Freeform 136"/>
            <p:cNvSpPr/>
            <p:nvPr/>
          </p:nvSpPr>
          <p:spPr bwMode="auto">
            <a:xfrm>
              <a:off x="4525901" y="3105204"/>
              <a:ext cx="162115" cy="171122"/>
            </a:xfrm>
            <a:custGeom>
              <a:avLst/>
              <a:gdLst>
                <a:gd name="T0" fmla="*/ 4 w 126"/>
                <a:gd name="T1" fmla="*/ 111 h 133"/>
                <a:gd name="T2" fmla="*/ 8 w 126"/>
                <a:gd name="T3" fmla="*/ 107 h 133"/>
                <a:gd name="T4" fmla="*/ 15 w 126"/>
                <a:gd name="T5" fmla="*/ 107 h 133"/>
                <a:gd name="T6" fmla="*/ 12 w 126"/>
                <a:gd name="T7" fmla="*/ 100 h 133"/>
                <a:gd name="T8" fmla="*/ 4 w 126"/>
                <a:gd name="T9" fmla="*/ 96 h 133"/>
                <a:gd name="T10" fmla="*/ 8 w 126"/>
                <a:gd name="T11" fmla="*/ 92 h 133"/>
                <a:gd name="T12" fmla="*/ 15 w 126"/>
                <a:gd name="T13" fmla="*/ 92 h 133"/>
                <a:gd name="T14" fmla="*/ 23 w 126"/>
                <a:gd name="T15" fmla="*/ 89 h 133"/>
                <a:gd name="T16" fmla="*/ 30 w 126"/>
                <a:gd name="T17" fmla="*/ 85 h 133"/>
                <a:gd name="T18" fmla="*/ 37 w 126"/>
                <a:gd name="T19" fmla="*/ 92 h 133"/>
                <a:gd name="T20" fmla="*/ 45 w 126"/>
                <a:gd name="T21" fmla="*/ 89 h 133"/>
                <a:gd name="T22" fmla="*/ 49 w 126"/>
                <a:gd name="T23" fmla="*/ 92 h 133"/>
                <a:gd name="T24" fmla="*/ 52 w 126"/>
                <a:gd name="T25" fmla="*/ 78 h 133"/>
                <a:gd name="T26" fmla="*/ 52 w 126"/>
                <a:gd name="T27" fmla="*/ 67 h 133"/>
                <a:gd name="T28" fmla="*/ 49 w 126"/>
                <a:gd name="T29" fmla="*/ 63 h 133"/>
                <a:gd name="T30" fmla="*/ 45 w 126"/>
                <a:gd name="T31" fmla="*/ 59 h 133"/>
                <a:gd name="T32" fmla="*/ 49 w 126"/>
                <a:gd name="T33" fmla="*/ 55 h 133"/>
                <a:gd name="T34" fmla="*/ 49 w 126"/>
                <a:gd name="T35" fmla="*/ 52 h 133"/>
                <a:gd name="T36" fmla="*/ 56 w 126"/>
                <a:gd name="T37" fmla="*/ 48 h 133"/>
                <a:gd name="T38" fmla="*/ 56 w 126"/>
                <a:gd name="T39" fmla="*/ 41 h 133"/>
                <a:gd name="T40" fmla="*/ 49 w 126"/>
                <a:gd name="T41" fmla="*/ 37 h 133"/>
                <a:gd name="T42" fmla="*/ 37 w 126"/>
                <a:gd name="T43" fmla="*/ 37 h 133"/>
                <a:gd name="T44" fmla="*/ 34 w 126"/>
                <a:gd name="T45" fmla="*/ 37 h 133"/>
                <a:gd name="T46" fmla="*/ 34 w 126"/>
                <a:gd name="T47" fmla="*/ 29 h 133"/>
                <a:gd name="T48" fmla="*/ 56 w 126"/>
                <a:gd name="T49" fmla="*/ 26 h 133"/>
                <a:gd name="T50" fmla="*/ 60 w 126"/>
                <a:gd name="T51" fmla="*/ 26 h 133"/>
                <a:gd name="T52" fmla="*/ 67 w 126"/>
                <a:gd name="T53" fmla="*/ 29 h 133"/>
                <a:gd name="T54" fmla="*/ 71 w 126"/>
                <a:gd name="T55" fmla="*/ 26 h 133"/>
                <a:gd name="T56" fmla="*/ 78 w 126"/>
                <a:gd name="T57" fmla="*/ 29 h 133"/>
                <a:gd name="T58" fmla="*/ 82 w 126"/>
                <a:gd name="T59" fmla="*/ 29 h 133"/>
                <a:gd name="T60" fmla="*/ 82 w 126"/>
                <a:gd name="T61" fmla="*/ 29 h 133"/>
                <a:gd name="T62" fmla="*/ 86 w 126"/>
                <a:gd name="T63" fmla="*/ 22 h 133"/>
                <a:gd name="T64" fmla="*/ 97 w 126"/>
                <a:gd name="T65" fmla="*/ 3 h 133"/>
                <a:gd name="T66" fmla="*/ 108 w 126"/>
                <a:gd name="T67" fmla="*/ 0 h 133"/>
                <a:gd name="T68" fmla="*/ 115 w 126"/>
                <a:gd name="T69" fmla="*/ 0 h 133"/>
                <a:gd name="T70" fmla="*/ 123 w 126"/>
                <a:gd name="T71" fmla="*/ 3 h 133"/>
                <a:gd name="T72" fmla="*/ 126 w 126"/>
                <a:gd name="T73" fmla="*/ 3 h 133"/>
                <a:gd name="T74" fmla="*/ 123 w 126"/>
                <a:gd name="T75" fmla="*/ 11 h 133"/>
                <a:gd name="T76" fmla="*/ 119 w 126"/>
                <a:gd name="T77" fmla="*/ 29 h 133"/>
                <a:gd name="T78" fmla="*/ 115 w 126"/>
                <a:gd name="T79" fmla="*/ 37 h 133"/>
                <a:gd name="T80" fmla="*/ 112 w 126"/>
                <a:gd name="T81" fmla="*/ 48 h 133"/>
                <a:gd name="T82" fmla="*/ 112 w 126"/>
                <a:gd name="T83" fmla="*/ 55 h 133"/>
                <a:gd name="T84" fmla="*/ 104 w 126"/>
                <a:gd name="T85" fmla="*/ 70 h 133"/>
                <a:gd name="T86" fmla="*/ 97 w 126"/>
                <a:gd name="T87" fmla="*/ 74 h 133"/>
                <a:gd name="T88" fmla="*/ 89 w 126"/>
                <a:gd name="T89" fmla="*/ 85 h 133"/>
                <a:gd name="T90" fmla="*/ 82 w 126"/>
                <a:gd name="T91" fmla="*/ 96 h 133"/>
                <a:gd name="T92" fmla="*/ 82 w 126"/>
                <a:gd name="T93" fmla="*/ 107 h 133"/>
                <a:gd name="T94" fmla="*/ 78 w 126"/>
                <a:gd name="T95" fmla="*/ 115 h 133"/>
                <a:gd name="T96" fmla="*/ 67 w 126"/>
                <a:gd name="T97" fmla="*/ 126 h 133"/>
                <a:gd name="T98" fmla="*/ 56 w 126"/>
                <a:gd name="T99" fmla="*/ 130 h 133"/>
                <a:gd name="T100" fmla="*/ 56 w 126"/>
                <a:gd name="T101" fmla="*/ 122 h 133"/>
                <a:gd name="T102" fmla="*/ 49 w 126"/>
                <a:gd name="T103" fmla="*/ 126 h 133"/>
                <a:gd name="T104" fmla="*/ 45 w 126"/>
                <a:gd name="T105" fmla="*/ 126 h 133"/>
                <a:gd name="T106" fmla="*/ 37 w 126"/>
                <a:gd name="T107" fmla="*/ 130 h 133"/>
                <a:gd name="T108" fmla="*/ 34 w 126"/>
                <a:gd name="T109" fmla="*/ 126 h 133"/>
                <a:gd name="T110" fmla="*/ 30 w 126"/>
                <a:gd name="T111" fmla="*/ 122 h 133"/>
                <a:gd name="T112" fmla="*/ 26 w 126"/>
                <a:gd name="T113" fmla="*/ 126 h 133"/>
                <a:gd name="T114" fmla="*/ 19 w 126"/>
                <a:gd name="T115" fmla="*/ 130 h 133"/>
                <a:gd name="T116" fmla="*/ 15 w 126"/>
                <a:gd name="T117" fmla="*/ 133 h 133"/>
                <a:gd name="T118" fmla="*/ 12 w 126"/>
                <a:gd name="T119" fmla="*/ 126 h 133"/>
                <a:gd name="T120" fmla="*/ 4 w 126"/>
                <a:gd name="T121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3">
                  <a:moveTo>
                    <a:pt x="0" y="115"/>
                  </a:move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5" y="111"/>
                  </a:lnTo>
                  <a:lnTo>
                    <a:pt x="15" y="107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9"/>
                  </a:lnTo>
                  <a:lnTo>
                    <a:pt x="34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1" y="89"/>
                  </a:lnTo>
                  <a:lnTo>
                    <a:pt x="45" y="89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52" y="78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3" y="7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11"/>
                  </a:lnTo>
                  <a:lnTo>
                    <a:pt x="123" y="11"/>
                  </a:lnTo>
                  <a:lnTo>
                    <a:pt x="123" y="15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7"/>
                  </a:lnTo>
                  <a:lnTo>
                    <a:pt x="112" y="41"/>
                  </a:lnTo>
                  <a:lnTo>
                    <a:pt x="115" y="44"/>
                  </a:lnTo>
                  <a:lnTo>
                    <a:pt x="112" y="48"/>
                  </a:lnTo>
                  <a:lnTo>
                    <a:pt x="115" y="48"/>
                  </a:lnTo>
                  <a:lnTo>
                    <a:pt x="112" y="52"/>
                  </a:lnTo>
                  <a:lnTo>
                    <a:pt x="112" y="55"/>
                  </a:lnTo>
                  <a:lnTo>
                    <a:pt x="108" y="59"/>
                  </a:lnTo>
                  <a:lnTo>
                    <a:pt x="108" y="63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3" y="78"/>
                  </a:lnTo>
                  <a:lnTo>
                    <a:pt x="89" y="81"/>
                  </a:lnTo>
                  <a:lnTo>
                    <a:pt x="89" y="85"/>
                  </a:lnTo>
                  <a:lnTo>
                    <a:pt x="86" y="89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67" y="126"/>
                  </a:lnTo>
                  <a:lnTo>
                    <a:pt x="63" y="130"/>
                  </a:lnTo>
                  <a:lnTo>
                    <a:pt x="60" y="130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2" y="126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2" y="122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34" y="12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5" name="Freeform 137"/>
            <p:cNvSpPr/>
            <p:nvPr/>
          </p:nvSpPr>
          <p:spPr bwMode="auto">
            <a:xfrm>
              <a:off x="4545201" y="3262173"/>
              <a:ext cx="24446" cy="28306"/>
            </a:xfrm>
            <a:custGeom>
              <a:avLst/>
              <a:gdLst>
                <a:gd name="T0" fmla="*/ 19 w 19"/>
                <a:gd name="T1" fmla="*/ 8 h 22"/>
                <a:gd name="T2" fmla="*/ 19 w 19"/>
                <a:gd name="T3" fmla="*/ 4 h 22"/>
                <a:gd name="T4" fmla="*/ 15 w 19"/>
                <a:gd name="T5" fmla="*/ 0 h 22"/>
                <a:gd name="T6" fmla="*/ 15 w 19"/>
                <a:gd name="T7" fmla="*/ 0 h 22"/>
                <a:gd name="T8" fmla="*/ 11 w 19"/>
                <a:gd name="T9" fmla="*/ 0 h 22"/>
                <a:gd name="T10" fmla="*/ 11 w 19"/>
                <a:gd name="T11" fmla="*/ 4 h 22"/>
                <a:gd name="T12" fmla="*/ 8 w 19"/>
                <a:gd name="T13" fmla="*/ 4 h 22"/>
                <a:gd name="T14" fmla="*/ 8 w 19"/>
                <a:gd name="T15" fmla="*/ 4 h 22"/>
                <a:gd name="T16" fmla="*/ 4 w 19"/>
                <a:gd name="T17" fmla="*/ 8 h 22"/>
                <a:gd name="T18" fmla="*/ 4 w 19"/>
                <a:gd name="T19" fmla="*/ 8 h 22"/>
                <a:gd name="T20" fmla="*/ 0 w 19"/>
                <a:gd name="T21" fmla="*/ 11 h 22"/>
                <a:gd name="T22" fmla="*/ 0 w 19"/>
                <a:gd name="T23" fmla="*/ 11 h 22"/>
                <a:gd name="T24" fmla="*/ 0 w 19"/>
                <a:gd name="T25" fmla="*/ 11 h 22"/>
                <a:gd name="T26" fmla="*/ 4 w 19"/>
                <a:gd name="T27" fmla="*/ 19 h 22"/>
                <a:gd name="T28" fmla="*/ 0 w 19"/>
                <a:gd name="T29" fmla="*/ 19 h 22"/>
                <a:gd name="T30" fmla="*/ 0 w 19"/>
                <a:gd name="T31" fmla="*/ 22 h 22"/>
                <a:gd name="T32" fmla="*/ 4 w 19"/>
                <a:gd name="T33" fmla="*/ 19 h 22"/>
                <a:gd name="T34" fmla="*/ 8 w 19"/>
                <a:gd name="T35" fmla="*/ 19 h 22"/>
                <a:gd name="T36" fmla="*/ 11 w 19"/>
                <a:gd name="T37" fmla="*/ 19 h 22"/>
                <a:gd name="T38" fmla="*/ 8 w 19"/>
                <a:gd name="T39" fmla="*/ 11 h 22"/>
                <a:gd name="T40" fmla="*/ 11 w 19"/>
                <a:gd name="T41" fmla="*/ 11 h 22"/>
                <a:gd name="T42" fmla="*/ 15 w 19"/>
                <a:gd name="T43" fmla="*/ 8 h 22"/>
                <a:gd name="T44" fmla="*/ 19 w 19"/>
                <a:gd name="T4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2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6" name="Freeform 138"/>
            <p:cNvSpPr/>
            <p:nvPr/>
          </p:nvSpPr>
          <p:spPr bwMode="auto">
            <a:xfrm>
              <a:off x="4911889" y="3195268"/>
              <a:ext cx="238027" cy="220014"/>
            </a:xfrm>
            <a:custGeom>
              <a:avLst/>
              <a:gdLst>
                <a:gd name="T0" fmla="*/ 23 w 185"/>
                <a:gd name="T1" fmla="*/ 4 h 171"/>
                <a:gd name="T2" fmla="*/ 78 w 185"/>
                <a:gd name="T3" fmla="*/ 0 h 171"/>
                <a:gd name="T4" fmla="*/ 141 w 185"/>
                <a:gd name="T5" fmla="*/ 37 h 171"/>
                <a:gd name="T6" fmla="*/ 163 w 185"/>
                <a:gd name="T7" fmla="*/ 56 h 171"/>
                <a:gd name="T8" fmla="*/ 163 w 185"/>
                <a:gd name="T9" fmla="*/ 60 h 171"/>
                <a:gd name="T10" fmla="*/ 156 w 185"/>
                <a:gd name="T11" fmla="*/ 74 h 171"/>
                <a:gd name="T12" fmla="*/ 163 w 185"/>
                <a:gd name="T13" fmla="*/ 86 h 171"/>
                <a:gd name="T14" fmla="*/ 167 w 185"/>
                <a:gd name="T15" fmla="*/ 93 h 171"/>
                <a:gd name="T16" fmla="*/ 163 w 185"/>
                <a:gd name="T17" fmla="*/ 97 h 171"/>
                <a:gd name="T18" fmla="*/ 167 w 185"/>
                <a:gd name="T19" fmla="*/ 108 h 171"/>
                <a:gd name="T20" fmla="*/ 167 w 185"/>
                <a:gd name="T21" fmla="*/ 119 h 171"/>
                <a:gd name="T22" fmla="*/ 167 w 185"/>
                <a:gd name="T23" fmla="*/ 123 h 171"/>
                <a:gd name="T24" fmla="*/ 171 w 185"/>
                <a:gd name="T25" fmla="*/ 126 h 171"/>
                <a:gd name="T26" fmla="*/ 174 w 185"/>
                <a:gd name="T27" fmla="*/ 141 h 171"/>
                <a:gd name="T28" fmla="*/ 185 w 185"/>
                <a:gd name="T29" fmla="*/ 145 h 171"/>
                <a:gd name="T30" fmla="*/ 182 w 185"/>
                <a:gd name="T31" fmla="*/ 145 h 171"/>
                <a:gd name="T32" fmla="*/ 174 w 185"/>
                <a:gd name="T33" fmla="*/ 149 h 171"/>
                <a:gd name="T34" fmla="*/ 167 w 185"/>
                <a:gd name="T35" fmla="*/ 152 h 171"/>
                <a:gd name="T36" fmla="*/ 160 w 185"/>
                <a:gd name="T37" fmla="*/ 152 h 171"/>
                <a:gd name="T38" fmla="*/ 148 w 185"/>
                <a:gd name="T39" fmla="*/ 156 h 171"/>
                <a:gd name="T40" fmla="*/ 141 w 185"/>
                <a:gd name="T41" fmla="*/ 156 h 171"/>
                <a:gd name="T42" fmla="*/ 141 w 185"/>
                <a:gd name="T43" fmla="*/ 160 h 171"/>
                <a:gd name="T44" fmla="*/ 130 w 185"/>
                <a:gd name="T45" fmla="*/ 160 h 171"/>
                <a:gd name="T46" fmla="*/ 126 w 185"/>
                <a:gd name="T47" fmla="*/ 160 h 171"/>
                <a:gd name="T48" fmla="*/ 119 w 185"/>
                <a:gd name="T49" fmla="*/ 163 h 171"/>
                <a:gd name="T50" fmla="*/ 111 w 185"/>
                <a:gd name="T51" fmla="*/ 160 h 171"/>
                <a:gd name="T52" fmla="*/ 108 w 185"/>
                <a:gd name="T53" fmla="*/ 160 h 171"/>
                <a:gd name="T54" fmla="*/ 104 w 185"/>
                <a:gd name="T55" fmla="*/ 160 h 171"/>
                <a:gd name="T56" fmla="*/ 82 w 185"/>
                <a:gd name="T57" fmla="*/ 171 h 171"/>
                <a:gd name="T58" fmla="*/ 74 w 185"/>
                <a:gd name="T59" fmla="*/ 134 h 171"/>
                <a:gd name="T60" fmla="*/ 71 w 185"/>
                <a:gd name="T61" fmla="*/ 130 h 171"/>
                <a:gd name="T62" fmla="*/ 67 w 185"/>
                <a:gd name="T63" fmla="*/ 130 h 171"/>
                <a:gd name="T64" fmla="*/ 63 w 185"/>
                <a:gd name="T65" fmla="*/ 130 h 171"/>
                <a:gd name="T66" fmla="*/ 60 w 185"/>
                <a:gd name="T67" fmla="*/ 126 h 171"/>
                <a:gd name="T68" fmla="*/ 56 w 185"/>
                <a:gd name="T69" fmla="*/ 123 h 171"/>
                <a:gd name="T70" fmla="*/ 52 w 185"/>
                <a:gd name="T71" fmla="*/ 119 h 171"/>
                <a:gd name="T72" fmla="*/ 37 w 185"/>
                <a:gd name="T73" fmla="*/ 119 h 171"/>
                <a:gd name="T74" fmla="*/ 34 w 185"/>
                <a:gd name="T75" fmla="*/ 112 h 171"/>
                <a:gd name="T76" fmla="*/ 26 w 185"/>
                <a:gd name="T77" fmla="*/ 112 h 171"/>
                <a:gd name="T78" fmla="*/ 8 w 185"/>
                <a:gd name="T79" fmla="*/ 86 h 171"/>
                <a:gd name="T80" fmla="*/ 8 w 185"/>
                <a:gd name="T81" fmla="*/ 52 h 171"/>
                <a:gd name="T82" fmla="*/ 23 w 185"/>
                <a:gd name="T83" fmla="*/ 45 h 171"/>
                <a:gd name="T84" fmla="*/ 26 w 185"/>
                <a:gd name="T85" fmla="*/ 37 h 171"/>
                <a:gd name="T86" fmla="*/ 26 w 185"/>
                <a:gd name="T87" fmla="*/ 34 h 171"/>
                <a:gd name="T88" fmla="*/ 23 w 185"/>
                <a:gd name="T89" fmla="*/ 26 h 171"/>
                <a:gd name="T90" fmla="*/ 23 w 185"/>
                <a:gd name="T91" fmla="*/ 26 h 171"/>
                <a:gd name="T92" fmla="*/ 26 w 185"/>
                <a:gd name="T93" fmla="*/ 22 h 171"/>
                <a:gd name="T94" fmla="*/ 26 w 185"/>
                <a:gd name="T95" fmla="*/ 15 h 171"/>
                <a:gd name="T96" fmla="*/ 26 w 185"/>
                <a:gd name="T97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5" h="171">
                  <a:moveTo>
                    <a:pt x="23" y="4"/>
                  </a:moveTo>
                  <a:lnTo>
                    <a:pt x="23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78" y="0"/>
                  </a:lnTo>
                  <a:lnTo>
                    <a:pt x="137" y="34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41"/>
                  </a:lnTo>
                  <a:lnTo>
                    <a:pt x="145" y="41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0" y="71"/>
                  </a:lnTo>
                  <a:lnTo>
                    <a:pt x="156" y="74"/>
                  </a:lnTo>
                  <a:lnTo>
                    <a:pt x="156" y="78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63" y="97"/>
                  </a:lnTo>
                  <a:lnTo>
                    <a:pt x="163" y="104"/>
                  </a:lnTo>
                  <a:lnTo>
                    <a:pt x="167" y="104"/>
                  </a:lnTo>
                  <a:lnTo>
                    <a:pt x="167" y="108"/>
                  </a:lnTo>
                  <a:lnTo>
                    <a:pt x="163" y="112"/>
                  </a:lnTo>
                  <a:lnTo>
                    <a:pt x="163" y="115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23"/>
                  </a:lnTo>
                  <a:lnTo>
                    <a:pt x="171" y="123"/>
                  </a:lnTo>
                  <a:lnTo>
                    <a:pt x="167" y="126"/>
                  </a:lnTo>
                  <a:lnTo>
                    <a:pt x="171" y="126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74" y="141"/>
                  </a:lnTo>
                  <a:lnTo>
                    <a:pt x="182" y="141"/>
                  </a:lnTo>
                  <a:lnTo>
                    <a:pt x="185" y="141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2" y="145"/>
                  </a:lnTo>
                  <a:lnTo>
                    <a:pt x="178" y="145"/>
                  </a:lnTo>
                  <a:lnTo>
                    <a:pt x="178" y="149"/>
                  </a:lnTo>
                  <a:lnTo>
                    <a:pt x="174" y="149"/>
                  </a:lnTo>
                  <a:lnTo>
                    <a:pt x="171" y="149"/>
                  </a:lnTo>
                  <a:lnTo>
                    <a:pt x="171" y="152"/>
                  </a:lnTo>
                  <a:lnTo>
                    <a:pt x="167" y="152"/>
                  </a:lnTo>
                  <a:lnTo>
                    <a:pt x="163" y="152"/>
                  </a:lnTo>
                  <a:lnTo>
                    <a:pt x="163" y="156"/>
                  </a:lnTo>
                  <a:lnTo>
                    <a:pt x="160" y="152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56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34" y="160"/>
                  </a:lnTo>
                  <a:lnTo>
                    <a:pt x="130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86" y="160"/>
                  </a:lnTo>
                  <a:lnTo>
                    <a:pt x="82" y="171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2" y="123"/>
                  </a:lnTo>
                  <a:lnTo>
                    <a:pt x="52" y="119"/>
                  </a:lnTo>
                  <a:lnTo>
                    <a:pt x="48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3" y="112"/>
                  </a:lnTo>
                  <a:lnTo>
                    <a:pt x="19" y="97"/>
                  </a:lnTo>
                  <a:lnTo>
                    <a:pt x="8" y="86"/>
                  </a:lnTo>
                  <a:lnTo>
                    <a:pt x="4" y="67"/>
                  </a:lnTo>
                  <a:lnTo>
                    <a:pt x="0" y="52"/>
                  </a:lnTo>
                  <a:lnTo>
                    <a:pt x="8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7" name="Freeform 139"/>
            <p:cNvSpPr/>
            <p:nvPr/>
          </p:nvSpPr>
          <p:spPr bwMode="auto">
            <a:xfrm>
              <a:off x="4908029" y="3200415"/>
              <a:ext cx="42459" cy="33452"/>
            </a:xfrm>
            <a:custGeom>
              <a:avLst/>
              <a:gdLst>
                <a:gd name="T0" fmla="*/ 7 w 33"/>
                <a:gd name="T1" fmla="*/ 4 h 26"/>
                <a:gd name="T2" fmla="*/ 7 w 33"/>
                <a:gd name="T3" fmla="*/ 4 h 26"/>
                <a:gd name="T4" fmla="*/ 11 w 33"/>
                <a:gd name="T5" fmla="*/ 4 h 26"/>
                <a:gd name="T6" fmla="*/ 14 w 33"/>
                <a:gd name="T7" fmla="*/ 0 h 26"/>
                <a:gd name="T8" fmla="*/ 14 w 33"/>
                <a:gd name="T9" fmla="*/ 0 h 26"/>
                <a:gd name="T10" fmla="*/ 18 w 33"/>
                <a:gd name="T11" fmla="*/ 4 h 26"/>
                <a:gd name="T12" fmla="*/ 18 w 33"/>
                <a:gd name="T13" fmla="*/ 4 h 26"/>
                <a:gd name="T14" fmla="*/ 22 w 33"/>
                <a:gd name="T15" fmla="*/ 0 h 26"/>
                <a:gd name="T16" fmla="*/ 22 w 33"/>
                <a:gd name="T17" fmla="*/ 0 h 26"/>
                <a:gd name="T18" fmla="*/ 22 w 33"/>
                <a:gd name="T19" fmla="*/ 0 h 26"/>
                <a:gd name="T20" fmla="*/ 26 w 33"/>
                <a:gd name="T21" fmla="*/ 4 h 26"/>
                <a:gd name="T22" fmla="*/ 29 w 33"/>
                <a:gd name="T23" fmla="*/ 4 h 26"/>
                <a:gd name="T24" fmla="*/ 29 w 33"/>
                <a:gd name="T25" fmla="*/ 7 h 26"/>
                <a:gd name="T26" fmla="*/ 29 w 33"/>
                <a:gd name="T27" fmla="*/ 7 h 26"/>
                <a:gd name="T28" fmla="*/ 29 w 33"/>
                <a:gd name="T29" fmla="*/ 11 h 26"/>
                <a:gd name="T30" fmla="*/ 33 w 33"/>
                <a:gd name="T31" fmla="*/ 15 h 26"/>
                <a:gd name="T32" fmla="*/ 29 w 33"/>
                <a:gd name="T33" fmla="*/ 18 h 26"/>
                <a:gd name="T34" fmla="*/ 29 w 33"/>
                <a:gd name="T35" fmla="*/ 18 h 26"/>
                <a:gd name="T36" fmla="*/ 29 w 33"/>
                <a:gd name="T37" fmla="*/ 18 h 26"/>
                <a:gd name="T38" fmla="*/ 26 w 33"/>
                <a:gd name="T39" fmla="*/ 22 h 26"/>
                <a:gd name="T40" fmla="*/ 26 w 33"/>
                <a:gd name="T41" fmla="*/ 22 h 26"/>
                <a:gd name="T42" fmla="*/ 26 w 33"/>
                <a:gd name="T43" fmla="*/ 18 h 26"/>
                <a:gd name="T44" fmla="*/ 26 w 33"/>
                <a:gd name="T45" fmla="*/ 18 h 26"/>
                <a:gd name="T46" fmla="*/ 22 w 33"/>
                <a:gd name="T47" fmla="*/ 18 h 26"/>
                <a:gd name="T48" fmla="*/ 22 w 33"/>
                <a:gd name="T49" fmla="*/ 15 h 26"/>
                <a:gd name="T50" fmla="*/ 18 w 33"/>
                <a:gd name="T51" fmla="*/ 15 h 26"/>
                <a:gd name="T52" fmla="*/ 18 w 33"/>
                <a:gd name="T53" fmla="*/ 15 h 26"/>
                <a:gd name="T54" fmla="*/ 18 w 33"/>
                <a:gd name="T55" fmla="*/ 15 h 26"/>
                <a:gd name="T56" fmla="*/ 18 w 33"/>
                <a:gd name="T57" fmla="*/ 18 h 26"/>
                <a:gd name="T58" fmla="*/ 14 w 33"/>
                <a:gd name="T59" fmla="*/ 22 h 26"/>
                <a:gd name="T60" fmla="*/ 14 w 33"/>
                <a:gd name="T61" fmla="*/ 22 h 26"/>
                <a:gd name="T62" fmla="*/ 11 w 33"/>
                <a:gd name="T63" fmla="*/ 26 h 26"/>
                <a:gd name="T64" fmla="*/ 11 w 33"/>
                <a:gd name="T65" fmla="*/ 22 h 26"/>
                <a:gd name="T66" fmla="*/ 11 w 33"/>
                <a:gd name="T67" fmla="*/ 22 h 26"/>
                <a:gd name="T68" fmla="*/ 7 w 33"/>
                <a:gd name="T69" fmla="*/ 26 h 26"/>
                <a:gd name="T70" fmla="*/ 7 w 33"/>
                <a:gd name="T71" fmla="*/ 22 h 26"/>
                <a:gd name="T72" fmla="*/ 3 w 33"/>
                <a:gd name="T73" fmla="*/ 22 h 26"/>
                <a:gd name="T74" fmla="*/ 3 w 33"/>
                <a:gd name="T75" fmla="*/ 18 h 26"/>
                <a:gd name="T76" fmla="*/ 0 w 33"/>
                <a:gd name="T77" fmla="*/ 18 h 26"/>
                <a:gd name="T78" fmla="*/ 0 w 33"/>
                <a:gd name="T79" fmla="*/ 22 h 26"/>
                <a:gd name="T80" fmla="*/ 0 w 33"/>
                <a:gd name="T81" fmla="*/ 18 h 26"/>
                <a:gd name="T82" fmla="*/ 0 w 33"/>
                <a:gd name="T83" fmla="*/ 7 h 26"/>
                <a:gd name="T84" fmla="*/ 3 w 33"/>
                <a:gd name="T85" fmla="*/ 7 h 26"/>
                <a:gd name="T86" fmla="*/ 7 w 33"/>
                <a:gd name="T8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26">
                  <a:moveTo>
                    <a:pt x="7" y="4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8" name="Freeform 140"/>
            <p:cNvSpPr/>
            <p:nvPr/>
          </p:nvSpPr>
          <p:spPr bwMode="auto">
            <a:xfrm>
              <a:off x="4908029" y="3219715"/>
              <a:ext cx="42459" cy="42459"/>
            </a:xfrm>
            <a:custGeom>
              <a:avLst/>
              <a:gdLst>
                <a:gd name="T0" fmla="*/ 3 w 33"/>
                <a:gd name="T1" fmla="*/ 33 h 33"/>
                <a:gd name="T2" fmla="*/ 11 w 33"/>
                <a:gd name="T3" fmla="*/ 33 h 33"/>
                <a:gd name="T4" fmla="*/ 18 w 33"/>
                <a:gd name="T5" fmla="*/ 33 h 33"/>
                <a:gd name="T6" fmla="*/ 18 w 33"/>
                <a:gd name="T7" fmla="*/ 29 h 33"/>
                <a:gd name="T8" fmla="*/ 26 w 33"/>
                <a:gd name="T9" fmla="*/ 26 h 33"/>
                <a:gd name="T10" fmla="*/ 26 w 33"/>
                <a:gd name="T11" fmla="*/ 26 h 33"/>
                <a:gd name="T12" fmla="*/ 29 w 33"/>
                <a:gd name="T13" fmla="*/ 22 h 33"/>
                <a:gd name="T14" fmla="*/ 29 w 33"/>
                <a:gd name="T15" fmla="*/ 18 h 33"/>
                <a:gd name="T16" fmla="*/ 33 w 33"/>
                <a:gd name="T17" fmla="*/ 18 h 33"/>
                <a:gd name="T18" fmla="*/ 29 w 33"/>
                <a:gd name="T19" fmla="*/ 15 h 33"/>
                <a:gd name="T20" fmla="*/ 29 w 33"/>
                <a:gd name="T21" fmla="*/ 15 h 33"/>
                <a:gd name="T22" fmla="*/ 29 w 33"/>
                <a:gd name="T23" fmla="*/ 11 h 33"/>
                <a:gd name="T24" fmla="*/ 26 w 33"/>
                <a:gd name="T25" fmla="*/ 11 h 33"/>
                <a:gd name="T26" fmla="*/ 26 w 33"/>
                <a:gd name="T27" fmla="*/ 7 h 33"/>
                <a:gd name="T28" fmla="*/ 26 w 33"/>
                <a:gd name="T29" fmla="*/ 7 h 33"/>
                <a:gd name="T30" fmla="*/ 26 w 33"/>
                <a:gd name="T31" fmla="*/ 3 h 33"/>
                <a:gd name="T32" fmla="*/ 22 w 33"/>
                <a:gd name="T33" fmla="*/ 3 h 33"/>
                <a:gd name="T34" fmla="*/ 22 w 33"/>
                <a:gd name="T35" fmla="*/ 0 h 33"/>
                <a:gd name="T36" fmla="*/ 18 w 33"/>
                <a:gd name="T37" fmla="*/ 0 h 33"/>
                <a:gd name="T38" fmla="*/ 18 w 33"/>
                <a:gd name="T39" fmla="*/ 0 h 33"/>
                <a:gd name="T40" fmla="*/ 18 w 33"/>
                <a:gd name="T41" fmla="*/ 0 h 33"/>
                <a:gd name="T42" fmla="*/ 18 w 33"/>
                <a:gd name="T43" fmla="*/ 3 h 33"/>
                <a:gd name="T44" fmla="*/ 14 w 33"/>
                <a:gd name="T45" fmla="*/ 7 h 33"/>
                <a:gd name="T46" fmla="*/ 14 w 33"/>
                <a:gd name="T47" fmla="*/ 7 h 33"/>
                <a:gd name="T48" fmla="*/ 11 w 33"/>
                <a:gd name="T49" fmla="*/ 11 h 33"/>
                <a:gd name="T50" fmla="*/ 11 w 33"/>
                <a:gd name="T51" fmla="*/ 7 h 33"/>
                <a:gd name="T52" fmla="*/ 11 w 33"/>
                <a:gd name="T53" fmla="*/ 7 h 33"/>
                <a:gd name="T54" fmla="*/ 7 w 33"/>
                <a:gd name="T55" fmla="*/ 11 h 33"/>
                <a:gd name="T56" fmla="*/ 7 w 33"/>
                <a:gd name="T57" fmla="*/ 7 h 33"/>
                <a:gd name="T58" fmla="*/ 3 w 33"/>
                <a:gd name="T59" fmla="*/ 7 h 33"/>
                <a:gd name="T60" fmla="*/ 3 w 33"/>
                <a:gd name="T61" fmla="*/ 3 h 33"/>
                <a:gd name="T62" fmla="*/ 0 w 33"/>
                <a:gd name="T63" fmla="*/ 3 h 33"/>
                <a:gd name="T64" fmla="*/ 0 w 33"/>
                <a:gd name="T65" fmla="*/ 7 h 33"/>
                <a:gd name="T66" fmla="*/ 0 w 33"/>
                <a:gd name="T67" fmla="*/ 7 h 33"/>
                <a:gd name="T68" fmla="*/ 0 w 33"/>
                <a:gd name="T69" fmla="*/ 11 h 33"/>
                <a:gd name="T70" fmla="*/ 0 w 33"/>
                <a:gd name="T71" fmla="*/ 15 h 33"/>
                <a:gd name="T72" fmla="*/ 0 w 33"/>
                <a:gd name="T73" fmla="*/ 18 h 33"/>
                <a:gd name="T74" fmla="*/ 3 w 33"/>
                <a:gd name="T7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3">
                  <a:moveTo>
                    <a:pt x="3" y="33"/>
                  </a:moveTo>
                  <a:lnTo>
                    <a:pt x="11" y="33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39" name="Freeform 141"/>
            <p:cNvSpPr/>
            <p:nvPr/>
          </p:nvSpPr>
          <p:spPr bwMode="auto">
            <a:xfrm>
              <a:off x="4545201" y="3075612"/>
              <a:ext cx="405289" cy="362830"/>
            </a:xfrm>
            <a:custGeom>
              <a:avLst/>
              <a:gdLst>
                <a:gd name="T0" fmla="*/ 11 w 315"/>
                <a:gd name="T1" fmla="*/ 156 h 282"/>
                <a:gd name="T2" fmla="*/ 22 w 315"/>
                <a:gd name="T3" fmla="*/ 153 h 282"/>
                <a:gd name="T4" fmla="*/ 37 w 315"/>
                <a:gd name="T5" fmla="*/ 145 h 282"/>
                <a:gd name="T6" fmla="*/ 45 w 315"/>
                <a:gd name="T7" fmla="*/ 153 h 282"/>
                <a:gd name="T8" fmla="*/ 63 w 315"/>
                <a:gd name="T9" fmla="*/ 138 h 282"/>
                <a:gd name="T10" fmla="*/ 67 w 315"/>
                <a:gd name="T11" fmla="*/ 115 h 282"/>
                <a:gd name="T12" fmla="*/ 82 w 315"/>
                <a:gd name="T13" fmla="*/ 97 h 282"/>
                <a:gd name="T14" fmla="*/ 97 w 315"/>
                <a:gd name="T15" fmla="*/ 75 h 282"/>
                <a:gd name="T16" fmla="*/ 100 w 315"/>
                <a:gd name="T17" fmla="*/ 56 h 282"/>
                <a:gd name="T18" fmla="*/ 111 w 315"/>
                <a:gd name="T19" fmla="*/ 34 h 282"/>
                <a:gd name="T20" fmla="*/ 111 w 315"/>
                <a:gd name="T21" fmla="*/ 15 h 282"/>
                <a:gd name="T22" fmla="*/ 115 w 315"/>
                <a:gd name="T23" fmla="*/ 8 h 282"/>
                <a:gd name="T24" fmla="*/ 126 w 315"/>
                <a:gd name="T25" fmla="*/ 4 h 282"/>
                <a:gd name="T26" fmla="*/ 141 w 315"/>
                <a:gd name="T27" fmla="*/ 12 h 282"/>
                <a:gd name="T28" fmla="*/ 159 w 315"/>
                <a:gd name="T29" fmla="*/ 15 h 282"/>
                <a:gd name="T30" fmla="*/ 171 w 315"/>
                <a:gd name="T31" fmla="*/ 15 h 282"/>
                <a:gd name="T32" fmla="*/ 185 w 315"/>
                <a:gd name="T33" fmla="*/ 8 h 282"/>
                <a:gd name="T34" fmla="*/ 208 w 315"/>
                <a:gd name="T35" fmla="*/ 4 h 282"/>
                <a:gd name="T36" fmla="*/ 215 w 315"/>
                <a:gd name="T37" fmla="*/ 4 h 282"/>
                <a:gd name="T38" fmla="*/ 222 w 315"/>
                <a:gd name="T39" fmla="*/ 0 h 282"/>
                <a:gd name="T40" fmla="*/ 237 w 315"/>
                <a:gd name="T41" fmla="*/ 4 h 282"/>
                <a:gd name="T42" fmla="*/ 256 w 315"/>
                <a:gd name="T43" fmla="*/ 4 h 282"/>
                <a:gd name="T44" fmla="*/ 271 w 315"/>
                <a:gd name="T45" fmla="*/ 15 h 282"/>
                <a:gd name="T46" fmla="*/ 282 w 315"/>
                <a:gd name="T47" fmla="*/ 12 h 282"/>
                <a:gd name="T48" fmla="*/ 293 w 315"/>
                <a:gd name="T49" fmla="*/ 8 h 282"/>
                <a:gd name="T50" fmla="*/ 308 w 315"/>
                <a:gd name="T51" fmla="*/ 19 h 282"/>
                <a:gd name="T52" fmla="*/ 315 w 315"/>
                <a:gd name="T53" fmla="*/ 26 h 282"/>
                <a:gd name="T54" fmla="*/ 311 w 315"/>
                <a:gd name="T55" fmla="*/ 45 h 282"/>
                <a:gd name="T56" fmla="*/ 300 w 315"/>
                <a:gd name="T57" fmla="*/ 67 h 282"/>
                <a:gd name="T58" fmla="*/ 289 w 315"/>
                <a:gd name="T59" fmla="*/ 101 h 282"/>
                <a:gd name="T60" fmla="*/ 282 w 315"/>
                <a:gd name="T61" fmla="*/ 127 h 282"/>
                <a:gd name="T62" fmla="*/ 304 w 315"/>
                <a:gd name="T63" fmla="*/ 201 h 282"/>
                <a:gd name="T64" fmla="*/ 274 w 315"/>
                <a:gd name="T65" fmla="*/ 227 h 282"/>
                <a:gd name="T66" fmla="*/ 274 w 315"/>
                <a:gd name="T67" fmla="*/ 238 h 282"/>
                <a:gd name="T68" fmla="*/ 271 w 315"/>
                <a:gd name="T69" fmla="*/ 256 h 282"/>
                <a:gd name="T70" fmla="*/ 285 w 315"/>
                <a:gd name="T71" fmla="*/ 268 h 282"/>
                <a:gd name="T72" fmla="*/ 289 w 315"/>
                <a:gd name="T73" fmla="*/ 282 h 282"/>
                <a:gd name="T74" fmla="*/ 278 w 315"/>
                <a:gd name="T75" fmla="*/ 282 h 282"/>
                <a:gd name="T76" fmla="*/ 256 w 315"/>
                <a:gd name="T77" fmla="*/ 264 h 282"/>
                <a:gd name="T78" fmla="*/ 245 w 315"/>
                <a:gd name="T79" fmla="*/ 253 h 282"/>
                <a:gd name="T80" fmla="*/ 234 w 315"/>
                <a:gd name="T81" fmla="*/ 260 h 282"/>
                <a:gd name="T82" fmla="*/ 219 w 315"/>
                <a:gd name="T83" fmla="*/ 256 h 282"/>
                <a:gd name="T84" fmla="*/ 211 w 315"/>
                <a:gd name="T85" fmla="*/ 249 h 282"/>
                <a:gd name="T86" fmla="*/ 204 w 315"/>
                <a:gd name="T87" fmla="*/ 253 h 282"/>
                <a:gd name="T88" fmla="*/ 196 w 315"/>
                <a:gd name="T89" fmla="*/ 245 h 282"/>
                <a:gd name="T90" fmla="*/ 182 w 315"/>
                <a:gd name="T91" fmla="*/ 249 h 282"/>
                <a:gd name="T92" fmla="*/ 171 w 315"/>
                <a:gd name="T93" fmla="*/ 249 h 282"/>
                <a:gd name="T94" fmla="*/ 167 w 315"/>
                <a:gd name="T95" fmla="*/ 242 h 282"/>
                <a:gd name="T96" fmla="*/ 163 w 315"/>
                <a:gd name="T97" fmla="*/ 230 h 282"/>
                <a:gd name="T98" fmla="*/ 163 w 315"/>
                <a:gd name="T99" fmla="*/ 223 h 282"/>
                <a:gd name="T100" fmla="*/ 159 w 315"/>
                <a:gd name="T101" fmla="*/ 208 h 282"/>
                <a:gd name="T102" fmla="*/ 159 w 315"/>
                <a:gd name="T103" fmla="*/ 197 h 282"/>
                <a:gd name="T104" fmla="*/ 141 w 315"/>
                <a:gd name="T105" fmla="*/ 186 h 282"/>
                <a:gd name="T106" fmla="*/ 122 w 315"/>
                <a:gd name="T107" fmla="*/ 190 h 282"/>
                <a:gd name="T108" fmla="*/ 104 w 315"/>
                <a:gd name="T109" fmla="*/ 201 h 282"/>
                <a:gd name="T110" fmla="*/ 85 w 315"/>
                <a:gd name="T111" fmla="*/ 193 h 282"/>
                <a:gd name="T112" fmla="*/ 82 w 315"/>
                <a:gd name="T113" fmla="*/ 182 h 282"/>
                <a:gd name="T114" fmla="*/ 78 w 315"/>
                <a:gd name="T115" fmla="*/ 171 h 282"/>
                <a:gd name="T116" fmla="*/ 37 w 315"/>
                <a:gd name="T117" fmla="*/ 167 h 282"/>
                <a:gd name="T118" fmla="*/ 19 w 315"/>
                <a:gd name="T119" fmla="*/ 167 h 282"/>
                <a:gd name="T120" fmla="*/ 11 w 315"/>
                <a:gd name="T121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" h="282">
                  <a:moveTo>
                    <a:pt x="0" y="167"/>
                  </a:moveTo>
                  <a:lnTo>
                    <a:pt x="4" y="164"/>
                  </a:lnTo>
                  <a:lnTo>
                    <a:pt x="8" y="164"/>
                  </a:lnTo>
                  <a:lnTo>
                    <a:pt x="11" y="164"/>
                  </a:lnTo>
                  <a:lnTo>
                    <a:pt x="8" y="156"/>
                  </a:lnTo>
                  <a:lnTo>
                    <a:pt x="11" y="156"/>
                  </a:lnTo>
                  <a:lnTo>
                    <a:pt x="15" y="153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22" y="149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3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7" y="145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2" y="149"/>
                  </a:lnTo>
                  <a:lnTo>
                    <a:pt x="59" y="141"/>
                  </a:lnTo>
                  <a:lnTo>
                    <a:pt x="59" y="141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7" y="134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67" y="115"/>
                  </a:lnTo>
                  <a:lnTo>
                    <a:pt x="71" y="112"/>
                  </a:lnTo>
                  <a:lnTo>
                    <a:pt x="74" y="108"/>
                  </a:lnTo>
                  <a:lnTo>
                    <a:pt x="74" y="104"/>
                  </a:lnTo>
                  <a:lnTo>
                    <a:pt x="78" y="101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9" y="93"/>
                  </a:lnTo>
                  <a:lnTo>
                    <a:pt x="93" y="86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100" y="67"/>
                  </a:lnTo>
                  <a:lnTo>
                    <a:pt x="97" y="64"/>
                  </a:lnTo>
                  <a:lnTo>
                    <a:pt x="100" y="60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4" y="52"/>
                  </a:lnTo>
                  <a:lnTo>
                    <a:pt x="100" y="45"/>
                  </a:lnTo>
                  <a:lnTo>
                    <a:pt x="108" y="38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5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4" y="8"/>
                  </a:lnTo>
                  <a:lnTo>
                    <a:pt x="137" y="8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6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3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71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71" y="12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6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7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63" y="8"/>
                  </a:lnTo>
                  <a:lnTo>
                    <a:pt x="263" y="12"/>
                  </a:lnTo>
                  <a:lnTo>
                    <a:pt x="267" y="12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8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5" y="12"/>
                  </a:lnTo>
                  <a:lnTo>
                    <a:pt x="289" y="8"/>
                  </a:lnTo>
                  <a:lnTo>
                    <a:pt x="289" y="8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6" y="12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4" y="19"/>
                  </a:lnTo>
                  <a:lnTo>
                    <a:pt x="308" y="19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6"/>
                  </a:lnTo>
                  <a:lnTo>
                    <a:pt x="311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311" y="34"/>
                  </a:lnTo>
                  <a:lnTo>
                    <a:pt x="311" y="41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5" y="49"/>
                  </a:lnTo>
                  <a:lnTo>
                    <a:pt x="315" y="49"/>
                  </a:lnTo>
                  <a:lnTo>
                    <a:pt x="315" y="52"/>
                  </a:lnTo>
                  <a:lnTo>
                    <a:pt x="308" y="60"/>
                  </a:lnTo>
                  <a:lnTo>
                    <a:pt x="300" y="67"/>
                  </a:lnTo>
                  <a:lnTo>
                    <a:pt x="300" y="67"/>
                  </a:lnTo>
                  <a:lnTo>
                    <a:pt x="293" y="78"/>
                  </a:lnTo>
                  <a:lnTo>
                    <a:pt x="293" y="82"/>
                  </a:lnTo>
                  <a:lnTo>
                    <a:pt x="293" y="86"/>
                  </a:lnTo>
                  <a:lnTo>
                    <a:pt x="293" y="90"/>
                  </a:lnTo>
                  <a:lnTo>
                    <a:pt x="289" y="97"/>
                  </a:lnTo>
                  <a:lnTo>
                    <a:pt x="289" y="101"/>
                  </a:lnTo>
                  <a:lnTo>
                    <a:pt x="285" y="104"/>
                  </a:lnTo>
                  <a:lnTo>
                    <a:pt x="282" y="104"/>
                  </a:lnTo>
                  <a:lnTo>
                    <a:pt x="282" y="115"/>
                  </a:lnTo>
                  <a:lnTo>
                    <a:pt x="282" y="119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30"/>
                  </a:lnTo>
                  <a:lnTo>
                    <a:pt x="289" y="160"/>
                  </a:lnTo>
                  <a:lnTo>
                    <a:pt x="293" y="179"/>
                  </a:lnTo>
                  <a:lnTo>
                    <a:pt x="304" y="190"/>
                  </a:lnTo>
                  <a:lnTo>
                    <a:pt x="308" y="205"/>
                  </a:lnTo>
                  <a:lnTo>
                    <a:pt x="304" y="201"/>
                  </a:lnTo>
                  <a:lnTo>
                    <a:pt x="278" y="208"/>
                  </a:lnTo>
                  <a:lnTo>
                    <a:pt x="271" y="219"/>
                  </a:lnTo>
                  <a:lnTo>
                    <a:pt x="271" y="223"/>
                  </a:lnTo>
                  <a:lnTo>
                    <a:pt x="274" y="223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30"/>
                  </a:lnTo>
                  <a:lnTo>
                    <a:pt x="274" y="230"/>
                  </a:lnTo>
                  <a:lnTo>
                    <a:pt x="274" y="234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1" y="242"/>
                  </a:lnTo>
                  <a:lnTo>
                    <a:pt x="271" y="242"/>
                  </a:lnTo>
                  <a:lnTo>
                    <a:pt x="271" y="245"/>
                  </a:lnTo>
                  <a:lnTo>
                    <a:pt x="271" y="253"/>
                  </a:lnTo>
                  <a:lnTo>
                    <a:pt x="271" y="256"/>
                  </a:lnTo>
                  <a:lnTo>
                    <a:pt x="271" y="260"/>
                  </a:lnTo>
                  <a:lnTo>
                    <a:pt x="274" y="264"/>
                  </a:lnTo>
                  <a:lnTo>
                    <a:pt x="278" y="264"/>
                  </a:lnTo>
                  <a:lnTo>
                    <a:pt x="278" y="268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5" y="264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4"/>
                  </a:lnTo>
                  <a:lnTo>
                    <a:pt x="293" y="279"/>
                  </a:lnTo>
                  <a:lnTo>
                    <a:pt x="289" y="282"/>
                  </a:lnTo>
                  <a:lnTo>
                    <a:pt x="289" y="282"/>
                  </a:lnTo>
                  <a:lnTo>
                    <a:pt x="289" y="279"/>
                  </a:lnTo>
                  <a:lnTo>
                    <a:pt x="285" y="279"/>
                  </a:lnTo>
                  <a:lnTo>
                    <a:pt x="285" y="279"/>
                  </a:lnTo>
                  <a:lnTo>
                    <a:pt x="282" y="282"/>
                  </a:lnTo>
                  <a:lnTo>
                    <a:pt x="278" y="282"/>
                  </a:lnTo>
                  <a:lnTo>
                    <a:pt x="274" y="279"/>
                  </a:lnTo>
                  <a:lnTo>
                    <a:pt x="271" y="275"/>
                  </a:lnTo>
                  <a:lnTo>
                    <a:pt x="271" y="271"/>
                  </a:lnTo>
                  <a:lnTo>
                    <a:pt x="267" y="268"/>
                  </a:lnTo>
                  <a:lnTo>
                    <a:pt x="263" y="268"/>
                  </a:lnTo>
                  <a:lnTo>
                    <a:pt x="256" y="264"/>
                  </a:lnTo>
                  <a:lnTo>
                    <a:pt x="252" y="264"/>
                  </a:lnTo>
                  <a:lnTo>
                    <a:pt x="252" y="260"/>
                  </a:lnTo>
                  <a:lnTo>
                    <a:pt x="248" y="256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5" y="253"/>
                  </a:lnTo>
                  <a:lnTo>
                    <a:pt x="245" y="253"/>
                  </a:lnTo>
                  <a:lnTo>
                    <a:pt x="241" y="256"/>
                  </a:lnTo>
                  <a:lnTo>
                    <a:pt x="241" y="260"/>
                  </a:lnTo>
                  <a:lnTo>
                    <a:pt x="237" y="260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3"/>
                  </a:lnTo>
                  <a:lnTo>
                    <a:pt x="219" y="253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1" y="249"/>
                  </a:lnTo>
                  <a:lnTo>
                    <a:pt x="211" y="249"/>
                  </a:lnTo>
                  <a:lnTo>
                    <a:pt x="208" y="249"/>
                  </a:lnTo>
                  <a:lnTo>
                    <a:pt x="204" y="249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3" y="245"/>
                  </a:lnTo>
                  <a:lnTo>
                    <a:pt x="189" y="245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2" y="249"/>
                  </a:lnTo>
                  <a:lnTo>
                    <a:pt x="182" y="249"/>
                  </a:lnTo>
                  <a:lnTo>
                    <a:pt x="178" y="249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71" y="245"/>
                  </a:lnTo>
                  <a:lnTo>
                    <a:pt x="171" y="245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7" y="242"/>
                  </a:lnTo>
                  <a:lnTo>
                    <a:pt x="167" y="242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67" y="234"/>
                  </a:lnTo>
                  <a:lnTo>
                    <a:pt x="167" y="234"/>
                  </a:lnTo>
                  <a:lnTo>
                    <a:pt x="163" y="230"/>
                  </a:lnTo>
                  <a:lnTo>
                    <a:pt x="163" y="230"/>
                  </a:lnTo>
                  <a:lnTo>
                    <a:pt x="167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1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9" y="193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41" y="190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2"/>
                  </a:lnTo>
                  <a:lnTo>
                    <a:pt x="137" y="182"/>
                  </a:lnTo>
                  <a:lnTo>
                    <a:pt x="137" y="186"/>
                  </a:lnTo>
                  <a:lnTo>
                    <a:pt x="122" y="186"/>
                  </a:lnTo>
                  <a:lnTo>
                    <a:pt x="122" y="190"/>
                  </a:lnTo>
                  <a:lnTo>
                    <a:pt x="119" y="190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08" y="201"/>
                  </a:lnTo>
                  <a:lnTo>
                    <a:pt x="104" y="201"/>
                  </a:lnTo>
                  <a:lnTo>
                    <a:pt x="100" y="201"/>
                  </a:lnTo>
                  <a:lnTo>
                    <a:pt x="97" y="201"/>
                  </a:lnTo>
                  <a:lnTo>
                    <a:pt x="93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67"/>
                  </a:lnTo>
                  <a:lnTo>
                    <a:pt x="59" y="167"/>
                  </a:lnTo>
                  <a:lnTo>
                    <a:pt x="48" y="167"/>
                  </a:lnTo>
                  <a:lnTo>
                    <a:pt x="41" y="167"/>
                  </a:lnTo>
                  <a:lnTo>
                    <a:pt x="37" y="167"/>
                  </a:lnTo>
                  <a:lnTo>
                    <a:pt x="34" y="167"/>
                  </a:lnTo>
                  <a:lnTo>
                    <a:pt x="30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9" y="167"/>
                  </a:lnTo>
                  <a:lnTo>
                    <a:pt x="15" y="167"/>
                  </a:lnTo>
                  <a:lnTo>
                    <a:pt x="11" y="167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67"/>
                  </a:lnTo>
                  <a:lnTo>
                    <a:pt x="4" y="167"/>
                  </a:ln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4983940" y="3357384"/>
              <a:ext cx="66905" cy="153109"/>
            </a:xfrm>
            <a:custGeom>
              <a:avLst/>
              <a:gdLst>
                <a:gd name="T0" fmla="*/ 4 w 52"/>
                <a:gd name="T1" fmla="*/ 0 h 119"/>
                <a:gd name="T2" fmla="*/ 7 w 52"/>
                <a:gd name="T3" fmla="*/ 4 h 119"/>
                <a:gd name="T4" fmla="*/ 11 w 52"/>
                <a:gd name="T5" fmla="*/ 4 h 119"/>
                <a:gd name="T6" fmla="*/ 15 w 52"/>
                <a:gd name="T7" fmla="*/ 4 h 119"/>
                <a:gd name="T8" fmla="*/ 15 w 52"/>
                <a:gd name="T9" fmla="*/ 4 h 119"/>
                <a:gd name="T10" fmla="*/ 18 w 52"/>
                <a:gd name="T11" fmla="*/ 8 h 119"/>
                <a:gd name="T12" fmla="*/ 26 w 52"/>
                <a:gd name="T13" fmla="*/ 15 h 119"/>
                <a:gd name="T14" fmla="*/ 26 w 52"/>
                <a:gd name="T15" fmla="*/ 45 h 119"/>
                <a:gd name="T16" fmla="*/ 26 w 52"/>
                <a:gd name="T17" fmla="*/ 60 h 119"/>
                <a:gd name="T18" fmla="*/ 33 w 52"/>
                <a:gd name="T19" fmla="*/ 63 h 119"/>
                <a:gd name="T20" fmla="*/ 37 w 52"/>
                <a:gd name="T21" fmla="*/ 67 h 119"/>
                <a:gd name="T22" fmla="*/ 44 w 52"/>
                <a:gd name="T23" fmla="*/ 75 h 119"/>
                <a:gd name="T24" fmla="*/ 48 w 52"/>
                <a:gd name="T25" fmla="*/ 82 h 119"/>
                <a:gd name="T26" fmla="*/ 52 w 52"/>
                <a:gd name="T27" fmla="*/ 86 h 119"/>
                <a:gd name="T28" fmla="*/ 48 w 52"/>
                <a:gd name="T29" fmla="*/ 89 h 119"/>
                <a:gd name="T30" fmla="*/ 44 w 52"/>
                <a:gd name="T31" fmla="*/ 89 h 119"/>
                <a:gd name="T32" fmla="*/ 44 w 52"/>
                <a:gd name="T33" fmla="*/ 93 h 119"/>
                <a:gd name="T34" fmla="*/ 48 w 52"/>
                <a:gd name="T35" fmla="*/ 100 h 119"/>
                <a:gd name="T36" fmla="*/ 44 w 52"/>
                <a:gd name="T37" fmla="*/ 104 h 119"/>
                <a:gd name="T38" fmla="*/ 41 w 52"/>
                <a:gd name="T39" fmla="*/ 108 h 119"/>
                <a:gd name="T40" fmla="*/ 37 w 52"/>
                <a:gd name="T41" fmla="*/ 115 h 119"/>
                <a:gd name="T42" fmla="*/ 37 w 52"/>
                <a:gd name="T43" fmla="*/ 119 h 119"/>
                <a:gd name="T44" fmla="*/ 33 w 52"/>
                <a:gd name="T45" fmla="*/ 119 h 119"/>
                <a:gd name="T46" fmla="*/ 33 w 52"/>
                <a:gd name="T47" fmla="*/ 115 h 119"/>
                <a:gd name="T48" fmla="*/ 30 w 52"/>
                <a:gd name="T49" fmla="*/ 112 h 119"/>
                <a:gd name="T50" fmla="*/ 22 w 52"/>
                <a:gd name="T51" fmla="*/ 108 h 119"/>
                <a:gd name="T52" fmla="*/ 22 w 52"/>
                <a:gd name="T53" fmla="*/ 100 h 119"/>
                <a:gd name="T54" fmla="*/ 22 w 52"/>
                <a:gd name="T55" fmla="*/ 97 h 119"/>
                <a:gd name="T56" fmla="*/ 26 w 52"/>
                <a:gd name="T57" fmla="*/ 89 h 119"/>
                <a:gd name="T58" fmla="*/ 30 w 52"/>
                <a:gd name="T59" fmla="*/ 82 h 119"/>
                <a:gd name="T60" fmla="*/ 22 w 52"/>
                <a:gd name="T61" fmla="*/ 78 h 119"/>
                <a:gd name="T62" fmla="*/ 18 w 52"/>
                <a:gd name="T63" fmla="*/ 78 h 119"/>
                <a:gd name="T64" fmla="*/ 15 w 52"/>
                <a:gd name="T65" fmla="*/ 78 h 119"/>
                <a:gd name="T66" fmla="*/ 11 w 52"/>
                <a:gd name="T67" fmla="*/ 78 h 119"/>
                <a:gd name="T68" fmla="*/ 7 w 52"/>
                <a:gd name="T69" fmla="*/ 75 h 119"/>
                <a:gd name="T70" fmla="*/ 4 w 52"/>
                <a:gd name="T71" fmla="*/ 75 h 119"/>
                <a:gd name="T72" fmla="*/ 0 w 52"/>
                <a:gd name="T73" fmla="*/ 67 h 119"/>
                <a:gd name="T74" fmla="*/ 0 w 52"/>
                <a:gd name="T75" fmla="*/ 63 h 119"/>
                <a:gd name="T76" fmla="*/ 4 w 52"/>
                <a:gd name="T77" fmla="*/ 60 h 119"/>
                <a:gd name="T78" fmla="*/ 4 w 52"/>
                <a:gd name="T79" fmla="*/ 56 h 119"/>
                <a:gd name="T80" fmla="*/ 4 w 52"/>
                <a:gd name="T81" fmla="*/ 56 h 119"/>
                <a:gd name="T82" fmla="*/ 7 w 52"/>
                <a:gd name="T83" fmla="*/ 52 h 119"/>
                <a:gd name="T84" fmla="*/ 11 w 52"/>
                <a:gd name="T85" fmla="*/ 49 h 119"/>
                <a:gd name="T86" fmla="*/ 11 w 52"/>
                <a:gd name="T87" fmla="*/ 49 h 119"/>
                <a:gd name="T88" fmla="*/ 11 w 52"/>
                <a:gd name="T89" fmla="*/ 45 h 119"/>
                <a:gd name="T90" fmla="*/ 11 w 52"/>
                <a:gd name="T91" fmla="*/ 41 h 119"/>
                <a:gd name="T92" fmla="*/ 7 w 52"/>
                <a:gd name="T93" fmla="*/ 37 h 119"/>
                <a:gd name="T94" fmla="*/ 11 w 52"/>
                <a:gd name="T95" fmla="*/ 34 h 119"/>
                <a:gd name="T96" fmla="*/ 7 w 52"/>
                <a:gd name="T97" fmla="*/ 30 h 119"/>
                <a:gd name="T98" fmla="*/ 11 w 52"/>
                <a:gd name="T99" fmla="*/ 23 h 119"/>
                <a:gd name="T100" fmla="*/ 15 w 52"/>
                <a:gd name="T101" fmla="*/ 23 h 119"/>
                <a:gd name="T102" fmla="*/ 11 w 52"/>
                <a:gd name="T103" fmla="*/ 15 h 119"/>
                <a:gd name="T104" fmla="*/ 7 w 52"/>
                <a:gd name="T105" fmla="*/ 11 h 119"/>
                <a:gd name="T106" fmla="*/ 11 w 52"/>
                <a:gd name="T107" fmla="*/ 8 h 119"/>
                <a:gd name="T108" fmla="*/ 7 w 52"/>
                <a:gd name="T109" fmla="*/ 8 h 119"/>
                <a:gd name="T110" fmla="*/ 4 w 52"/>
                <a:gd name="T111" fmla="*/ 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119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26" y="60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44" y="71"/>
                  </a:lnTo>
                  <a:lnTo>
                    <a:pt x="44" y="75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4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8" y="93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4" y="104"/>
                  </a:lnTo>
                  <a:lnTo>
                    <a:pt x="41" y="104"/>
                  </a:lnTo>
                  <a:lnTo>
                    <a:pt x="41" y="108"/>
                  </a:lnTo>
                  <a:lnTo>
                    <a:pt x="41" y="112"/>
                  </a:lnTo>
                  <a:lnTo>
                    <a:pt x="37" y="115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6" y="89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7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4749773" y="3334224"/>
              <a:ext cx="253467" cy="195568"/>
            </a:xfrm>
            <a:custGeom>
              <a:avLst/>
              <a:gdLst>
                <a:gd name="T0" fmla="*/ 41 w 197"/>
                <a:gd name="T1" fmla="*/ 48 h 152"/>
                <a:gd name="T2" fmla="*/ 45 w 197"/>
                <a:gd name="T3" fmla="*/ 52 h 152"/>
                <a:gd name="T4" fmla="*/ 52 w 197"/>
                <a:gd name="T5" fmla="*/ 48 h 152"/>
                <a:gd name="T6" fmla="*/ 60 w 197"/>
                <a:gd name="T7" fmla="*/ 52 h 152"/>
                <a:gd name="T8" fmla="*/ 63 w 197"/>
                <a:gd name="T9" fmla="*/ 55 h 152"/>
                <a:gd name="T10" fmla="*/ 75 w 197"/>
                <a:gd name="T11" fmla="*/ 59 h 152"/>
                <a:gd name="T12" fmla="*/ 82 w 197"/>
                <a:gd name="T13" fmla="*/ 55 h 152"/>
                <a:gd name="T14" fmla="*/ 89 w 197"/>
                <a:gd name="T15" fmla="*/ 52 h 152"/>
                <a:gd name="T16" fmla="*/ 97 w 197"/>
                <a:gd name="T17" fmla="*/ 63 h 152"/>
                <a:gd name="T18" fmla="*/ 112 w 197"/>
                <a:gd name="T19" fmla="*/ 74 h 152"/>
                <a:gd name="T20" fmla="*/ 126 w 197"/>
                <a:gd name="T21" fmla="*/ 78 h 152"/>
                <a:gd name="T22" fmla="*/ 130 w 197"/>
                <a:gd name="T23" fmla="*/ 81 h 152"/>
                <a:gd name="T24" fmla="*/ 126 w 197"/>
                <a:gd name="T25" fmla="*/ 63 h 152"/>
                <a:gd name="T26" fmla="*/ 119 w 197"/>
                <a:gd name="T27" fmla="*/ 67 h 152"/>
                <a:gd name="T28" fmla="*/ 112 w 197"/>
                <a:gd name="T29" fmla="*/ 55 h 152"/>
                <a:gd name="T30" fmla="*/ 112 w 197"/>
                <a:gd name="T31" fmla="*/ 41 h 152"/>
                <a:gd name="T32" fmla="*/ 115 w 197"/>
                <a:gd name="T33" fmla="*/ 33 h 152"/>
                <a:gd name="T34" fmla="*/ 115 w 197"/>
                <a:gd name="T35" fmla="*/ 26 h 152"/>
                <a:gd name="T36" fmla="*/ 112 w 197"/>
                <a:gd name="T37" fmla="*/ 18 h 152"/>
                <a:gd name="T38" fmla="*/ 156 w 197"/>
                <a:gd name="T39" fmla="*/ 4 h 152"/>
                <a:gd name="T40" fmla="*/ 163 w 197"/>
                <a:gd name="T41" fmla="*/ 7 h 152"/>
                <a:gd name="T42" fmla="*/ 178 w 197"/>
                <a:gd name="T43" fmla="*/ 11 h 152"/>
                <a:gd name="T44" fmla="*/ 186 w 197"/>
                <a:gd name="T45" fmla="*/ 18 h 152"/>
                <a:gd name="T46" fmla="*/ 189 w 197"/>
                <a:gd name="T47" fmla="*/ 26 h 152"/>
                <a:gd name="T48" fmla="*/ 189 w 197"/>
                <a:gd name="T49" fmla="*/ 29 h 152"/>
                <a:gd name="T50" fmla="*/ 197 w 197"/>
                <a:gd name="T51" fmla="*/ 41 h 152"/>
                <a:gd name="T52" fmla="*/ 189 w 197"/>
                <a:gd name="T53" fmla="*/ 48 h 152"/>
                <a:gd name="T54" fmla="*/ 189 w 197"/>
                <a:gd name="T55" fmla="*/ 55 h 152"/>
                <a:gd name="T56" fmla="*/ 193 w 197"/>
                <a:gd name="T57" fmla="*/ 63 h 152"/>
                <a:gd name="T58" fmla="*/ 193 w 197"/>
                <a:gd name="T59" fmla="*/ 67 h 152"/>
                <a:gd name="T60" fmla="*/ 186 w 197"/>
                <a:gd name="T61" fmla="*/ 74 h 152"/>
                <a:gd name="T62" fmla="*/ 186 w 197"/>
                <a:gd name="T63" fmla="*/ 78 h 152"/>
                <a:gd name="T64" fmla="*/ 182 w 197"/>
                <a:gd name="T65" fmla="*/ 85 h 152"/>
                <a:gd name="T66" fmla="*/ 182 w 197"/>
                <a:gd name="T67" fmla="*/ 93 h 152"/>
                <a:gd name="T68" fmla="*/ 149 w 197"/>
                <a:gd name="T69" fmla="*/ 104 h 152"/>
                <a:gd name="T70" fmla="*/ 141 w 197"/>
                <a:gd name="T71" fmla="*/ 115 h 152"/>
                <a:gd name="T72" fmla="*/ 134 w 197"/>
                <a:gd name="T73" fmla="*/ 115 h 152"/>
                <a:gd name="T74" fmla="*/ 123 w 197"/>
                <a:gd name="T75" fmla="*/ 115 h 152"/>
                <a:gd name="T76" fmla="*/ 115 w 197"/>
                <a:gd name="T77" fmla="*/ 122 h 152"/>
                <a:gd name="T78" fmla="*/ 112 w 197"/>
                <a:gd name="T79" fmla="*/ 126 h 152"/>
                <a:gd name="T80" fmla="*/ 86 w 197"/>
                <a:gd name="T81" fmla="*/ 148 h 152"/>
                <a:gd name="T82" fmla="*/ 75 w 197"/>
                <a:gd name="T83" fmla="*/ 148 h 152"/>
                <a:gd name="T84" fmla="*/ 67 w 197"/>
                <a:gd name="T85" fmla="*/ 148 h 152"/>
                <a:gd name="T86" fmla="*/ 60 w 197"/>
                <a:gd name="T87" fmla="*/ 148 h 152"/>
                <a:gd name="T88" fmla="*/ 49 w 197"/>
                <a:gd name="T89" fmla="*/ 144 h 152"/>
                <a:gd name="T90" fmla="*/ 45 w 197"/>
                <a:gd name="T91" fmla="*/ 141 h 152"/>
                <a:gd name="T92" fmla="*/ 23 w 197"/>
                <a:gd name="T93" fmla="*/ 144 h 152"/>
                <a:gd name="T94" fmla="*/ 15 w 197"/>
                <a:gd name="T95" fmla="*/ 137 h 152"/>
                <a:gd name="T96" fmla="*/ 8 w 197"/>
                <a:gd name="T97" fmla="*/ 130 h 152"/>
                <a:gd name="T98" fmla="*/ 0 w 197"/>
                <a:gd name="T99" fmla="*/ 122 h 152"/>
                <a:gd name="T100" fmla="*/ 37 w 197"/>
                <a:gd name="T101" fmla="*/ 70 h 152"/>
                <a:gd name="T102" fmla="*/ 37 w 197"/>
                <a:gd name="T103" fmla="*/ 59 h 152"/>
                <a:gd name="T104" fmla="*/ 37 w 197"/>
                <a:gd name="T105" fmla="*/ 4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52">
                  <a:moveTo>
                    <a:pt x="37" y="44"/>
                  </a:moveTo>
                  <a:lnTo>
                    <a:pt x="37" y="44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9"/>
                  </a:lnTo>
                  <a:lnTo>
                    <a:pt x="71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2" y="5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5"/>
                  </a:lnTo>
                  <a:lnTo>
                    <a:pt x="93" y="59"/>
                  </a:lnTo>
                  <a:lnTo>
                    <a:pt x="93" y="63"/>
                  </a:lnTo>
                  <a:lnTo>
                    <a:pt x="97" y="63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5" y="78"/>
                  </a:lnTo>
                  <a:lnTo>
                    <a:pt x="119" y="81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4" y="78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19" y="67"/>
                  </a:lnTo>
                  <a:lnTo>
                    <a:pt x="119" y="63"/>
                  </a:lnTo>
                  <a:lnTo>
                    <a:pt x="115" y="63"/>
                  </a:lnTo>
                  <a:lnTo>
                    <a:pt x="112" y="59"/>
                  </a:lnTo>
                  <a:lnTo>
                    <a:pt x="112" y="55"/>
                  </a:lnTo>
                  <a:lnTo>
                    <a:pt x="112" y="52"/>
                  </a:lnTo>
                  <a:lnTo>
                    <a:pt x="112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2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19" y="7"/>
                  </a:lnTo>
                  <a:lnTo>
                    <a:pt x="145" y="0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4" y="11"/>
                  </a:lnTo>
                  <a:lnTo>
                    <a:pt x="178" y="11"/>
                  </a:lnTo>
                  <a:lnTo>
                    <a:pt x="178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22"/>
                  </a:lnTo>
                  <a:lnTo>
                    <a:pt x="189" y="22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89" y="29"/>
                  </a:lnTo>
                  <a:lnTo>
                    <a:pt x="193" y="33"/>
                  </a:lnTo>
                  <a:lnTo>
                    <a:pt x="193" y="33"/>
                  </a:lnTo>
                  <a:lnTo>
                    <a:pt x="197" y="37"/>
                  </a:lnTo>
                  <a:lnTo>
                    <a:pt x="197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89" y="44"/>
                  </a:lnTo>
                  <a:lnTo>
                    <a:pt x="189" y="48"/>
                  </a:lnTo>
                  <a:lnTo>
                    <a:pt x="193" y="52"/>
                  </a:lnTo>
                  <a:lnTo>
                    <a:pt x="193" y="52"/>
                  </a:lnTo>
                  <a:lnTo>
                    <a:pt x="193" y="55"/>
                  </a:lnTo>
                  <a:lnTo>
                    <a:pt x="189" y="55"/>
                  </a:lnTo>
                  <a:lnTo>
                    <a:pt x="193" y="59"/>
                  </a:lnTo>
                  <a:lnTo>
                    <a:pt x="193" y="59"/>
                  </a:lnTo>
                  <a:lnTo>
                    <a:pt x="189" y="59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89" y="70"/>
                  </a:lnTo>
                  <a:lnTo>
                    <a:pt x="186" y="70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6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2" y="93"/>
                  </a:lnTo>
                  <a:lnTo>
                    <a:pt x="171" y="96"/>
                  </a:lnTo>
                  <a:lnTo>
                    <a:pt x="167" y="96"/>
                  </a:lnTo>
                  <a:lnTo>
                    <a:pt x="152" y="104"/>
                  </a:lnTo>
                  <a:lnTo>
                    <a:pt x="149" y="104"/>
                  </a:lnTo>
                  <a:lnTo>
                    <a:pt x="141" y="107"/>
                  </a:lnTo>
                  <a:lnTo>
                    <a:pt x="141" y="107"/>
                  </a:lnTo>
                  <a:lnTo>
                    <a:pt x="141" y="111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7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0" y="115"/>
                  </a:lnTo>
                  <a:lnTo>
                    <a:pt x="126" y="115"/>
                  </a:lnTo>
                  <a:lnTo>
                    <a:pt x="123" y="115"/>
                  </a:lnTo>
                  <a:lnTo>
                    <a:pt x="119" y="115"/>
                  </a:lnTo>
                  <a:lnTo>
                    <a:pt x="115" y="118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97" y="133"/>
                  </a:lnTo>
                  <a:lnTo>
                    <a:pt x="89" y="144"/>
                  </a:lnTo>
                  <a:lnTo>
                    <a:pt x="86" y="148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1" y="148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1" y="144"/>
                  </a:lnTo>
                  <a:lnTo>
                    <a:pt x="37" y="141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8" y="133"/>
                  </a:lnTo>
                  <a:lnTo>
                    <a:pt x="8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4531048" y="3290478"/>
              <a:ext cx="266333" cy="239313"/>
            </a:xfrm>
            <a:custGeom>
              <a:avLst/>
              <a:gdLst>
                <a:gd name="T0" fmla="*/ 189 w 207"/>
                <a:gd name="T1" fmla="*/ 175 h 186"/>
                <a:gd name="T2" fmla="*/ 178 w 207"/>
                <a:gd name="T3" fmla="*/ 167 h 186"/>
                <a:gd name="T4" fmla="*/ 170 w 207"/>
                <a:gd name="T5" fmla="*/ 160 h 186"/>
                <a:gd name="T6" fmla="*/ 207 w 207"/>
                <a:gd name="T7" fmla="*/ 108 h 186"/>
                <a:gd name="T8" fmla="*/ 207 w 207"/>
                <a:gd name="T9" fmla="*/ 97 h 186"/>
                <a:gd name="T10" fmla="*/ 207 w 207"/>
                <a:gd name="T11" fmla="*/ 82 h 186"/>
                <a:gd name="T12" fmla="*/ 200 w 207"/>
                <a:gd name="T13" fmla="*/ 78 h 186"/>
                <a:gd name="T14" fmla="*/ 193 w 207"/>
                <a:gd name="T15" fmla="*/ 82 h 186"/>
                <a:gd name="T16" fmla="*/ 182 w 207"/>
                <a:gd name="T17" fmla="*/ 78 h 186"/>
                <a:gd name="T18" fmla="*/ 178 w 207"/>
                <a:gd name="T19" fmla="*/ 82 h 186"/>
                <a:gd name="T20" fmla="*/ 178 w 207"/>
                <a:gd name="T21" fmla="*/ 75 h 186"/>
                <a:gd name="T22" fmla="*/ 178 w 207"/>
                <a:gd name="T23" fmla="*/ 67 h 186"/>
                <a:gd name="T24" fmla="*/ 178 w 207"/>
                <a:gd name="T25" fmla="*/ 60 h 186"/>
                <a:gd name="T26" fmla="*/ 174 w 207"/>
                <a:gd name="T27" fmla="*/ 56 h 186"/>
                <a:gd name="T28" fmla="*/ 170 w 207"/>
                <a:gd name="T29" fmla="*/ 49 h 186"/>
                <a:gd name="T30" fmla="*/ 170 w 207"/>
                <a:gd name="T31" fmla="*/ 38 h 186"/>
                <a:gd name="T32" fmla="*/ 170 w 207"/>
                <a:gd name="T33" fmla="*/ 30 h 186"/>
                <a:gd name="T34" fmla="*/ 170 w 207"/>
                <a:gd name="T35" fmla="*/ 23 h 186"/>
                <a:gd name="T36" fmla="*/ 152 w 207"/>
                <a:gd name="T37" fmla="*/ 15 h 186"/>
                <a:gd name="T38" fmla="*/ 133 w 207"/>
                <a:gd name="T39" fmla="*/ 23 h 186"/>
                <a:gd name="T40" fmla="*/ 130 w 207"/>
                <a:gd name="T41" fmla="*/ 30 h 186"/>
                <a:gd name="T42" fmla="*/ 108 w 207"/>
                <a:gd name="T43" fmla="*/ 34 h 186"/>
                <a:gd name="T44" fmla="*/ 96 w 207"/>
                <a:gd name="T45" fmla="*/ 26 h 186"/>
                <a:gd name="T46" fmla="*/ 93 w 207"/>
                <a:gd name="T47" fmla="*/ 19 h 186"/>
                <a:gd name="T48" fmla="*/ 89 w 207"/>
                <a:gd name="T49" fmla="*/ 12 h 186"/>
                <a:gd name="T50" fmla="*/ 89 w 207"/>
                <a:gd name="T51" fmla="*/ 4 h 186"/>
                <a:gd name="T52" fmla="*/ 59 w 207"/>
                <a:gd name="T53" fmla="*/ 0 h 186"/>
                <a:gd name="T54" fmla="*/ 41 w 207"/>
                <a:gd name="T55" fmla="*/ 0 h 186"/>
                <a:gd name="T56" fmla="*/ 30 w 207"/>
                <a:gd name="T57" fmla="*/ 0 h 186"/>
                <a:gd name="T58" fmla="*/ 22 w 207"/>
                <a:gd name="T59" fmla="*/ 4 h 186"/>
                <a:gd name="T60" fmla="*/ 15 w 207"/>
                <a:gd name="T61" fmla="*/ 4 h 186"/>
                <a:gd name="T62" fmla="*/ 26 w 207"/>
                <a:gd name="T63" fmla="*/ 30 h 186"/>
                <a:gd name="T64" fmla="*/ 30 w 207"/>
                <a:gd name="T65" fmla="*/ 49 h 186"/>
                <a:gd name="T66" fmla="*/ 37 w 207"/>
                <a:gd name="T67" fmla="*/ 71 h 186"/>
                <a:gd name="T68" fmla="*/ 33 w 207"/>
                <a:gd name="T69" fmla="*/ 101 h 186"/>
                <a:gd name="T70" fmla="*/ 15 w 207"/>
                <a:gd name="T71" fmla="*/ 115 h 186"/>
                <a:gd name="T72" fmla="*/ 8 w 207"/>
                <a:gd name="T73" fmla="*/ 141 h 186"/>
                <a:gd name="T74" fmla="*/ 4 w 207"/>
                <a:gd name="T75" fmla="*/ 160 h 186"/>
                <a:gd name="T76" fmla="*/ 0 w 207"/>
                <a:gd name="T77" fmla="*/ 175 h 186"/>
                <a:gd name="T78" fmla="*/ 8 w 207"/>
                <a:gd name="T79" fmla="*/ 171 h 186"/>
                <a:gd name="T80" fmla="*/ 15 w 207"/>
                <a:gd name="T81" fmla="*/ 171 h 186"/>
                <a:gd name="T82" fmla="*/ 26 w 207"/>
                <a:gd name="T83" fmla="*/ 167 h 186"/>
                <a:gd name="T84" fmla="*/ 30 w 207"/>
                <a:gd name="T85" fmla="*/ 167 h 186"/>
                <a:gd name="T86" fmla="*/ 33 w 207"/>
                <a:gd name="T87" fmla="*/ 171 h 186"/>
                <a:gd name="T88" fmla="*/ 45 w 207"/>
                <a:gd name="T89" fmla="*/ 175 h 186"/>
                <a:gd name="T90" fmla="*/ 111 w 207"/>
                <a:gd name="T91" fmla="*/ 175 h 186"/>
                <a:gd name="T92" fmla="*/ 119 w 207"/>
                <a:gd name="T93" fmla="*/ 178 h 186"/>
                <a:gd name="T94" fmla="*/ 126 w 207"/>
                <a:gd name="T95" fmla="*/ 182 h 186"/>
                <a:gd name="T96" fmla="*/ 137 w 207"/>
                <a:gd name="T97" fmla="*/ 182 h 186"/>
                <a:gd name="T98" fmla="*/ 145 w 207"/>
                <a:gd name="T99" fmla="*/ 182 h 186"/>
                <a:gd name="T100" fmla="*/ 156 w 207"/>
                <a:gd name="T101" fmla="*/ 186 h 186"/>
                <a:gd name="T102" fmla="*/ 159 w 207"/>
                <a:gd name="T103" fmla="*/ 182 h 186"/>
                <a:gd name="T104" fmla="*/ 163 w 207"/>
                <a:gd name="T105" fmla="*/ 186 h 186"/>
                <a:gd name="T106" fmla="*/ 193 w 207"/>
                <a:gd name="T10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186">
                  <a:moveTo>
                    <a:pt x="193" y="178"/>
                  </a:moveTo>
                  <a:lnTo>
                    <a:pt x="193" y="178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2" y="171"/>
                  </a:lnTo>
                  <a:lnTo>
                    <a:pt x="178" y="167"/>
                  </a:lnTo>
                  <a:lnTo>
                    <a:pt x="178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0" y="160"/>
                  </a:lnTo>
                  <a:lnTo>
                    <a:pt x="170" y="156"/>
                  </a:lnTo>
                  <a:lnTo>
                    <a:pt x="170" y="108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7" y="104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86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4" y="78"/>
                  </a:lnTo>
                  <a:lnTo>
                    <a:pt x="200" y="7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5" y="82"/>
                  </a:lnTo>
                  <a:lnTo>
                    <a:pt x="185" y="78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0" y="49"/>
                  </a:lnTo>
                  <a:lnTo>
                    <a:pt x="170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4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0" y="2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52" y="23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8" y="19"/>
                  </a:lnTo>
                  <a:lnTo>
                    <a:pt x="133" y="19"/>
                  </a:lnTo>
                  <a:lnTo>
                    <a:pt x="133" y="23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19" y="34"/>
                  </a:lnTo>
                  <a:lnTo>
                    <a:pt x="115" y="34"/>
                  </a:lnTo>
                  <a:lnTo>
                    <a:pt x="111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5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19"/>
                  </a:lnTo>
                  <a:lnTo>
                    <a:pt x="26" y="30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7" y="71"/>
                  </a:lnTo>
                  <a:lnTo>
                    <a:pt x="37" y="75"/>
                  </a:lnTo>
                  <a:lnTo>
                    <a:pt x="41" y="78"/>
                  </a:lnTo>
                  <a:lnTo>
                    <a:pt x="41" y="8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5" y="115"/>
                  </a:lnTo>
                  <a:lnTo>
                    <a:pt x="15" y="123"/>
                  </a:lnTo>
                  <a:lnTo>
                    <a:pt x="11" y="123"/>
                  </a:lnTo>
                  <a:lnTo>
                    <a:pt x="11" y="134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4" y="149"/>
                  </a:lnTo>
                  <a:lnTo>
                    <a:pt x="4" y="156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4" y="175"/>
                  </a:lnTo>
                  <a:lnTo>
                    <a:pt x="4" y="175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1" y="171"/>
                  </a:lnTo>
                  <a:lnTo>
                    <a:pt x="15" y="175"/>
                  </a:lnTo>
                  <a:lnTo>
                    <a:pt x="15" y="171"/>
                  </a:lnTo>
                  <a:lnTo>
                    <a:pt x="15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0" y="167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7" y="175"/>
                  </a:lnTo>
                  <a:lnTo>
                    <a:pt x="41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9" y="178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3" y="182"/>
                  </a:lnTo>
                  <a:lnTo>
                    <a:pt x="137" y="182"/>
                  </a:lnTo>
                  <a:lnTo>
                    <a:pt x="141" y="182"/>
                  </a:lnTo>
                  <a:lnTo>
                    <a:pt x="141" y="178"/>
                  </a:lnTo>
                  <a:lnTo>
                    <a:pt x="141" y="182"/>
                  </a:lnTo>
                  <a:lnTo>
                    <a:pt x="145" y="182"/>
                  </a:lnTo>
                  <a:lnTo>
                    <a:pt x="148" y="182"/>
                  </a:lnTo>
                  <a:lnTo>
                    <a:pt x="148" y="186"/>
                  </a:lnTo>
                  <a:lnTo>
                    <a:pt x="152" y="186"/>
                  </a:lnTo>
                  <a:lnTo>
                    <a:pt x="156" y="186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93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3" name="Freeform 145"/>
            <p:cNvSpPr/>
            <p:nvPr/>
          </p:nvSpPr>
          <p:spPr bwMode="auto">
            <a:xfrm>
              <a:off x="4816680" y="3482187"/>
              <a:ext cx="167262" cy="133810"/>
            </a:xfrm>
            <a:custGeom>
              <a:avLst/>
              <a:gdLst>
                <a:gd name="T0" fmla="*/ 8 w 130"/>
                <a:gd name="T1" fmla="*/ 33 h 104"/>
                <a:gd name="T2" fmla="*/ 11 w 130"/>
                <a:gd name="T3" fmla="*/ 33 h 104"/>
                <a:gd name="T4" fmla="*/ 23 w 130"/>
                <a:gd name="T5" fmla="*/ 33 h 104"/>
                <a:gd name="T6" fmla="*/ 23 w 130"/>
                <a:gd name="T7" fmla="*/ 33 h 104"/>
                <a:gd name="T8" fmla="*/ 34 w 130"/>
                <a:gd name="T9" fmla="*/ 33 h 104"/>
                <a:gd name="T10" fmla="*/ 56 w 130"/>
                <a:gd name="T11" fmla="*/ 15 h 104"/>
                <a:gd name="T12" fmla="*/ 63 w 130"/>
                <a:gd name="T13" fmla="*/ 11 h 104"/>
                <a:gd name="T14" fmla="*/ 63 w 130"/>
                <a:gd name="T15" fmla="*/ 7 h 104"/>
                <a:gd name="T16" fmla="*/ 71 w 130"/>
                <a:gd name="T17" fmla="*/ 0 h 104"/>
                <a:gd name="T18" fmla="*/ 82 w 130"/>
                <a:gd name="T19" fmla="*/ 0 h 104"/>
                <a:gd name="T20" fmla="*/ 85 w 130"/>
                <a:gd name="T21" fmla="*/ 0 h 104"/>
                <a:gd name="T22" fmla="*/ 89 w 130"/>
                <a:gd name="T23" fmla="*/ 3 h 104"/>
                <a:gd name="T24" fmla="*/ 97 w 130"/>
                <a:gd name="T25" fmla="*/ 7 h 104"/>
                <a:gd name="T26" fmla="*/ 104 w 130"/>
                <a:gd name="T27" fmla="*/ 7 h 104"/>
                <a:gd name="T28" fmla="*/ 115 w 130"/>
                <a:gd name="T29" fmla="*/ 11 h 104"/>
                <a:gd name="T30" fmla="*/ 126 w 130"/>
                <a:gd name="T31" fmla="*/ 18 h 104"/>
                <a:gd name="T32" fmla="*/ 130 w 130"/>
                <a:gd name="T33" fmla="*/ 22 h 104"/>
                <a:gd name="T34" fmla="*/ 130 w 130"/>
                <a:gd name="T35" fmla="*/ 29 h 104"/>
                <a:gd name="T36" fmla="*/ 126 w 130"/>
                <a:gd name="T37" fmla="*/ 37 h 104"/>
                <a:gd name="T38" fmla="*/ 130 w 130"/>
                <a:gd name="T39" fmla="*/ 41 h 104"/>
                <a:gd name="T40" fmla="*/ 126 w 130"/>
                <a:gd name="T41" fmla="*/ 48 h 104"/>
                <a:gd name="T42" fmla="*/ 122 w 130"/>
                <a:gd name="T43" fmla="*/ 52 h 104"/>
                <a:gd name="T44" fmla="*/ 126 w 130"/>
                <a:gd name="T45" fmla="*/ 59 h 104"/>
                <a:gd name="T46" fmla="*/ 126 w 130"/>
                <a:gd name="T47" fmla="*/ 63 h 104"/>
                <a:gd name="T48" fmla="*/ 122 w 130"/>
                <a:gd name="T49" fmla="*/ 70 h 104"/>
                <a:gd name="T50" fmla="*/ 119 w 130"/>
                <a:gd name="T51" fmla="*/ 74 h 104"/>
                <a:gd name="T52" fmla="*/ 119 w 130"/>
                <a:gd name="T53" fmla="*/ 85 h 104"/>
                <a:gd name="T54" fmla="*/ 97 w 130"/>
                <a:gd name="T55" fmla="*/ 104 h 104"/>
                <a:gd name="T56" fmla="*/ 85 w 130"/>
                <a:gd name="T57" fmla="*/ 104 h 104"/>
                <a:gd name="T58" fmla="*/ 78 w 130"/>
                <a:gd name="T59" fmla="*/ 100 h 104"/>
                <a:gd name="T60" fmla="*/ 67 w 130"/>
                <a:gd name="T61" fmla="*/ 100 h 104"/>
                <a:gd name="T62" fmla="*/ 63 w 130"/>
                <a:gd name="T63" fmla="*/ 96 h 104"/>
                <a:gd name="T64" fmla="*/ 56 w 130"/>
                <a:gd name="T65" fmla="*/ 93 h 104"/>
                <a:gd name="T66" fmla="*/ 48 w 130"/>
                <a:gd name="T67" fmla="*/ 93 h 104"/>
                <a:gd name="T68" fmla="*/ 41 w 130"/>
                <a:gd name="T69" fmla="*/ 85 h 104"/>
                <a:gd name="T70" fmla="*/ 37 w 130"/>
                <a:gd name="T71" fmla="*/ 78 h 104"/>
                <a:gd name="T72" fmla="*/ 34 w 130"/>
                <a:gd name="T73" fmla="*/ 74 h 104"/>
                <a:gd name="T74" fmla="*/ 34 w 130"/>
                <a:gd name="T75" fmla="*/ 70 h 104"/>
                <a:gd name="T76" fmla="*/ 26 w 130"/>
                <a:gd name="T77" fmla="*/ 67 h 104"/>
                <a:gd name="T78" fmla="*/ 19 w 130"/>
                <a:gd name="T79" fmla="*/ 55 h 104"/>
                <a:gd name="T80" fmla="*/ 15 w 130"/>
                <a:gd name="T81" fmla="*/ 52 h 104"/>
                <a:gd name="T82" fmla="*/ 11 w 130"/>
                <a:gd name="T83" fmla="*/ 44 h 104"/>
                <a:gd name="T84" fmla="*/ 8 w 130"/>
                <a:gd name="T85" fmla="*/ 41 h 104"/>
                <a:gd name="T86" fmla="*/ 0 w 130"/>
                <a:gd name="T87" fmla="*/ 37 h 104"/>
                <a:gd name="T88" fmla="*/ 0 w 130"/>
                <a:gd name="T89" fmla="*/ 33 h 104"/>
                <a:gd name="T90" fmla="*/ 0 w 130"/>
                <a:gd name="T91" fmla="*/ 3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" h="104">
                  <a:moveTo>
                    <a:pt x="0" y="33"/>
                  </a:moveTo>
                  <a:lnTo>
                    <a:pt x="4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45" y="18"/>
                  </a:lnTo>
                  <a:lnTo>
                    <a:pt x="56" y="15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7"/>
                  </a:lnTo>
                  <a:lnTo>
                    <a:pt x="100" y="7"/>
                  </a:lnTo>
                  <a:lnTo>
                    <a:pt x="100" y="3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22" y="11"/>
                  </a:lnTo>
                  <a:lnTo>
                    <a:pt x="122" y="15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6" y="33"/>
                  </a:lnTo>
                  <a:lnTo>
                    <a:pt x="126" y="37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30" y="41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9" y="7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19" y="89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89" y="100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2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3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4702168" y="3524645"/>
              <a:ext cx="200714" cy="176269"/>
            </a:xfrm>
            <a:custGeom>
              <a:avLst/>
              <a:gdLst>
                <a:gd name="T0" fmla="*/ 89 w 156"/>
                <a:gd name="T1" fmla="*/ 0 h 137"/>
                <a:gd name="T2" fmla="*/ 93 w 156"/>
                <a:gd name="T3" fmla="*/ 4 h 137"/>
                <a:gd name="T4" fmla="*/ 97 w 156"/>
                <a:gd name="T5" fmla="*/ 11 h 137"/>
                <a:gd name="T6" fmla="*/ 100 w 156"/>
                <a:gd name="T7" fmla="*/ 15 h 137"/>
                <a:gd name="T8" fmla="*/ 104 w 156"/>
                <a:gd name="T9" fmla="*/ 19 h 137"/>
                <a:gd name="T10" fmla="*/ 108 w 156"/>
                <a:gd name="T11" fmla="*/ 22 h 137"/>
                <a:gd name="T12" fmla="*/ 119 w 156"/>
                <a:gd name="T13" fmla="*/ 34 h 137"/>
                <a:gd name="T14" fmla="*/ 123 w 156"/>
                <a:gd name="T15" fmla="*/ 37 h 137"/>
                <a:gd name="T16" fmla="*/ 126 w 156"/>
                <a:gd name="T17" fmla="*/ 41 h 137"/>
                <a:gd name="T18" fmla="*/ 126 w 156"/>
                <a:gd name="T19" fmla="*/ 48 h 137"/>
                <a:gd name="T20" fmla="*/ 134 w 156"/>
                <a:gd name="T21" fmla="*/ 56 h 137"/>
                <a:gd name="T22" fmla="*/ 141 w 156"/>
                <a:gd name="T23" fmla="*/ 56 h 137"/>
                <a:gd name="T24" fmla="*/ 149 w 156"/>
                <a:gd name="T25" fmla="*/ 60 h 137"/>
                <a:gd name="T26" fmla="*/ 152 w 156"/>
                <a:gd name="T27" fmla="*/ 63 h 137"/>
                <a:gd name="T28" fmla="*/ 152 w 156"/>
                <a:gd name="T29" fmla="*/ 67 h 137"/>
                <a:gd name="T30" fmla="*/ 149 w 156"/>
                <a:gd name="T31" fmla="*/ 67 h 137"/>
                <a:gd name="T32" fmla="*/ 145 w 156"/>
                <a:gd name="T33" fmla="*/ 74 h 137"/>
                <a:gd name="T34" fmla="*/ 137 w 156"/>
                <a:gd name="T35" fmla="*/ 74 h 137"/>
                <a:gd name="T36" fmla="*/ 130 w 156"/>
                <a:gd name="T37" fmla="*/ 78 h 137"/>
                <a:gd name="T38" fmla="*/ 126 w 156"/>
                <a:gd name="T39" fmla="*/ 82 h 137"/>
                <a:gd name="T40" fmla="*/ 119 w 156"/>
                <a:gd name="T41" fmla="*/ 85 h 137"/>
                <a:gd name="T42" fmla="*/ 112 w 156"/>
                <a:gd name="T43" fmla="*/ 93 h 137"/>
                <a:gd name="T44" fmla="*/ 112 w 156"/>
                <a:gd name="T45" fmla="*/ 97 h 137"/>
                <a:gd name="T46" fmla="*/ 108 w 156"/>
                <a:gd name="T47" fmla="*/ 100 h 137"/>
                <a:gd name="T48" fmla="*/ 104 w 156"/>
                <a:gd name="T49" fmla="*/ 104 h 137"/>
                <a:gd name="T50" fmla="*/ 97 w 156"/>
                <a:gd name="T51" fmla="*/ 108 h 137"/>
                <a:gd name="T52" fmla="*/ 93 w 156"/>
                <a:gd name="T53" fmla="*/ 115 h 137"/>
                <a:gd name="T54" fmla="*/ 93 w 156"/>
                <a:gd name="T55" fmla="*/ 123 h 137"/>
                <a:gd name="T56" fmla="*/ 86 w 156"/>
                <a:gd name="T57" fmla="*/ 123 h 137"/>
                <a:gd name="T58" fmla="*/ 74 w 156"/>
                <a:gd name="T59" fmla="*/ 123 h 137"/>
                <a:gd name="T60" fmla="*/ 63 w 156"/>
                <a:gd name="T61" fmla="*/ 119 h 137"/>
                <a:gd name="T62" fmla="*/ 56 w 156"/>
                <a:gd name="T63" fmla="*/ 115 h 137"/>
                <a:gd name="T64" fmla="*/ 45 w 156"/>
                <a:gd name="T65" fmla="*/ 126 h 137"/>
                <a:gd name="T66" fmla="*/ 34 w 156"/>
                <a:gd name="T67" fmla="*/ 134 h 137"/>
                <a:gd name="T68" fmla="*/ 26 w 156"/>
                <a:gd name="T69" fmla="*/ 137 h 137"/>
                <a:gd name="T70" fmla="*/ 15 w 156"/>
                <a:gd name="T71" fmla="*/ 137 h 137"/>
                <a:gd name="T72" fmla="*/ 12 w 156"/>
                <a:gd name="T73" fmla="*/ 130 h 137"/>
                <a:gd name="T74" fmla="*/ 8 w 156"/>
                <a:gd name="T75" fmla="*/ 115 h 137"/>
                <a:gd name="T76" fmla="*/ 0 w 156"/>
                <a:gd name="T77" fmla="*/ 111 h 137"/>
                <a:gd name="T78" fmla="*/ 19 w 156"/>
                <a:gd name="T79" fmla="*/ 63 h 137"/>
                <a:gd name="T80" fmla="*/ 49 w 156"/>
                <a:gd name="T81" fmla="*/ 8 h 137"/>
                <a:gd name="T82" fmla="*/ 56 w 156"/>
                <a:gd name="T83" fmla="*/ 4 h 137"/>
                <a:gd name="T84" fmla="*/ 60 w 156"/>
                <a:gd name="T85" fmla="*/ 8 h 137"/>
                <a:gd name="T86" fmla="*/ 60 w 156"/>
                <a:gd name="T87" fmla="*/ 11 h 137"/>
                <a:gd name="T88" fmla="*/ 74 w 156"/>
                <a:gd name="T89" fmla="*/ 0 h 137"/>
                <a:gd name="T90" fmla="*/ 78 w 156"/>
                <a:gd name="T91" fmla="*/ 4 h 137"/>
                <a:gd name="T92" fmla="*/ 89 w 156"/>
                <a:gd name="T9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37">
                  <a:moveTo>
                    <a:pt x="89" y="0"/>
                  </a:moveTo>
                  <a:lnTo>
                    <a:pt x="89" y="0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8"/>
                  </a:lnTo>
                  <a:lnTo>
                    <a:pt x="97" y="8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30" y="52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7" y="60"/>
                  </a:lnTo>
                  <a:lnTo>
                    <a:pt x="141" y="56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9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9" y="71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41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4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7" y="108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2" y="123"/>
                  </a:lnTo>
                  <a:lnTo>
                    <a:pt x="78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1" y="123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0" y="115"/>
                  </a:lnTo>
                  <a:lnTo>
                    <a:pt x="56" y="115"/>
                  </a:lnTo>
                  <a:lnTo>
                    <a:pt x="52" y="115"/>
                  </a:lnTo>
                  <a:lnTo>
                    <a:pt x="49" y="119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4" y="63"/>
                  </a:lnTo>
                  <a:lnTo>
                    <a:pt x="19" y="63"/>
                  </a:lnTo>
                  <a:lnTo>
                    <a:pt x="23" y="8"/>
                  </a:lnTo>
                  <a:lnTo>
                    <a:pt x="34" y="8"/>
                  </a:lnTo>
                  <a:lnTo>
                    <a:pt x="49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7" y="8"/>
                  </a:lnTo>
                  <a:lnTo>
                    <a:pt x="71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5" name="Freeform 147"/>
            <p:cNvSpPr/>
            <p:nvPr/>
          </p:nvSpPr>
          <p:spPr bwMode="auto">
            <a:xfrm>
              <a:off x="4531048" y="3505347"/>
              <a:ext cx="285632" cy="244460"/>
            </a:xfrm>
            <a:custGeom>
              <a:avLst/>
              <a:gdLst>
                <a:gd name="T0" fmla="*/ 137 w 222"/>
                <a:gd name="T1" fmla="*/ 78 h 190"/>
                <a:gd name="T2" fmla="*/ 167 w 222"/>
                <a:gd name="T3" fmla="*/ 23 h 190"/>
                <a:gd name="T4" fmla="*/ 189 w 222"/>
                <a:gd name="T5" fmla="*/ 19 h 190"/>
                <a:gd name="T6" fmla="*/ 193 w 222"/>
                <a:gd name="T7" fmla="*/ 23 h 190"/>
                <a:gd name="T8" fmla="*/ 193 w 222"/>
                <a:gd name="T9" fmla="*/ 26 h 190"/>
                <a:gd name="T10" fmla="*/ 204 w 222"/>
                <a:gd name="T11" fmla="*/ 19 h 190"/>
                <a:gd name="T12" fmla="*/ 211 w 222"/>
                <a:gd name="T13" fmla="*/ 19 h 190"/>
                <a:gd name="T14" fmla="*/ 219 w 222"/>
                <a:gd name="T15" fmla="*/ 15 h 190"/>
                <a:gd name="T16" fmla="*/ 219 w 222"/>
                <a:gd name="T17" fmla="*/ 11 h 190"/>
                <a:gd name="T18" fmla="*/ 215 w 222"/>
                <a:gd name="T19" fmla="*/ 8 h 190"/>
                <a:gd name="T20" fmla="*/ 211 w 222"/>
                <a:gd name="T21" fmla="*/ 11 h 190"/>
                <a:gd name="T22" fmla="*/ 167 w 222"/>
                <a:gd name="T23" fmla="*/ 19 h 190"/>
                <a:gd name="T24" fmla="*/ 163 w 222"/>
                <a:gd name="T25" fmla="*/ 19 h 190"/>
                <a:gd name="T26" fmla="*/ 159 w 222"/>
                <a:gd name="T27" fmla="*/ 15 h 190"/>
                <a:gd name="T28" fmla="*/ 156 w 222"/>
                <a:gd name="T29" fmla="*/ 15 h 190"/>
                <a:gd name="T30" fmla="*/ 148 w 222"/>
                <a:gd name="T31" fmla="*/ 19 h 190"/>
                <a:gd name="T32" fmla="*/ 141 w 222"/>
                <a:gd name="T33" fmla="*/ 15 h 190"/>
                <a:gd name="T34" fmla="*/ 137 w 222"/>
                <a:gd name="T35" fmla="*/ 15 h 190"/>
                <a:gd name="T36" fmla="*/ 130 w 222"/>
                <a:gd name="T37" fmla="*/ 15 h 190"/>
                <a:gd name="T38" fmla="*/ 122 w 222"/>
                <a:gd name="T39" fmla="*/ 15 h 190"/>
                <a:gd name="T40" fmla="*/ 115 w 222"/>
                <a:gd name="T41" fmla="*/ 11 h 190"/>
                <a:gd name="T42" fmla="*/ 111 w 222"/>
                <a:gd name="T43" fmla="*/ 8 h 190"/>
                <a:gd name="T44" fmla="*/ 48 w 222"/>
                <a:gd name="T45" fmla="*/ 8 h 190"/>
                <a:gd name="T46" fmla="*/ 41 w 222"/>
                <a:gd name="T47" fmla="*/ 8 h 190"/>
                <a:gd name="T48" fmla="*/ 33 w 222"/>
                <a:gd name="T49" fmla="*/ 4 h 190"/>
                <a:gd name="T50" fmla="*/ 30 w 222"/>
                <a:gd name="T51" fmla="*/ 0 h 190"/>
                <a:gd name="T52" fmla="*/ 26 w 222"/>
                <a:gd name="T53" fmla="*/ 0 h 190"/>
                <a:gd name="T54" fmla="*/ 22 w 222"/>
                <a:gd name="T55" fmla="*/ 0 h 190"/>
                <a:gd name="T56" fmla="*/ 15 w 222"/>
                <a:gd name="T57" fmla="*/ 8 h 190"/>
                <a:gd name="T58" fmla="*/ 8 w 222"/>
                <a:gd name="T59" fmla="*/ 4 h 190"/>
                <a:gd name="T60" fmla="*/ 4 w 222"/>
                <a:gd name="T61" fmla="*/ 8 h 190"/>
                <a:gd name="T62" fmla="*/ 4 w 222"/>
                <a:gd name="T63" fmla="*/ 19 h 190"/>
                <a:gd name="T64" fmla="*/ 26 w 222"/>
                <a:gd name="T65" fmla="*/ 52 h 190"/>
                <a:gd name="T66" fmla="*/ 33 w 222"/>
                <a:gd name="T67" fmla="*/ 75 h 190"/>
                <a:gd name="T68" fmla="*/ 41 w 222"/>
                <a:gd name="T69" fmla="*/ 93 h 190"/>
                <a:gd name="T70" fmla="*/ 48 w 222"/>
                <a:gd name="T71" fmla="*/ 123 h 190"/>
                <a:gd name="T72" fmla="*/ 48 w 222"/>
                <a:gd name="T73" fmla="*/ 134 h 190"/>
                <a:gd name="T74" fmla="*/ 52 w 222"/>
                <a:gd name="T75" fmla="*/ 145 h 190"/>
                <a:gd name="T76" fmla="*/ 52 w 222"/>
                <a:gd name="T77" fmla="*/ 152 h 190"/>
                <a:gd name="T78" fmla="*/ 59 w 222"/>
                <a:gd name="T79" fmla="*/ 167 h 190"/>
                <a:gd name="T80" fmla="*/ 67 w 222"/>
                <a:gd name="T81" fmla="*/ 178 h 190"/>
                <a:gd name="T82" fmla="*/ 78 w 222"/>
                <a:gd name="T83" fmla="*/ 178 h 190"/>
                <a:gd name="T84" fmla="*/ 82 w 222"/>
                <a:gd name="T85" fmla="*/ 175 h 190"/>
                <a:gd name="T86" fmla="*/ 89 w 222"/>
                <a:gd name="T87" fmla="*/ 175 h 190"/>
                <a:gd name="T88" fmla="*/ 96 w 222"/>
                <a:gd name="T89" fmla="*/ 186 h 190"/>
                <a:gd name="T90" fmla="*/ 104 w 222"/>
                <a:gd name="T91" fmla="*/ 186 h 190"/>
                <a:gd name="T92" fmla="*/ 111 w 222"/>
                <a:gd name="T93" fmla="*/ 186 h 190"/>
                <a:gd name="T94" fmla="*/ 115 w 222"/>
                <a:gd name="T95" fmla="*/ 190 h 190"/>
                <a:gd name="T96" fmla="*/ 119 w 222"/>
                <a:gd name="T97" fmla="*/ 182 h 190"/>
                <a:gd name="T98" fmla="*/ 130 w 222"/>
                <a:gd name="T99" fmla="*/ 178 h 190"/>
                <a:gd name="T100" fmla="*/ 133 w 222"/>
                <a:gd name="T101" fmla="*/ 12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2" h="190">
                  <a:moveTo>
                    <a:pt x="133" y="126"/>
                  </a:moveTo>
                  <a:lnTo>
                    <a:pt x="133" y="123"/>
                  </a:lnTo>
                  <a:lnTo>
                    <a:pt x="137" y="78"/>
                  </a:lnTo>
                  <a:lnTo>
                    <a:pt x="152" y="78"/>
                  </a:lnTo>
                  <a:lnTo>
                    <a:pt x="156" y="23"/>
                  </a:lnTo>
                  <a:lnTo>
                    <a:pt x="167" y="23"/>
                  </a:lnTo>
                  <a:lnTo>
                    <a:pt x="182" y="2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93" y="19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200" y="23"/>
                  </a:lnTo>
                  <a:lnTo>
                    <a:pt x="204" y="19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5" y="15"/>
                  </a:lnTo>
                  <a:lnTo>
                    <a:pt x="219" y="15"/>
                  </a:lnTo>
                  <a:lnTo>
                    <a:pt x="222" y="15"/>
                  </a:lnTo>
                  <a:lnTo>
                    <a:pt x="222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1" y="11"/>
                  </a:lnTo>
                  <a:lnTo>
                    <a:pt x="207" y="8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6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5" y="15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15"/>
                  </a:lnTo>
                  <a:lnTo>
                    <a:pt x="137" y="15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9" y="37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33" y="71"/>
                  </a:lnTo>
                  <a:lnTo>
                    <a:pt x="33" y="75"/>
                  </a:lnTo>
                  <a:lnTo>
                    <a:pt x="45" y="86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45" y="100"/>
                  </a:lnTo>
                  <a:lnTo>
                    <a:pt x="45" y="112"/>
                  </a:lnTo>
                  <a:lnTo>
                    <a:pt x="48" y="123"/>
                  </a:lnTo>
                  <a:lnTo>
                    <a:pt x="48" y="130"/>
                  </a:lnTo>
                  <a:lnTo>
                    <a:pt x="52" y="134"/>
                  </a:lnTo>
                  <a:lnTo>
                    <a:pt x="48" y="134"/>
                  </a:lnTo>
                  <a:lnTo>
                    <a:pt x="52" y="138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6" y="149"/>
                  </a:lnTo>
                  <a:lnTo>
                    <a:pt x="52" y="149"/>
                  </a:lnTo>
                  <a:lnTo>
                    <a:pt x="52" y="152"/>
                  </a:lnTo>
                  <a:lnTo>
                    <a:pt x="56" y="156"/>
                  </a:lnTo>
                  <a:lnTo>
                    <a:pt x="56" y="164"/>
                  </a:lnTo>
                  <a:lnTo>
                    <a:pt x="59" y="167"/>
                  </a:lnTo>
                  <a:lnTo>
                    <a:pt x="63" y="171"/>
                  </a:lnTo>
                  <a:lnTo>
                    <a:pt x="67" y="175"/>
                  </a:lnTo>
                  <a:lnTo>
                    <a:pt x="67" y="178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9" y="175"/>
                  </a:lnTo>
                  <a:lnTo>
                    <a:pt x="89" y="178"/>
                  </a:lnTo>
                  <a:lnTo>
                    <a:pt x="89" y="186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1" y="186"/>
                  </a:lnTo>
                  <a:lnTo>
                    <a:pt x="111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6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2" y="182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3" y="178"/>
                  </a:lnTo>
                  <a:lnTo>
                    <a:pt x="133" y="126"/>
                  </a:lnTo>
                  <a:lnTo>
                    <a:pt x="133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6" name="Freeform 148"/>
            <p:cNvSpPr/>
            <p:nvPr/>
          </p:nvSpPr>
          <p:spPr bwMode="auto">
            <a:xfrm>
              <a:off x="5450989" y="3586403"/>
              <a:ext cx="14153" cy="10293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4 h 8"/>
                <a:gd name="T4" fmla="*/ 3 w 11"/>
                <a:gd name="T5" fmla="*/ 8 h 8"/>
                <a:gd name="T6" fmla="*/ 3 w 11"/>
                <a:gd name="T7" fmla="*/ 8 h 8"/>
                <a:gd name="T8" fmla="*/ 11 w 11"/>
                <a:gd name="T9" fmla="*/ 4 h 8"/>
                <a:gd name="T10" fmla="*/ 7 w 11"/>
                <a:gd name="T11" fmla="*/ 4 h 8"/>
                <a:gd name="T12" fmla="*/ 7 w 11"/>
                <a:gd name="T13" fmla="*/ 0 h 8"/>
                <a:gd name="T14" fmla="*/ 3 w 11"/>
                <a:gd name="T15" fmla="*/ 0 h 8"/>
                <a:gd name="T16" fmla="*/ 0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7" name="Freeform 149"/>
            <p:cNvSpPr>
              <a:spLocks noEditPoints="1"/>
            </p:cNvSpPr>
            <p:nvPr/>
          </p:nvSpPr>
          <p:spPr bwMode="auto">
            <a:xfrm>
              <a:off x="5188516" y="3410136"/>
              <a:ext cx="162115" cy="272766"/>
            </a:xfrm>
            <a:custGeom>
              <a:avLst/>
              <a:gdLst>
                <a:gd name="T0" fmla="*/ 37 w 126"/>
                <a:gd name="T1" fmla="*/ 208 h 212"/>
                <a:gd name="T2" fmla="*/ 59 w 126"/>
                <a:gd name="T3" fmla="*/ 204 h 212"/>
                <a:gd name="T4" fmla="*/ 67 w 126"/>
                <a:gd name="T5" fmla="*/ 193 h 212"/>
                <a:gd name="T6" fmla="*/ 70 w 126"/>
                <a:gd name="T7" fmla="*/ 182 h 212"/>
                <a:gd name="T8" fmla="*/ 74 w 126"/>
                <a:gd name="T9" fmla="*/ 174 h 212"/>
                <a:gd name="T10" fmla="*/ 85 w 126"/>
                <a:gd name="T11" fmla="*/ 152 h 212"/>
                <a:gd name="T12" fmla="*/ 96 w 126"/>
                <a:gd name="T13" fmla="*/ 123 h 212"/>
                <a:gd name="T14" fmla="*/ 104 w 126"/>
                <a:gd name="T15" fmla="*/ 104 h 212"/>
                <a:gd name="T16" fmla="*/ 111 w 126"/>
                <a:gd name="T17" fmla="*/ 85 h 212"/>
                <a:gd name="T18" fmla="*/ 111 w 126"/>
                <a:gd name="T19" fmla="*/ 71 h 212"/>
                <a:gd name="T20" fmla="*/ 115 w 126"/>
                <a:gd name="T21" fmla="*/ 63 h 212"/>
                <a:gd name="T22" fmla="*/ 115 w 126"/>
                <a:gd name="T23" fmla="*/ 52 h 212"/>
                <a:gd name="T24" fmla="*/ 122 w 126"/>
                <a:gd name="T25" fmla="*/ 59 h 212"/>
                <a:gd name="T26" fmla="*/ 126 w 126"/>
                <a:gd name="T27" fmla="*/ 52 h 212"/>
                <a:gd name="T28" fmla="*/ 122 w 126"/>
                <a:gd name="T29" fmla="*/ 41 h 212"/>
                <a:gd name="T30" fmla="*/ 122 w 126"/>
                <a:gd name="T31" fmla="*/ 34 h 212"/>
                <a:gd name="T32" fmla="*/ 119 w 126"/>
                <a:gd name="T33" fmla="*/ 11 h 212"/>
                <a:gd name="T34" fmla="*/ 111 w 126"/>
                <a:gd name="T35" fmla="*/ 8 h 212"/>
                <a:gd name="T36" fmla="*/ 107 w 126"/>
                <a:gd name="T37" fmla="*/ 4 h 212"/>
                <a:gd name="T38" fmla="*/ 104 w 126"/>
                <a:gd name="T39" fmla="*/ 8 h 212"/>
                <a:gd name="T40" fmla="*/ 104 w 126"/>
                <a:gd name="T41" fmla="*/ 15 h 212"/>
                <a:gd name="T42" fmla="*/ 96 w 126"/>
                <a:gd name="T43" fmla="*/ 26 h 212"/>
                <a:gd name="T44" fmla="*/ 93 w 126"/>
                <a:gd name="T45" fmla="*/ 26 h 212"/>
                <a:gd name="T46" fmla="*/ 93 w 126"/>
                <a:gd name="T47" fmla="*/ 34 h 212"/>
                <a:gd name="T48" fmla="*/ 85 w 126"/>
                <a:gd name="T49" fmla="*/ 37 h 212"/>
                <a:gd name="T50" fmla="*/ 89 w 126"/>
                <a:gd name="T51" fmla="*/ 41 h 212"/>
                <a:gd name="T52" fmla="*/ 78 w 126"/>
                <a:gd name="T53" fmla="*/ 48 h 212"/>
                <a:gd name="T54" fmla="*/ 74 w 126"/>
                <a:gd name="T55" fmla="*/ 45 h 212"/>
                <a:gd name="T56" fmla="*/ 74 w 126"/>
                <a:gd name="T57" fmla="*/ 52 h 212"/>
                <a:gd name="T58" fmla="*/ 70 w 126"/>
                <a:gd name="T59" fmla="*/ 56 h 212"/>
                <a:gd name="T60" fmla="*/ 70 w 126"/>
                <a:gd name="T61" fmla="*/ 48 h 212"/>
                <a:gd name="T62" fmla="*/ 63 w 126"/>
                <a:gd name="T63" fmla="*/ 63 h 212"/>
                <a:gd name="T64" fmla="*/ 59 w 126"/>
                <a:gd name="T65" fmla="*/ 56 h 212"/>
                <a:gd name="T66" fmla="*/ 48 w 126"/>
                <a:gd name="T67" fmla="*/ 59 h 212"/>
                <a:gd name="T68" fmla="*/ 45 w 126"/>
                <a:gd name="T69" fmla="*/ 59 h 212"/>
                <a:gd name="T70" fmla="*/ 33 w 126"/>
                <a:gd name="T71" fmla="*/ 67 h 212"/>
                <a:gd name="T72" fmla="*/ 26 w 126"/>
                <a:gd name="T73" fmla="*/ 67 h 212"/>
                <a:gd name="T74" fmla="*/ 19 w 126"/>
                <a:gd name="T75" fmla="*/ 82 h 212"/>
                <a:gd name="T76" fmla="*/ 19 w 126"/>
                <a:gd name="T77" fmla="*/ 93 h 212"/>
                <a:gd name="T78" fmla="*/ 26 w 126"/>
                <a:gd name="T79" fmla="*/ 111 h 212"/>
                <a:gd name="T80" fmla="*/ 22 w 126"/>
                <a:gd name="T81" fmla="*/ 123 h 212"/>
                <a:gd name="T82" fmla="*/ 15 w 126"/>
                <a:gd name="T83" fmla="*/ 134 h 212"/>
                <a:gd name="T84" fmla="*/ 8 w 126"/>
                <a:gd name="T85" fmla="*/ 141 h 212"/>
                <a:gd name="T86" fmla="*/ 4 w 126"/>
                <a:gd name="T87" fmla="*/ 156 h 212"/>
                <a:gd name="T88" fmla="*/ 8 w 126"/>
                <a:gd name="T89" fmla="*/ 171 h 212"/>
                <a:gd name="T90" fmla="*/ 11 w 126"/>
                <a:gd name="T91" fmla="*/ 174 h 212"/>
                <a:gd name="T92" fmla="*/ 8 w 126"/>
                <a:gd name="T93" fmla="*/ 186 h 212"/>
                <a:gd name="T94" fmla="*/ 8 w 126"/>
                <a:gd name="T95" fmla="*/ 197 h 212"/>
                <a:gd name="T96" fmla="*/ 15 w 126"/>
                <a:gd name="T97" fmla="*/ 204 h 212"/>
                <a:gd name="T98" fmla="*/ 26 w 126"/>
                <a:gd name="T99" fmla="*/ 208 h 212"/>
                <a:gd name="T100" fmla="*/ 26 w 126"/>
                <a:gd name="T101" fmla="*/ 212 h 212"/>
                <a:gd name="T102" fmla="*/ 100 w 126"/>
                <a:gd name="T103" fmla="*/ 11 h 212"/>
                <a:gd name="T104" fmla="*/ 100 w 126"/>
                <a:gd name="T105" fmla="*/ 19 h 212"/>
                <a:gd name="T106" fmla="*/ 100 w 126"/>
                <a:gd name="T107" fmla="*/ 19 h 212"/>
                <a:gd name="T108" fmla="*/ 96 w 126"/>
                <a:gd name="T109" fmla="*/ 19 h 212"/>
                <a:gd name="T110" fmla="*/ 93 w 126"/>
                <a:gd name="T111" fmla="*/ 19 h 212"/>
                <a:gd name="T112" fmla="*/ 115 w 126"/>
                <a:gd name="T113" fmla="*/ 74 h 212"/>
                <a:gd name="T114" fmla="*/ 119 w 126"/>
                <a:gd name="T115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" h="212">
                  <a:moveTo>
                    <a:pt x="26" y="212"/>
                  </a:moveTo>
                  <a:lnTo>
                    <a:pt x="30" y="212"/>
                  </a:lnTo>
                  <a:lnTo>
                    <a:pt x="33" y="212"/>
                  </a:lnTo>
                  <a:lnTo>
                    <a:pt x="37" y="208"/>
                  </a:lnTo>
                  <a:lnTo>
                    <a:pt x="41" y="204"/>
                  </a:lnTo>
                  <a:lnTo>
                    <a:pt x="52" y="204"/>
                  </a:lnTo>
                  <a:lnTo>
                    <a:pt x="56" y="204"/>
                  </a:lnTo>
                  <a:lnTo>
                    <a:pt x="59" y="204"/>
                  </a:lnTo>
                  <a:lnTo>
                    <a:pt x="59" y="200"/>
                  </a:lnTo>
                  <a:lnTo>
                    <a:pt x="63" y="200"/>
                  </a:lnTo>
                  <a:lnTo>
                    <a:pt x="67" y="197"/>
                  </a:lnTo>
                  <a:lnTo>
                    <a:pt x="67" y="193"/>
                  </a:lnTo>
                  <a:lnTo>
                    <a:pt x="67" y="189"/>
                  </a:lnTo>
                  <a:lnTo>
                    <a:pt x="70" y="18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8" y="171"/>
                  </a:lnTo>
                  <a:lnTo>
                    <a:pt x="82" y="160"/>
                  </a:lnTo>
                  <a:lnTo>
                    <a:pt x="82" y="156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9" y="137"/>
                  </a:lnTo>
                  <a:lnTo>
                    <a:pt x="93" y="126"/>
                  </a:lnTo>
                  <a:lnTo>
                    <a:pt x="96" y="123"/>
                  </a:lnTo>
                  <a:lnTo>
                    <a:pt x="96" y="119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4" y="104"/>
                  </a:lnTo>
                  <a:lnTo>
                    <a:pt x="107" y="97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5" y="74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67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6"/>
                  </a:lnTo>
                  <a:lnTo>
                    <a:pt x="115" y="52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6"/>
                  </a:lnTo>
                  <a:lnTo>
                    <a:pt x="126" y="56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6" y="48"/>
                  </a:lnTo>
                  <a:lnTo>
                    <a:pt x="122" y="4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3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8"/>
                  </a:lnTo>
                  <a:lnTo>
                    <a:pt x="115" y="4"/>
                  </a:lnTo>
                  <a:lnTo>
                    <a:pt x="111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8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4" y="11"/>
                  </a:lnTo>
                  <a:lnTo>
                    <a:pt x="107" y="11"/>
                  </a:lnTo>
                  <a:lnTo>
                    <a:pt x="107" y="15"/>
                  </a:lnTo>
                  <a:lnTo>
                    <a:pt x="104" y="15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30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5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1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6" y="59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1" y="63"/>
                  </a:lnTo>
                  <a:lnTo>
                    <a:pt x="41" y="5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71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9" y="85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2" y="123"/>
                  </a:lnTo>
                  <a:lnTo>
                    <a:pt x="19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41"/>
                  </a:lnTo>
                  <a:lnTo>
                    <a:pt x="11" y="141"/>
                  </a:lnTo>
                  <a:lnTo>
                    <a:pt x="8" y="141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0" y="152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11" y="174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8" y="193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22" y="204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close/>
                  <a:moveTo>
                    <a:pt x="100" y="15"/>
                  </a:moveTo>
                  <a:lnTo>
                    <a:pt x="100" y="1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close/>
                  <a:moveTo>
                    <a:pt x="100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2"/>
                  </a:lnTo>
                  <a:lnTo>
                    <a:pt x="100" y="19"/>
                  </a:lnTo>
                  <a:lnTo>
                    <a:pt x="100" y="19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3" y="19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9"/>
                  </a:lnTo>
                  <a:close/>
                  <a:moveTo>
                    <a:pt x="115" y="78"/>
                  </a:moveTo>
                  <a:lnTo>
                    <a:pt x="115" y="78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9" y="74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5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4931190" y="3381830"/>
              <a:ext cx="218727" cy="319084"/>
            </a:xfrm>
            <a:custGeom>
              <a:avLst/>
              <a:gdLst>
                <a:gd name="T0" fmla="*/ 30 w 170"/>
                <a:gd name="T1" fmla="*/ 156 h 248"/>
                <a:gd name="T2" fmla="*/ 33 w 170"/>
                <a:gd name="T3" fmla="*/ 148 h 248"/>
                <a:gd name="T4" fmla="*/ 37 w 170"/>
                <a:gd name="T5" fmla="*/ 137 h 248"/>
                <a:gd name="T6" fmla="*/ 37 w 170"/>
                <a:gd name="T7" fmla="*/ 126 h 248"/>
                <a:gd name="T8" fmla="*/ 37 w 170"/>
                <a:gd name="T9" fmla="*/ 119 h 248"/>
                <a:gd name="T10" fmla="*/ 41 w 170"/>
                <a:gd name="T11" fmla="*/ 107 h 248"/>
                <a:gd name="T12" fmla="*/ 41 w 170"/>
                <a:gd name="T13" fmla="*/ 96 h 248"/>
                <a:gd name="T14" fmla="*/ 22 w 170"/>
                <a:gd name="T15" fmla="*/ 89 h 248"/>
                <a:gd name="T16" fmla="*/ 8 w 170"/>
                <a:gd name="T17" fmla="*/ 85 h 248"/>
                <a:gd name="T18" fmla="*/ 0 w 170"/>
                <a:gd name="T19" fmla="*/ 70 h 248"/>
                <a:gd name="T20" fmla="*/ 30 w 170"/>
                <a:gd name="T21" fmla="*/ 59 h 248"/>
                <a:gd name="T22" fmla="*/ 52 w 170"/>
                <a:gd name="T23" fmla="*/ 56 h 248"/>
                <a:gd name="T24" fmla="*/ 59 w 170"/>
                <a:gd name="T25" fmla="*/ 59 h 248"/>
                <a:gd name="T26" fmla="*/ 71 w 170"/>
                <a:gd name="T27" fmla="*/ 67 h 248"/>
                <a:gd name="T28" fmla="*/ 63 w 170"/>
                <a:gd name="T29" fmla="*/ 81 h 248"/>
                <a:gd name="T30" fmla="*/ 71 w 170"/>
                <a:gd name="T31" fmla="*/ 93 h 248"/>
                <a:gd name="T32" fmla="*/ 78 w 170"/>
                <a:gd name="T33" fmla="*/ 100 h 248"/>
                <a:gd name="T34" fmla="*/ 82 w 170"/>
                <a:gd name="T35" fmla="*/ 85 h 248"/>
                <a:gd name="T36" fmla="*/ 85 w 170"/>
                <a:gd name="T37" fmla="*/ 74 h 248"/>
                <a:gd name="T38" fmla="*/ 89 w 170"/>
                <a:gd name="T39" fmla="*/ 67 h 248"/>
                <a:gd name="T40" fmla="*/ 85 w 170"/>
                <a:gd name="T41" fmla="*/ 56 h 248"/>
                <a:gd name="T42" fmla="*/ 74 w 170"/>
                <a:gd name="T43" fmla="*/ 44 h 248"/>
                <a:gd name="T44" fmla="*/ 89 w 170"/>
                <a:gd name="T45" fmla="*/ 15 h 248"/>
                <a:gd name="T46" fmla="*/ 96 w 170"/>
                <a:gd name="T47" fmla="*/ 15 h 248"/>
                <a:gd name="T48" fmla="*/ 108 w 170"/>
                <a:gd name="T49" fmla="*/ 15 h 248"/>
                <a:gd name="T50" fmla="*/ 115 w 170"/>
                <a:gd name="T51" fmla="*/ 15 h 248"/>
                <a:gd name="T52" fmla="*/ 126 w 170"/>
                <a:gd name="T53" fmla="*/ 11 h 248"/>
                <a:gd name="T54" fmla="*/ 137 w 170"/>
                <a:gd name="T55" fmla="*/ 11 h 248"/>
                <a:gd name="T56" fmla="*/ 152 w 170"/>
                <a:gd name="T57" fmla="*/ 7 h 248"/>
                <a:gd name="T58" fmla="*/ 163 w 170"/>
                <a:gd name="T59" fmla="*/ 0 h 248"/>
                <a:gd name="T60" fmla="*/ 170 w 170"/>
                <a:gd name="T61" fmla="*/ 4 h 248"/>
                <a:gd name="T62" fmla="*/ 167 w 170"/>
                <a:gd name="T63" fmla="*/ 15 h 248"/>
                <a:gd name="T64" fmla="*/ 167 w 170"/>
                <a:gd name="T65" fmla="*/ 26 h 248"/>
                <a:gd name="T66" fmla="*/ 167 w 170"/>
                <a:gd name="T67" fmla="*/ 37 h 248"/>
                <a:gd name="T68" fmla="*/ 163 w 170"/>
                <a:gd name="T69" fmla="*/ 56 h 248"/>
                <a:gd name="T70" fmla="*/ 170 w 170"/>
                <a:gd name="T71" fmla="*/ 63 h 248"/>
                <a:gd name="T72" fmla="*/ 163 w 170"/>
                <a:gd name="T73" fmla="*/ 67 h 248"/>
                <a:gd name="T74" fmla="*/ 163 w 170"/>
                <a:gd name="T75" fmla="*/ 74 h 248"/>
                <a:gd name="T76" fmla="*/ 156 w 170"/>
                <a:gd name="T77" fmla="*/ 85 h 248"/>
                <a:gd name="T78" fmla="*/ 141 w 170"/>
                <a:gd name="T79" fmla="*/ 96 h 248"/>
                <a:gd name="T80" fmla="*/ 111 w 170"/>
                <a:gd name="T81" fmla="*/ 107 h 248"/>
                <a:gd name="T82" fmla="*/ 104 w 170"/>
                <a:gd name="T83" fmla="*/ 111 h 248"/>
                <a:gd name="T84" fmla="*/ 93 w 170"/>
                <a:gd name="T85" fmla="*/ 122 h 248"/>
                <a:gd name="T86" fmla="*/ 78 w 170"/>
                <a:gd name="T87" fmla="*/ 133 h 248"/>
                <a:gd name="T88" fmla="*/ 67 w 170"/>
                <a:gd name="T89" fmla="*/ 137 h 248"/>
                <a:gd name="T90" fmla="*/ 67 w 170"/>
                <a:gd name="T91" fmla="*/ 145 h 248"/>
                <a:gd name="T92" fmla="*/ 67 w 170"/>
                <a:gd name="T93" fmla="*/ 159 h 248"/>
                <a:gd name="T94" fmla="*/ 71 w 170"/>
                <a:gd name="T95" fmla="*/ 178 h 248"/>
                <a:gd name="T96" fmla="*/ 78 w 170"/>
                <a:gd name="T97" fmla="*/ 178 h 248"/>
                <a:gd name="T98" fmla="*/ 74 w 170"/>
                <a:gd name="T99" fmla="*/ 189 h 248"/>
                <a:gd name="T100" fmla="*/ 71 w 170"/>
                <a:gd name="T101" fmla="*/ 200 h 248"/>
                <a:gd name="T102" fmla="*/ 71 w 170"/>
                <a:gd name="T103" fmla="*/ 211 h 248"/>
                <a:gd name="T104" fmla="*/ 30 w 170"/>
                <a:gd name="T105" fmla="*/ 230 h 248"/>
                <a:gd name="T106" fmla="*/ 22 w 170"/>
                <a:gd name="T107" fmla="*/ 237 h 248"/>
                <a:gd name="T108" fmla="*/ 30 w 170"/>
                <a:gd name="T109" fmla="*/ 241 h 248"/>
                <a:gd name="T110" fmla="*/ 30 w 170"/>
                <a:gd name="T111" fmla="*/ 248 h 248"/>
                <a:gd name="T112" fmla="*/ 19 w 170"/>
                <a:gd name="T113" fmla="*/ 248 h 248"/>
                <a:gd name="T114" fmla="*/ 15 w 170"/>
                <a:gd name="T115" fmla="*/ 237 h 248"/>
                <a:gd name="T116" fmla="*/ 15 w 170"/>
                <a:gd name="T117" fmla="*/ 222 h 248"/>
                <a:gd name="T118" fmla="*/ 15 w 170"/>
                <a:gd name="T119" fmla="*/ 200 h 248"/>
                <a:gd name="T120" fmla="*/ 11 w 170"/>
                <a:gd name="T121" fmla="*/ 1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248">
                  <a:moveTo>
                    <a:pt x="11" y="182"/>
                  </a:moveTo>
                  <a:lnTo>
                    <a:pt x="30" y="167"/>
                  </a:lnTo>
                  <a:lnTo>
                    <a:pt x="30" y="163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5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7" y="122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1" y="107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22" y="85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67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81"/>
                  </a:lnTo>
                  <a:lnTo>
                    <a:pt x="63" y="85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82" y="93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9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89" y="63"/>
                  </a:lnTo>
                  <a:lnTo>
                    <a:pt x="89" y="59"/>
                  </a:lnTo>
                  <a:lnTo>
                    <a:pt x="85" y="56"/>
                  </a:lnTo>
                  <a:lnTo>
                    <a:pt x="85" y="5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67" y="41"/>
                  </a:lnTo>
                  <a:lnTo>
                    <a:pt x="67" y="3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8"/>
                  </a:lnTo>
                  <a:lnTo>
                    <a:pt x="119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1"/>
                  </a:lnTo>
                  <a:lnTo>
                    <a:pt x="126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45" y="7"/>
                  </a:lnTo>
                  <a:lnTo>
                    <a:pt x="148" y="11"/>
                  </a:lnTo>
                  <a:lnTo>
                    <a:pt x="148" y="7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4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67" y="30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7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7" y="48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7" y="56"/>
                  </a:lnTo>
                  <a:lnTo>
                    <a:pt x="170" y="56"/>
                  </a:lnTo>
                  <a:lnTo>
                    <a:pt x="170" y="63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3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7" y="70"/>
                  </a:lnTo>
                  <a:lnTo>
                    <a:pt x="163" y="74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6" y="85"/>
                  </a:lnTo>
                  <a:lnTo>
                    <a:pt x="152" y="85"/>
                  </a:lnTo>
                  <a:lnTo>
                    <a:pt x="152" y="89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30" y="104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8" y="115"/>
                  </a:lnTo>
                  <a:lnTo>
                    <a:pt x="104" y="115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0" y="115"/>
                  </a:lnTo>
                  <a:lnTo>
                    <a:pt x="100" y="119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89" y="126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71" y="137"/>
                  </a:lnTo>
                  <a:lnTo>
                    <a:pt x="71" y="141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7" y="159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4" y="171"/>
                  </a:lnTo>
                  <a:lnTo>
                    <a:pt x="71" y="178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78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82"/>
                  </a:lnTo>
                  <a:lnTo>
                    <a:pt x="74" y="185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1" y="200"/>
                  </a:lnTo>
                  <a:lnTo>
                    <a:pt x="71" y="200"/>
                  </a:lnTo>
                  <a:lnTo>
                    <a:pt x="71" y="204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4" y="208"/>
                  </a:lnTo>
                  <a:lnTo>
                    <a:pt x="71" y="211"/>
                  </a:lnTo>
                  <a:lnTo>
                    <a:pt x="67" y="215"/>
                  </a:lnTo>
                  <a:lnTo>
                    <a:pt x="56" y="219"/>
                  </a:lnTo>
                  <a:lnTo>
                    <a:pt x="41" y="222"/>
                  </a:lnTo>
                  <a:lnTo>
                    <a:pt x="37" y="226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4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30" y="241"/>
                  </a:lnTo>
                  <a:lnTo>
                    <a:pt x="30" y="245"/>
                  </a:lnTo>
                  <a:lnTo>
                    <a:pt x="30" y="248"/>
                  </a:lnTo>
                  <a:lnTo>
                    <a:pt x="30" y="248"/>
                  </a:lnTo>
                  <a:lnTo>
                    <a:pt x="26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4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5" y="211"/>
                  </a:lnTo>
                  <a:lnTo>
                    <a:pt x="15" y="208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5" y="200"/>
                  </a:lnTo>
                  <a:lnTo>
                    <a:pt x="15" y="196"/>
                  </a:lnTo>
                  <a:lnTo>
                    <a:pt x="11" y="193"/>
                  </a:lnTo>
                  <a:lnTo>
                    <a:pt x="11" y="185"/>
                  </a:lnTo>
                  <a:lnTo>
                    <a:pt x="11" y="182"/>
                  </a:lnTo>
                  <a:lnTo>
                    <a:pt x="1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4926044" y="3682902"/>
              <a:ext cx="29593" cy="28306"/>
            </a:xfrm>
            <a:custGeom>
              <a:avLst/>
              <a:gdLst>
                <a:gd name="T0" fmla="*/ 19 w 23"/>
                <a:gd name="T1" fmla="*/ 3 h 22"/>
                <a:gd name="T2" fmla="*/ 19 w 23"/>
                <a:gd name="T3" fmla="*/ 3 h 22"/>
                <a:gd name="T4" fmla="*/ 19 w 23"/>
                <a:gd name="T5" fmla="*/ 3 h 22"/>
                <a:gd name="T6" fmla="*/ 23 w 23"/>
                <a:gd name="T7" fmla="*/ 7 h 22"/>
                <a:gd name="T8" fmla="*/ 23 w 23"/>
                <a:gd name="T9" fmla="*/ 7 h 22"/>
                <a:gd name="T10" fmla="*/ 23 w 23"/>
                <a:gd name="T11" fmla="*/ 11 h 22"/>
                <a:gd name="T12" fmla="*/ 23 w 23"/>
                <a:gd name="T13" fmla="*/ 11 h 22"/>
                <a:gd name="T14" fmla="*/ 23 w 23"/>
                <a:gd name="T15" fmla="*/ 14 h 22"/>
                <a:gd name="T16" fmla="*/ 23 w 23"/>
                <a:gd name="T17" fmla="*/ 14 h 22"/>
                <a:gd name="T18" fmla="*/ 23 w 23"/>
                <a:gd name="T19" fmla="*/ 14 h 22"/>
                <a:gd name="T20" fmla="*/ 19 w 23"/>
                <a:gd name="T21" fmla="*/ 14 h 22"/>
                <a:gd name="T22" fmla="*/ 19 w 23"/>
                <a:gd name="T23" fmla="*/ 18 h 22"/>
                <a:gd name="T24" fmla="*/ 19 w 23"/>
                <a:gd name="T25" fmla="*/ 22 h 22"/>
                <a:gd name="T26" fmla="*/ 15 w 23"/>
                <a:gd name="T27" fmla="*/ 22 h 22"/>
                <a:gd name="T28" fmla="*/ 12 w 23"/>
                <a:gd name="T29" fmla="*/ 22 h 22"/>
                <a:gd name="T30" fmla="*/ 4 w 23"/>
                <a:gd name="T31" fmla="*/ 18 h 22"/>
                <a:gd name="T32" fmla="*/ 4 w 23"/>
                <a:gd name="T33" fmla="*/ 14 h 22"/>
                <a:gd name="T34" fmla="*/ 0 w 23"/>
                <a:gd name="T35" fmla="*/ 14 h 22"/>
                <a:gd name="T36" fmla="*/ 0 w 23"/>
                <a:gd name="T37" fmla="*/ 11 h 22"/>
                <a:gd name="T38" fmla="*/ 0 w 23"/>
                <a:gd name="T39" fmla="*/ 7 h 22"/>
                <a:gd name="T40" fmla="*/ 4 w 23"/>
                <a:gd name="T41" fmla="*/ 3 h 22"/>
                <a:gd name="T42" fmla="*/ 8 w 23"/>
                <a:gd name="T43" fmla="*/ 0 h 22"/>
                <a:gd name="T44" fmla="*/ 8 w 23"/>
                <a:gd name="T45" fmla="*/ 0 h 22"/>
                <a:gd name="T46" fmla="*/ 12 w 23"/>
                <a:gd name="T47" fmla="*/ 0 h 22"/>
                <a:gd name="T48" fmla="*/ 15 w 23"/>
                <a:gd name="T49" fmla="*/ 3 h 22"/>
                <a:gd name="T50" fmla="*/ 19 w 23"/>
                <a:gd name="T51" fmla="*/ 3 h 22"/>
                <a:gd name="T52" fmla="*/ 19 w 23"/>
                <a:gd name="T5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9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0" name="Freeform 152"/>
            <p:cNvSpPr>
              <a:spLocks noEditPoints="1"/>
            </p:cNvSpPr>
            <p:nvPr/>
          </p:nvSpPr>
          <p:spPr bwMode="auto">
            <a:xfrm>
              <a:off x="4626258" y="3610850"/>
              <a:ext cx="343531" cy="262473"/>
            </a:xfrm>
            <a:custGeom>
              <a:avLst/>
              <a:gdLst>
                <a:gd name="T0" fmla="*/ 4 w 267"/>
                <a:gd name="T1" fmla="*/ 96 h 204"/>
                <a:gd name="T2" fmla="*/ 15 w 267"/>
                <a:gd name="T3" fmla="*/ 96 h 204"/>
                <a:gd name="T4" fmla="*/ 30 w 267"/>
                <a:gd name="T5" fmla="*/ 104 h 204"/>
                <a:gd name="T6" fmla="*/ 41 w 267"/>
                <a:gd name="T7" fmla="*/ 108 h 204"/>
                <a:gd name="T8" fmla="*/ 48 w 267"/>
                <a:gd name="T9" fmla="*/ 100 h 204"/>
                <a:gd name="T10" fmla="*/ 67 w 267"/>
                <a:gd name="T11" fmla="*/ 48 h 204"/>
                <a:gd name="T12" fmla="*/ 71 w 267"/>
                <a:gd name="T13" fmla="*/ 70 h 204"/>
                <a:gd name="T14" fmla="*/ 85 w 267"/>
                <a:gd name="T15" fmla="*/ 70 h 204"/>
                <a:gd name="T16" fmla="*/ 104 w 267"/>
                <a:gd name="T17" fmla="*/ 59 h 204"/>
                <a:gd name="T18" fmla="*/ 122 w 267"/>
                <a:gd name="T19" fmla="*/ 52 h 204"/>
                <a:gd name="T20" fmla="*/ 137 w 267"/>
                <a:gd name="T21" fmla="*/ 56 h 204"/>
                <a:gd name="T22" fmla="*/ 152 w 267"/>
                <a:gd name="T23" fmla="*/ 56 h 204"/>
                <a:gd name="T24" fmla="*/ 152 w 267"/>
                <a:gd name="T25" fmla="*/ 44 h 204"/>
                <a:gd name="T26" fmla="*/ 163 w 267"/>
                <a:gd name="T27" fmla="*/ 37 h 204"/>
                <a:gd name="T28" fmla="*/ 171 w 267"/>
                <a:gd name="T29" fmla="*/ 30 h 204"/>
                <a:gd name="T30" fmla="*/ 178 w 267"/>
                <a:gd name="T31" fmla="*/ 18 h 204"/>
                <a:gd name="T32" fmla="*/ 185 w 267"/>
                <a:gd name="T33" fmla="*/ 15 h 204"/>
                <a:gd name="T34" fmla="*/ 196 w 267"/>
                <a:gd name="T35" fmla="*/ 7 h 204"/>
                <a:gd name="T36" fmla="*/ 208 w 267"/>
                <a:gd name="T37" fmla="*/ 4 h 204"/>
                <a:gd name="T38" fmla="*/ 219 w 267"/>
                <a:gd name="T39" fmla="*/ 0 h 204"/>
                <a:gd name="T40" fmla="*/ 233 w 267"/>
                <a:gd name="T41" fmla="*/ 4 h 204"/>
                <a:gd name="T42" fmla="*/ 248 w 267"/>
                <a:gd name="T43" fmla="*/ 7 h 204"/>
                <a:gd name="T44" fmla="*/ 252 w 267"/>
                <a:gd name="T45" fmla="*/ 26 h 204"/>
                <a:gd name="T46" fmla="*/ 252 w 267"/>
                <a:gd name="T47" fmla="*/ 56 h 204"/>
                <a:gd name="T48" fmla="*/ 241 w 267"/>
                <a:gd name="T49" fmla="*/ 56 h 204"/>
                <a:gd name="T50" fmla="*/ 237 w 267"/>
                <a:gd name="T51" fmla="*/ 70 h 204"/>
                <a:gd name="T52" fmla="*/ 252 w 267"/>
                <a:gd name="T53" fmla="*/ 74 h 204"/>
                <a:gd name="T54" fmla="*/ 267 w 267"/>
                <a:gd name="T55" fmla="*/ 70 h 204"/>
                <a:gd name="T56" fmla="*/ 263 w 267"/>
                <a:gd name="T57" fmla="*/ 85 h 204"/>
                <a:gd name="T58" fmla="*/ 252 w 267"/>
                <a:gd name="T59" fmla="*/ 104 h 204"/>
                <a:gd name="T60" fmla="*/ 241 w 267"/>
                <a:gd name="T61" fmla="*/ 111 h 204"/>
                <a:gd name="T62" fmla="*/ 230 w 267"/>
                <a:gd name="T63" fmla="*/ 122 h 204"/>
                <a:gd name="T64" fmla="*/ 211 w 267"/>
                <a:gd name="T65" fmla="*/ 148 h 204"/>
                <a:gd name="T66" fmla="*/ 185 w 267"/>
                <a:gd name="T67" fmla="*/ 167 h 204"/>
                <a:gd name="T68" fmla="*/ 167 w 267"/>
                <a:gd name="T69" fmla="*/ 182 h 204"/>
                <a:gd name="T70" fmla="*/ 152 w 267"/>
                <a:gd name="T71" fmla="*/ 185 h 204"/>
                <a:gd name="T72" fmla="*/ 141 w 267"/>
                <a:gd name="T73" fmla="*/ 193 h 204"/>
                <a:gd name="T74" fmla="*/ 130 w 267"/>
                <a:gd name="T75" fmla="*/ 193 h 204"/>
                <a:gd name="T76" fmla="*/ 104 w 267"/>
                <a:gd name="T77" fmla="*/ 193 h 204"/>
                <a:gd name="T78" fmla="*/ 89 w 267"/>
                <a:gd name="T79" fmla="*/ 193 h 204"/>
                <a:gd name="T80" fmla="*/ 82 w 267"/>
                <a:gd name="T81" fmla="*/ 197 h 204"/>
                <a:gd name="T82" fmla="*/ 63 w 267"/>
                <a:gd name="T83" fmla="*/ 197 h 204"/>
                <a:gd name="T84" fmla="*/ 52 w 267"/>
                <a:gd name="T85" fmla="*/ 204 h 204"/>
                <a:gd name="T86" fmla="*/ 37 w 267"/>
                <a:gd name="T87" fmla="*/ 197 h 204"/>
                <a:gd name="T88" fmla="*/ 30 w 267"/>
                <a:gd name="T89" fmla="*/ 193 h 204"/>
                <a:gd name="T90" fmla="*/ 26 w 267"/>
                <a:gd name="T91" fmla="*/ 189 h 204"/>
                <a:gd name="T92" fmla="*/ 19 w 267"/>
                <a:gd name="T93" fmla="*/ 171 h 204"/>
                <a:gd name="T94" fmla="*/ 26 w 267"/>
                <a:gd name="T95" fmla="*/ 167 h 204"/>
                <a:gd name="T96" fmla="*/ 19 w 267"/>
                <a:gd name="T97" fmla="*/ 145 h 204"/>
                <a:gd name="T98" fmla="*/ 8 w 267"/>
                <a:gd name="T99" fmla="*/ 108 h 204"/>
                <a:gd name="T100" fmla="*/ 174 w 267"/>
                <a:gd name="T101" fmla="*/ 130 h 204"/>
                <a:gd name="T102" fmla="*/ 185 w 267"/>
                <a:gd name="T103" fmla="*/ 133 h 204"/>
                <a:gd name="T104" fmla="*/ 196 w 267"/>
                <a:gd name="T105" fmla="*/ 126 h 204"/>
                <a:gd name="T106" fmla="*/ 200 w 267"/>
                <a:gd name="T107" fmla="*/ 119 h 204"/>
                <a:gd name="T108" fmla="*/ 200 w 267"/>
                <a:gd name="T109" fmla="*/ 104 h 204"/>
                <a:gd name="T110" fmla="*/ 193 w 267"/>
                <a:gd name="T111" fmla="*/ 100 h 204"/>
                <a:gd name="T112" fmla="*/ 178 w 267"/>
                <a:gd name="T113" fmla="*/ 108 h 204"/>
                <a:gd name="T114" fmla="*/ 174 w 267"/>
                <a:gd name="T115" fmla="*/ 12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204">
                  <a:moveTo>
                    <a:pt x="0" y="100"/>
                  </a:move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104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37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8" y="100"/>
                  </a:lnTo>
                  <a:lnTo>
                    <a:pt x="52" y="96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44"/>
                  </a:lnTo>
                  <a:lnTo>
                    <a:pt x="67" y="48"/>
                  </a:lnTo>
                  <a:lnTo>
                    <a:pt x="67" y="52"/>
                  </a:lnTo>
                  <a:lnTo>
                    <a:pt x="71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0" y="63"/>
                  </a:lnTo>
                  <a:lnTo>
                    <a:pt x="104" y="59"/>
                  </a:lnTo>
                  <a:lnTo>
                    <a:pt x="108" y="52"/>
                  </a:lnTo>
                  <a:lnTo>
                    <a:pt x="111" y="48"/>
                  </a:lnTo>
                  <a:lnTo>
                    <a:pt x="115" y="48"/>
                  </a:lnTo>
                  <a:lnTo>
                    <a:pt x="119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30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7" y="56"/>
                  </a:lnTo>
                  <a:lnTo>
                    <a:pt x="141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8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56" y="41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1" y="26"/>
                  </a:lnTo>
                  <a:lnTo>
                    <a:pt x="171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82" y="18"/>
                  </a:lnTo>
                  <a:lnTo>
                    <a:pt x="182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200" y="7"/>
                  </a:lnTo>
                  <a:lnTo>
                    <a:pt x="204" y="7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0" y="4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37" y="0"/>
                  </a:lnTo>
                  <a:lnTo>
                    <a:pt x="245" y="4"/>
                  </a:lnTo>
                  <a:lnTo>
                    <a:pt x="248" y="4"/>
                  </a:lnTo>
                  <a:lnTo>
                    <a:pt x="248" y="7"/>
                  </a:lnTo>
                  <a:lnTo>
                    <a:pt x="248" y="15"/>
                  </a:lnTo>
                  <a:lnTo>
                    <a:pt x="252" y="18"/>
                  </a:lnTo>
                  <a:lnTo>
                    <a:pt x="252" y="22"/>
                  </a:lnTo>
                  <a:lnTo>
                    <a:pt x="252" y="26"/>
                  </a:lnTo>
                  <a:lnTo>
                    <a:pt x="252" y="26"/>
                  </a:lnTo>
                  <a:lnTo>
                    <a:pt x="252" y="30"/>
                  </a:lnTo>
                  <a:lnTo>
                    <a:pt x="252" y="33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2" y="56"/>
                  </a:lnTo>
                  <a:lnTo>
                    <a:pt x="252" y="59"/>
                  </a:lnTo>
                  <a:lnTo>
                    <a:pt x="248" y="59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33" y="67"/>
                  </a:lnTo>
                  <a:lnTo>
                    <a:pt x="233" y="70"/>
                  </a:lnTo>
                  <a:lnTo>
                    <a:pt x="237" y="70"/>
                  </a:lnTo>
                  <a:lnTo>
                    <a:pt x="237" y="74"/>
                  </a:lnTo>
                  <a:lnTo>
                    <a:pt x="245" y="78"/>
                  </a:lnTo>
                  <a:lnTo>
                    <a:pt x="248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63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3" y="74"/>
                  </a:lnTo>
                  <a:lnTo>
                    <a:pt x="267" y="74"/>
                  </a:lnTo>
                  <a:lnTo>
                    <a:pt x="263" y="82"/>
                  </a:lnTo>
                  <a:lnTo>
                    <a:pt x="263" y="85"/>
                  </a:lnTo>
                  <a:lnTo>
                    <a:pt x="259" y="89"/>
                  </a:lnTo>
                  <a:lnTo>
                    <a:pt x="259" y="96"/>
                  </a:lnTo>
                  <a:lnTo>
                    <a:pt x="256" y="96"/>
                  </a:lnTo>
                  <a:lnTo>
                    <a:pt x="256" y="100"/>
                  </a:lnTo>
                  <a:lnTo>
                    <a:pt x="252" y="104"/>
                  </a:lnTo>
                  <a:lnTo>
                    <a:pt x="248" y="104"/>
                  </a:lnTo>
                  <a:lnTo>
                    <a:pt x="248" y="108"/>
                  </a:lnTo>
                  <a:lnTo>
                    <a:pt x="245" y="108"/>
                  </a:lnTo>
                  <a:lnTo>
                    <a:pt x="245" y="111"/>
                  </a:lnTo>
                  <a:lnTo>
                    <a:pt x="241" y="111"/>
                  </a:lnTo>
                  <a:lnTo>
                    <a:pt x="237" y="115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3" y="122"/>
                  </a:lnTo>
                  <a:lnTo>
                    <a:pt x="230" y="122"/>
                  </a:lnTo>
                  <a:lnTo>
                    <a:pt x="226" y="126"/>
                  </a:lnTo>
                  <a:lnTo>
                    <a:pt x="219" y="137"/>
                  </a:lnTo>
                  <a:lnTo>
                    <a:pt x="215" y="141"/>
                  </a:lnTo>
                  <a:lnTo>
                    <a:pt x="215" y="148"/>
                  </a:lnTo>
                  <a:lnTo>
                    <a:pt x="211" y="148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4" y="152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71" y="178"/>
                  </a:lnTo>
                  <a:lnTo>
                    <a:pt x="171" y="182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59" y="185"/>
                  </a:lnTo>
                  <a:lnTo>
                    <a:pt x="156" y="185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45" y="185"/>
                  </a:lnTo>
                  <a:lnTo>
                    <a:pt x="141" y="185"/>
                  </a:lnTo>
                  <a:lnTo>
                    <a:pt x="141" y="189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30" y="193"/>
                  </a:lnTo>
                  <a:lnTo>
                    <a:pt x="126" y="197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1" y="189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0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7"/>
                  </a:lnTo>
                  <a:lnTo>
                    <a:pt x="85" y="193"/>
                  </a:lnTo>
                  <a:lnTo>
                    <a:pt x="82" y="193"/>
                  </a:lnTo>
                  <a:lnTo>
                    <a:pt x="82" y="197"/>
                  </a:lnTo>
                  <a:lnTo>
                    <a:pt x="82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67" y="197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48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37" y="197"/>
                  </a:lnTo>
                  <a:lnTo>
                    <a:pt x="37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3"/>
                  </a:lnTo>
                  <a:lnTo>
                    <a:pt x="30" y="193"/>
                  </a:lnTo>
                  <a:lnTo>
                    <a:pt x="26" y="193"/>
                  </a:lnTo>
                  <a:lnTo>
                    <a:pt x="26" y="197"/>
                  </a:lnTo>
                  <a:lnTo>
                    <a:pt x="22" y="197"/>
                  </a:lnTo>
                  <a:lnTo>
                    <a:pt x="22" y="193"/>
                  </a:lnTo>
                  <a:lnTo>
                    <a:pt x="26" y="189"/>
                  </a:lnTo>
                  <a:lnTo>
                    <a:pt x="22" y="185"/>
                  </a:lnTo>
                  <a:lnTo>
                    <a:pt x="26" y="182"/>
                  </a:lnTo>
                  <a:lnTo>
                    <a:pt x="22" y="178"/>
                  </a:lnTo>
                  <a:lnTo>
                    <a:pt x="22" y="174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3"/>
                  </a:lnTo>
                  <a:lnTo>
                    <a:pt x="22" y="156"/>
                  </a:lnTo>
                  <a:lnTo>
                    <a:pt x="26" y="156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8" y="122"/>
                  </a:lnTo>
                  <a:lnTo>
                    <a:pt x="11" y="119"/>
                  </a:lnTo>
                  <a:lnTo>
                    <a:pt x="8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174" y="130"/>
                  </a:moveTo>
                  <a:lnTo>
                    <a:pt x="178" y="130"/>
                  </a:lnTo>
                  <a:lnTo>
                    <a:pt x="178" y="133"/>
                  </a:lnTo>
                  <a:lnTo>
                    <a:pt x="182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200" y="126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4" y="119"/>
                  </a:lnTo>
                  <a:lnTo>
                    <a:pt x="208" y="115"/>
                  </a:lnTo>
                  <a:lnTo>
                    <a:pt x="208" y="111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85" y="104"/>
                  </a:lnTo>
                  <a:lnTo>
                    <a:pt x="182" y="108"/>
                  </a:lnTo>
                  <a:lnTo>
                    <a:pt x="178" y="108"/>
                  </a:lnTo>
                  <a:lnTo>
                    <a:pt x="174" y="115"/>
                  </a:lnTo>
                  <a:lnTo>
                    <a:pt x="171" y="115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6"/>
                  </a:lnTo>
                  <a:lnTo>
                    <a:pt x="174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4846271" y="3739514"/>
              <a:ext cx="47606" cy="42459"/>
            </a:xfrm>
            <a:custGeom>
              <a:avLst/>
              <a:gdLst>
                <a:gd name="T0" fmla="*/ 3 w 37"/>
                <a:gd name="T1" fmla="*/ 30 h 33"/>
                <a:gd name="T2" fmla="*/ 3 w 37"/>
                <a:gd name="T3" fmla="*/ 26 h 33"/>
                <a:gd name="T4" fmla="*/ 3 w 37"/>
                <a:gd name="T5" fmla="*/ 22 h 33"/>
                <a:gd name="T6" fmla="*/ 3 w 37"/>
                <a:gd name="T7" fmla="*/ 22 h 33"/>
                <a:gd name="T8" fmla="*/ 0 w 37"/>
                <a:gd name="T9" fmla="*/ 19 h 33"/>
                <a:gd name="T10" fmla="*/ 0 w 37"/>
                <a:gd name="T11" fmla="*/ 19 h 33"/>
                <a:gd name="T12" fmla="*/ 0 w 37"/>
                <a:gd name="T13" fmla="*/ 15 h 33"/>
                <a:gd name="T14" fmla="*/ 3 w 37"/>
                <a:gd name="T15" fmla="*/ 15 h 33"/>
                <a:gd name="T16" fmla="*/ 7 w 37"/>
                <a:gd name="T17" fmla="*/ 8 h 33"/>
                <a:gd name="T18" fmla="*/ 11 w 37"/>
                <a:gd name="T19" fmla="*/ 8 h 33"/>
                <a:gd name="T20" fmla="*/ 14 w 37"/>
                <a:gd name="T21" fmla="*/ 4 h 33"/>
                <a:gd name="T22" fmla="*/ 18 w 37"/>
                <a:gd name="T23" fmla="*/ 4 h 33"/>
                <a:gd name="T24" fmla="*/ 18 w 37"/>
                <a:gd name="T25" fmla="*/ 4 h 33"/>
                <a:gd name="T26" fmla="*/ 22 w 37"/>
                <a:gd name="T27" fmla="*/ 0 h 33"/>
                <a:gd name="T28" fmla="*/ 22 w 37"/>
                <a:gd name="T29" fmla="*/ 0 h 33"/>
                <a:gd name="T30" fmla="*/ 25 w 37"/>
                <a:gd name="T31" fmla="*/ 4 h 33"/>
                <a:gd name="T32" fmla="*/ 25 w 37"/>
                <a:gd name="T33" fmla="*/ 4 h 33"/>
                <a:gd name="T34" fmla="*/ 25 w 37"/>
                <a:gd name="T35" fmla="*/ 4 h 33"/>
                <a:gd name="T36" fmla="*/ 29 w 37"/>
                <a:gd name="T37" fmla="*/ 4 h 33"/>
                <a:gd name="T38" fmla="*/ 33 w 37"/>
                <a:gd name="T39" fmla="*/ 4 h 33"/>
                <a:gd name="T40" fmla="*/ 37 w 37"/>
                <a:gd name="T41" fmla="*/ 11 h 33"/>
                <a:gd name="T42" fmla="*/ 37 w 37"/>
                <a:gd name="T43" fmla="*/ 15 h 33"/>
                <a:gd name="T44" fmla="*/ 33 w 37"/>
                <a:gd name="T45" fmla="*/ 19 h 33"/>
                <a:gd name="T46" fmla="*/ 29 w 37"/>
                <a:gd name="T47" fmla="*/ 19 h 33"/>
                <a:gd name="T48" fmla="*/ 29 w 37"/>
                <a:gd name="T49" fmla="*/ 19 h 33"/>
                <a:gd name="T50" fmla="*/ 33 w 37"/>
                <a:gd name="T51" fmla="*/ 22 h 33"/>
                <a:gd name="T52" fmla="*/ 33 w 37"/>
                <a:gd name="T53" fmla="*/ 22 h 33"/>
                <a:gd name="T54" fmla="*/ 29 w 37"/>
                <a:gd name="T55" fmla="*/ 26 h 33"/>
                <a:gd name="T56" fmla="*/ 25 w 37"/>
                <a:gd name="T57" fmla="*/ 26 h 33"/>
                <a:gd name="T58" fmla="*/ 22 w 37"/>
                <a:gd name="T59" fmla="*/ 26 h 33"/>
                <a:gd name="T60" fmla="*/ 22 w 37"/>
                <a:gd name="T61" fmla="*/ 26 h 33"/>
                <a:gd name="T62" fmla="*/ 18 w 37"/>
                <a:gd name="T63" fmla="*/ 26 h 33"/>
                <a:gd name="T64" fmla="*/ 18 w 37"/>
                <a:gd name="T65" fmla="*/ 30 h 33"/>
                <a:gd name="T66" fmla="*/ 14 w 37"/>
                <a:gd name="T67" fmla="*/ 33 h 33"/>
                <a:gd name="T68" fmla="*/ 14 w 37"/>
                <a:gd name="T69" fmla="*/ 33 h 33"/>
                <a:gd name="T70" fmla="*/ 11 w 37"/>
                <a:gd name="T71" fmla="*/ 33 h 33"/>
                <a:gd name="T72" fmla="*/ 7 w 37"/>
                <a:gd name="T73" fmla="*/ 33 h 33"/>
                <a:gd name="T74" fmla="*/ 7 w 37"/>
                <a:gd name="T75" fmla="*/ 30 h 33"/>
                <a:gd name="T76" fmla="*/ 3 w 37"/>
                <a:gd name="T7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3">
                  <a:moveTo>
                    <a:pt x="3" y="30"/>
                  </a:moveTo>
                  <a:lnTo>
                    <a:pt x="3" y="26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3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9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2" name="Freeform 154"/>
            <p:cNvSpPr>
              <a:spLocks noEditPoints="1"/>
            </p:cNvSpPr>
            <p:nvPr/>
          </p:nvSpPr>
          <p:spPr bwMode="auto">
            <a:xfrm>
              <a:off x="6646269" y="3386976"/>
              <a:ext cx="862043" cy="829877"/>
            </a:xfrm>
            <a:custGeom>
              <a:avLst/>
              <a:gdLst>
                <a:gd name="T0" fmla="*/ 179 w 181"/>
                <a:gd name="T1" fmla="*/ 73 h 174"/>
                <a:gd name="T2" fmla="*/ 154 w 181"/>
                <a:gd name="T3" fmla="*/ 37 h 174"/>
                <a:gd name="T4" fmla="*/ 123 w 181"/>
                <a:gd name="T5" fmla="*/ 29 h 174"/>
                <a:gd name="T6" fmla="*/ 111 w 181"/>
                <a:gd name="T7" fmla="*/ 16 h 174"/>
                <a:gd name="T8" fmla="*/ 112 w 181"/>
                <a:gd name="T9" fmla="*/ 17 h 174"/>
                <a:gd name="T10" fmla="*/ 110 w 181"/>
                <a:gd name="T11" fmla="*/ 7 h 174"/>
                <a:gd name="T12" fmla="*/ 86 w 181"/>
                <a:gd name="T13" fmla="*/ 4 h 174"/>
                <a:gd name="T14" fmla="*/ 86 w 181"/>
                <a:gd name="T15" fmla="*/ 4 h 174"/>
                <a:gd name="T16" fmla="*/ 58 w 181"/>
                <a:gd name="T17" fmla="*/ 22 h 174"/>
                <a:gd name="T18" fmla="*/ 1 w 181"/>
                <a:gd name="T19" fmla="*/ 65 h 174"/>
                <a:gd name="T20" fmla="*/ 98 w 181"/>
                <a:gd name="T21" fmla="*/ 124 h 174"/>
                <a:gd name="T22" fmla="*/ 133 w 181"/>
                <a:gd name="T23" fmla="*/ 144 h 174"/>
                <a:gd name="T24" fmla="*/ 122 w 181"/>
                <a:gd name="T25" fmla="*/ 154 h 174"/>
                <a:gd name="T26" fmla="*/ 137 w 181"/>
                <a:gd name="T27" fmla="*/ 150 h 174"/>
                <a:gd name="T28" fmla="*/ 132 w 181"/>
                <a:gd name="T29" fmla="*/ 168 h 174"/>
                <a:gd name="T30" fmla="*/ 120 w 181"/>
                <a:gd name="T31" fmla="*/ 167 h 174"/>
                <a:gd name="T32" fmla="*/ 123 w 181"/>
                <a:gd name="T33" fmla="*/ 156 h 174"/>
                <a:gd name="T34" fmla="*/ 135 w 181"/>
                <a:gd name="T35" fmla="*/ 157 h 174"/>
                <a:gd name="T36" fmla="*/ 130 w 181"/>
                <a:gd name="T37" fmla="*/ 169 h 174"/>
                <a:gd name="T38" fmla="*/ 125 w 181"/>
                <a:gd name="T39" fmla="*/ 173 h 174"/>
                <a:gd name="T40" fmla="*/ 9 w 181"/>
                <a:gd name="T41" fmla="*/ 115 h 174"/>
                <a:gd name="T42" fmla="*/ 22 w 181"/>
                <a:gd name="T43" fmla="*/ 111 h 174"/>
                <a:gd name="T44" fmla="*/ 38 w 181"/>
                <a:gd name="T45" fmla="*/ 110 h 174"/>
                <a:gd name="T46" fmla="*/ 58 w 181"/>
                <a:gd name="T47" fmla="*/ 102 h 174"/>
                <a:gd name="T48" fmla="*/ 83 w 181"/>
                <a:gd name="T49" fmla="*/ 102 h 174"/>
                <a:gd name="T50" fmla="*/ 91 w 181"/>
                <a:gd name="T51" fmla="*/ 115 h 174"/>
                <a:gd name="T52" fmla="*/ 99 w 181"/>
                <a:gd name="T53" fmla="*/ 111 h 174"/>
                <a:gd name="T54" fmla="*/ 100 w 181"/>
                <a:gd name="T55" fmla="*/ 116 h 174"/>
                <a:gd name="T56" fmla="*/ 102 w 181"/>
                <a:gd name="T57" fmla="*/ 123 h 174"/>
                <a:gd name="T58" fmla="*/ 106 w 181"/>
                <a:gd name="T59" fmla="*/ 133 h 174"/>
                <a:gd name="T60" fmla="*/ 120 w 181"/>
                <a:gd name="T61" fmla="*/ 143 h 174"/>
                <a:gd name="T62" fmla="*/ 130 w 181"/>
                <a:gd name="T63" fmla="*/ 141 h 174"/>
                <a:gd name="T64" fmla="*/ 139 w 181"/>
                <a:gd name="T65" fmla="*/ 140 h 174"/>
                <a:gd name="T66" fmla="*/ 153 w 181"/>
                <a:gd name="T67" fmla="*/ 129 h 174"/>
                <a:gd name="T68" fmla="*/ 167 w 181"/>
                <a:gd name="T69" fmla="*/ 110 h 174"/>
                <a:gd name="T70" fmla="*/ 176 w 181"/>
                <a:gd name="T71" fmla="*/ 92 h 174"/>
                <a:gd name="T72" fmla="*/ 178 w 181"/>
                <a:gd name="T73" fmla="*/ 71 h 174"/>
                <a:gd name="T74" fmla="*/ 170 w 181"/>
                <a:gd name="T75" fmla="*/ 59 h 174"/>
                <a:gd name="T76" fmla="*/ 166 w 181"/>
                <a:gd name="T77" fmla="*/ 53 h 174"/>
                <a:gd name="T78" fmla="*/ 159 w 181"/>
                <a:gd name="T79" fmla="*/ 43 h 174"/>
                <a:gd name="T80" fmla="*/ 152 w 181"/>
                <a:gd name="T81" fmla="*/ 31 h 174"/>
                <a:gd name="T82" fmla="*/ 146 w 181"/>
                <a:gd name="T83" fmla="*/ 18 h 174"/>
                <a:gd name="T84" fmla="*/ 141 w 181"/>
                <a:gd name="T85" fmla="*/ 5 h 174"/>
                <a:gd name="T86" fmla="*/ 135 w 181"/>
                <a:gd name="T87" fmla="*/ 13 h 174"/>
                <a:gd name="T88" fmla="*/ 130 w 181"/>
                <a:gd name="T89" fmla="*/ 33 h 174"/>
                <a:gd name="T90" fmla="*/ 113 w 181"/>
                <a:gd name="T91" fmla="*/ 25 h 174"/>
                <a:gd name="T92" fmla="*/ 110 w 181"/>
                <a:gd name="T93" fmla="*/ 13 h 174"/>
                <a:gd name="T94" fmla="*/ 112 w 181"/>
                <a:gd name="T95" fmla="*/ 9 h 174"/>
                <a:gd name="T96" fmla="*/ 105 w 181"/>
                <a:gd name="T97" fmla="*/ 7 h 174"/>
                <a:gd name="T98" fmla="*/ 93 w 181"/>
                <a:gd name="T99" fmla="*/ 4 h 174"/>
                <a:gd name="T100" fmla="*/ 88 w 181"/>
                <a:gd name="T101" fmla="*/ 9 h 174"/>
                <a:gd name="T102" fmla="*/ 82 w 181"/>
                <a:gd name="T103" fmla="*/ 15 h 174"/>
                <a:gd name="T104" fmla="*/ 79 w 181"/>
                <a:gd name="T105" fmla="*/ 20 h 174"/>
                <a:gd name="T106" fmla="*/ 74 w 181"/>
                <a:gd name="T107" fmla="*/ 22 h 174"/>
                <a:gd name="T108" fmla="*/ 65 w 181"/>
                <a:gd name="T109" fmla="*/ 17 h 174"/>
                <a:gd name="T110" fmla="*/ 60 w 181"/>
                <a:gd name="T111" fmla="*/ 22 h 174"/>
                <a:gd name="T112" fmla="*/ 56 w 181"/>
                <a:gd name="T113" fmla="*/ 27 h 174"/>
                <a:gd name="T114" fmla="*/ 51 w 181"/>
                <a:gd name="T115" fmla="*/ 28 h 174"/>
                <a:gd name="T116" fmla="*/ 43 w 181"/>
                <a:gd name="T117" fmla="*/ 37 h 174"/>
                <a:gd name="T118" fmla="*/ 21 w 181"/>
                <a:gd name="T119" fmla="*/ 45 h 174"/>
                <a:gd name="T120" fmla="*/ 7 w 181"/>
                <a:gd name="T121" fmla="*/ 52 h 174"/>
                <a:gd name="T122" fmla="*/ 4 w 181"/>
                <a:gd name="T123" fmla="*/ 69 h 174"/>
                <a:gd name="T124" fmla="*/ 7 w 181"/>
                <a:gd name="T125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74">
                  <a:moveTo>
                    <a:pt x="178" y="83"/>
                  </a:moveTo>
                  <a:cubicBezTo>
                    <a:pt x="179" y="81"/>
                    <a:pt x="179" y="81"/>
                    <a:pt x="179" y="81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3"/>
                    <a:pt x="178" y="83"/>
                    <a:pt x="178" y="83"/>
                  </a:cubicBezTo>
                  <a:close/>
                  <a:moveTo>
                    <a:pt x="179" y="73"/>
                  </a:moveTo>
                  <a:cubicBezTo>
                    <a:pt x="178" y="72"/>
                    <a:pt x="178" y="72"/>
                    <a:pt x="178" y="72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3"/>
                    <a:pt x="179" y="73"/>
                  </a:cubicBezTo>
                  <a:close/>
                  <a:moveTo>
                    <a:pt x="171" y="61"/>
                  </a:moveTo>
                  <a:cubicBezTo>
                    <a:pt x="172" y="62"/>
                    <a:pt x="172" y="62"/>
                    <a:pt x="172" y="62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1"/>
                    <a:pt x="171" y="61"/>
                    <a:pt x="171" y="61"/>
                  </a:cubicBezTo>
                  <a:close/>
                  <a:moveTo>
                    <a:pt x="170" y="55"/>
                  </a:move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lose/>
                  <a:moveTo>
                    <a:pt x="153" y="38"/>
                  </a:moveTo>
                  <a:cubicBezTo>
                    <a:pt x="154" y="37"/>
                    <a:pt x="154" y="37"/>
                    <a:pt x="154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3" y="38"/>
                    <a:pt x="153" y="38"/>
                    <a:pt x="153" y="38"/>
                  </a:cubicBezTo>
                  <a:close/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lose/>
                  <a:moveTo>
                    <a:pt x="138" y="2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2"/>
                    <a:pt x="138" y="2"/>
                    <a:pt x="138" y="2"/>
                  </a:cubicBezTo>
                  <a:close/>
                  <a:moveTo>
                    <a:pt x="124" y="30"/>
                  </a:moveTo>
                  <a:cubicBezTo>
                    <a:pt x="124" y="31"/>
                    <a:pt x="124" y="31"/>
                    <a:pt x="124" y="31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4" y="30"/>
                    <a:pt x="124" y="30"/>
                    <a:pt x="124" y="30"/>
                  </a:cubicBezTo>
                  <a:close/>
                  <a:moveTo>
                    <a:pt x="123" y="29"/>
                  </a:moveTo>
                  <a:cubicBezTo>
                    <a:pt x="123" y="29"/>
                    <a:pt x="123" y="29"/>
                    <a:pt x="123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8"/>
                    <a:pt x="123" y="29"/>
                    <a:pt x="123" y="29"/>
                  </a:cubicBezTo>
                  <a:close/>
                  <a:moveTo>
                    <a:pt x="114" y="25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4" y="25"/>
                    <a:pt x="114" y="25"/>
                  </a:cubicBezTo>
                  <a:close/>
                  <a:moveTo>
                    <a:pt x="111" y="16"/>
                  </a:move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lose/>
                  <a:moveTo>
                    <a:pt x="112" y="17"/>
                  </a:move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7"/>
                    <a:pt x="112" y="17"/>
                    <a:pt x="112" y="17"/>
                  </a:cubicBezTo>
                  <a:close/>
                  <a:moveTo>
                    <a:pt x="113" y="5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5"/>
                    <a:pt x="113" y="5"/>
                    <a:pt x="113" y="5"/>
                  </a:cubicBezTo>
                  <a:close/>
                  <a:moveTo>
                    <a:pt x="112" y="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6"/>
                    <a:pt x="111" y="6"/>
                    <a:pt x="111" y="6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108" y="8"/>
                  </a:moveTo>
                  <a:cubicBezTo>
                    <a:pt x="108" y="7"/>
                    <a:pt x="108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8"/>
                    <a:pt x="108" y="8"/>
                    <a:pt x="108" y="8"/>
                  </a:cubicBezTo>
                  <a:close/>
                  <a:moveTo>
                    <a:pt x="107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6" y="5"/>
                  </a:move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86" y="4"/>
                  </a:moveTo>
                  <a:cubicBezTo>
                    <a:pt x="86" y="5"/>
                    <a:pt x="86" y="5"/>
                    <a:pt x="86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86" y="5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lose/>
                  <a:moveTo>
                    <a:pt x="57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7" y="22"/>
                    <a:pt x="57" y="22"/>
                  </a:cubicBezTo>
                  <a:close/>
                  <a:moveTo>
                    <a:pt x="57" y="25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" y="67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lose/>
                  <a:moveTo>
                    <a:pt x="1" y="7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0"/>
                    <a:pt x="1" y="70"/>
                    <a:pt x="1" y="70"/>
                  </a:cubicBezTo>
                  <a:close/>
                  <a:moveTo>
                    <a:pt x="99" y="122"/>
                  </a:move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2"/>
                    <a:pt x="99" y="122"/>
                    <a:pt x="99" y="122"/>
                  </a:cubicBezTo>
                  <a:close/>
                  <a:moveTo>
                    <a:pt x="128" y="141"/>
                  </a:moveTo>
                  <a:cubicBezTo>
                    <a:pt x="129" y="141"/>
                    <a:pt x="129" y="141"/>
                    <a:pt x="129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1"/>
                    <a:pt x="128" y="141"/>
                    <a:pt x="128" y="141"/>
                  </a:cubicBezTo>
                  <a:close/>
                  <a:moveTo>
                    <a:pt x="133" y="144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lose/>
                  <a:moveTo>
                    <a:pt x="122" y="155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2" y="155"/>
                    <a:pt x="122" y="155"/>
                    <a:pt x="122" y="155"/>
                  </a:cubicBezTo>
                  <a:close/>
                  <a:moveTo>
                    <a:pt x="122" y="153"/>
                  </a:moveTo>
                  <a:cubicBezTo>
                    <a:pt x="122" y="154"/>
                    <a:pt x="122" y="154"/>
                    <a:pt x="122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2" y="153"/>
                    <a:pt x="122" y="153"/>
                    <a:pt x="122" y="153"/>
                  </a:cubicBezTo>
                  <a:close/>
                  <a:moveTo>
                    <a:pt x="122" y="154"/>
                  </a:moveTo>
                  <a:cubicBezTo>
                    <a:pt x="121" y="154"/>
                    <a:pt x="121" y="154"/>
                    <a:pt x="121" y="154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lose/>
                  <a:moveTo>
                    <a:pt x="119" y="151"/>
                  </a:moveTo>
                  <a:cubicBezTo>
                    <a:pt x="119" y="151"/>
                    <a:pt x="119" y="151"/>
                    <a:pt x="119" y="15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lose/>
                  <a:moveTo>
                    <a:pt x="136" y="153"/>
                  </a:move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3"/>
                    <a:pt x="136" y="153"/>
                    <a:pt x="136" y="153"/>
                  </a:cubicBezTo>
                  <a:close/>
                  <a:moveTo>
                    <a:pt x="136" y="154"/>
                  </a:moveTo>
                  <a:cubicBezTo>
                    <a:pt x="136" y="155"/>
                    <a:pt x="136" y="155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lose/>
                  <a:moveTo>
                    <a:pt x="136" y="156"/>
                  </a:moveTo>
                  <a:cubicBezTo>
                    <a:pt x="136" y="156"/>
                    <a:pt x="136" y="156"/>
                    <a:pt x="136" y="156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6"/>
                    <a:pt x="136" y="156"/>
                    <a:pt x="136" y="156"/>
                  </a:cubicBezTo>
                  <a:close/>
                  <a:moveTo>
                    <a:pt x="132" y="169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9"/>
                    <a:pt x="132" y="169"/>
                    <a:pt x="132" y="169"/>
                  </a:cubicBezTo>
                  <a:close/>
                  <a:moveTo>
                    <a:pt x="127" y="174"/>
                  </a:moveTo>
                  <a:cubicBezTo>
                    <a:pt x="126" y="173"/>
                    <a:pt x="126" y="173"/>
                    <a:pt x="126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4"/>
                    <a:pt x="127" y="174"/>
                    <a:pt x="127" y="174"/>
                  </a:cubicBezTo>
                  <a:close/>
                  <a:moveTo>
                    <a:pt x="121" y="173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3"/>
                    <a:pt x="125" y="173"/>
                    <a:pt x="125" y="173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lose/>
                  <a:moveTo>
                    <a:pt x="2" y="110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1" y="139"/>
                    <a:pt x="141" y="139"/>
                    <a:pt x="141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8"/>
                    <a:pt x="2" y="108"/>
                    <a:pt x="2" y="108"/>
                  </a:cubicBezTo>
                  <a:lnTo>
                    <a:pt x="2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3" name="Freeform 155"/>
            <p:cNvSpPr>
              <a:spLocks noEditPoints="1"/>
            </p:cNvSpPr>
            <p:nvPr/>
          </p:nvSpPr>
          <p:spPr bwMode="auto">
            <a:xfrm>
              <a:off x="3868432" y="1644879"/>
              <a:ext cx="186562" cy="104218"/>
            </a:xfrm>
            <a:custGeom>
              <a:avLst/>
              <a:gdLst>
                <a:gd name="T0" fmla="*/ 52 w 145"/>
                <a:gd name="T1" fmla="*/ 81 h 81"/>
                <a:gd name="T2" fmla="*/ 49 w 145"/>
                <a:gd name="T3" fmla="*/ 70 h 81"/>
                <a:gd name="T4" fmla="*/ 63 w 145"/>
                <a:gd name="T5" fmla="*/ 78 h 81"/>
                <a:gd name="T6" fmla="*/ 78 w 145"/>
                <a:gd name="T7" fmla="*/ 74 h 81"/>
                <a:gd name="T8" fmla="*/ 93 w 145"/>
                <a:gd name="T9" fmla="*/ 70 h 81"/>
                <a:gd name="T10" fmla="*/ 97 w 145"/>
                <a:gd name="T11" fmla="*/ 66 h 81"/>
                <a:gd name="T12" fmla="*/ 104 w 145"/>
                <a:gd name="T13" fmla="*/ 66 h 81"/>
                <a:gd name="T14" fmla="*/ 123 w 145"/>
                <a:gd name="T15" fmla="*/ 55 h 81"/>
                <a:gd name="T16" fmla="*/ 134 w 145"/>
                <a:gd name="T17" fmla="*/ 52 h 81"/>
                <a:gd name="T18" fmla="*/ 134 w 145"/>
                <a:gd name="T19" fmla="*/ 44 h 81"/>
                <a:gd name="T20" fmla="*/ 141 w 145"/>
                <a:gd name="T21" fmla="*/ 44 h 81"/>
                <a:gd name="T22" fmla="*/ 137 w 145"/>
                <a:gd name="T23" fmla="*/ 29 h 81"/>
                <a:gd name="T24" fmla="*/ 137 w 145"/>
                <a:gd name="T25" fmla="*/ 26 h 81"/>
                <a:gd name="T26" fmla="*/ 130 w 145"/>
                <a:gd name="T27" fmla="*/ 22 h 81"/>
                <a:gd name="T28" fmla="*/ 134 w 145"/>
                <a:gd name="T29" fmla="*/ 11 h 81"/>
                <a:gd name="T30" fmla="*/ 130 w 145"/>
                <a:gd name="T31" fmla="*/ 7 h 81"/>
                <a:gd name="T32" fmla="*/ 123 w 145"/>
                <a:gd name="T33" fmla="*/ 7 h 81"/>
                <a:gd name="T34" fmla="*/ 119 w 145"/>
                <a:gd name="T35" fmla="*/ 3 h 81"/>
                <a:gd name="T36" fmla="*/ 108 w 145"/>
                <a:gd name="T37" fmla="*/ 3 h 81"/>
                <a:gd name="T38" fmla="*/ 100 w 145"/>
                <a:gd name="T39" fmla="*/ 7 h 81"/>
                <a:gd name="T40" fmla="*/ 89 w 145"/>
                <a:gd name="T41" fmla="*/ 7 h 81"/>
                <a:gd name="T42" fmla="*/ 86 w 145"/>
                <a:gd name="T43" fmla="*/ 18 h 81"/>
                <a:gd name="T44" fmla="*/ 78 w 145"/>
                <a:gd name="T45" fmla="*/ 11 h 81"/>
                <a:gd name="T46" fmla="*/ 71 w 145"/>
                <a:gd name="T47" fmla="*/ 14 h 81"/>
                <a:gd name="T48" fmla="*/ 63 w 145"/>
                <a:gd name="T49" fmla="*/ 7 h 81"/>
                <a:gd name="T50" fmla="*/ 56 w 145"/>
                <a:gd name="T51" fmla="*/ 22 h 81"/>
                <a:gd name="T52" fmla="*/ 49 w 145"/>
                <a:gd name="T53" fmla="*/ 26 h 81"/>
                <a:gd name="T54" fmla="*/ 41 w 145"/>
                <a:gd name="T55" fmla="*/ 26 h 81"/>
                <a:gd name="T56" fmla="*/ 41 w 145"/>
                <a:gd name="T57" fmla="*/ 14 h 81"/>
                <a:gd name="T58" fmla="*/ 45 w 145"/>
                <a:gd name="T59" fmla="*/ 11 h 81"/>
                <a:gd name="T60" fmla="*/ 34 w 145"/>
                <a:gd name="T61" fmla="*/ 3 h 81"/>
                <a:gd name="T62" fmla="*/ 23 w 145"/>
                <a:gd name="T63" fmla="*/ 0 h 81"/>
                <a:gd name="T64" fmla="*/ 30 w 145"/>
                <a:gd name="T65" fmla="*/ 3 h 81"/>
                <a:gd name="T66" fmla="*/ 26 w 145"/>
                <a:gd name="T67" fmla="*/ 3 h 81"/>
                <a:gd name="T68" fmla="*/ 30 w 145"/>
                <a:gd name="T69" fmla="*/ 11 h 81"/>
                <a:gd name="T70" fmla="*/ 19 w 145"/>
                <a:gd name="T71" fmla="*/ 7 h 81"/>
                <a:gd name="T72" fmla="*/ 15 w 145"/>
                <a:gd name="T73" fmla="*/ 7 h 81"/>
                <a:gd name="T74" fmla="*/ 15 w 145"/>
                <a:gd name="T75" fmla="*/ 14 h 81"/>
                <a:gd name="T76" fmla="*/ 15 w 145"/>
                <a:gd name="T77" fmla="*/ 18 h 81"/>
                <a:gd name="T78" fmla="*/ 8 w 145"/>
                <a:gd name="T79" fmla="*/ 14 h 81"/>
                <a:gd name="T80" fmla="*/ 4 w 145"/>
                <a:gd name="T81" fmla="*/ 18 h 81"/>
                <a:gd name="T82" fmla="*/ 12 w 145"/>
                <a:gd name="T83" fmla="*/ 26 h 81"/>
                <a:gd name="T84" fmla="*/ 19 w 145"/>
                <a:gd name="T85" fmla="*/ 22 h 81"/>
                <a:gd name="T86" fmla="*/ 26 w 145"/>
                <a:gd name="T87" fmla="*/ 22 h 81"/>
                <a:gd name="T88" fmla="*/ 34 w 145"/>
                <a:gd name="T89" fmla="*/ 22 h 81"/>
                <a:gd name="T90" fmla="*/ 37 w 145"/>
                <a:gd name="T91" fmla="*/ 26 h 81"/>
                <a:gd name="T92" fmla="*/ 26 w 145"/>
                <a:gd name="T93" fmla="*/ 33 h 81"/>
                <a:gd name="T94" fmla="*/ 37 w 145"/>
                <a:gd name="T95" fmla="*/ 33 h 81"/>
                <a:gd name="T96" fmla="*/ 23 w 145"/>
                <a:gd name="T97" fmla="*/ 37 h 81"/>
                <a:gd name="T98" fmla="*/ 19 w 145"/>
                <a:gd name="T99" fmla="*/ 33 h 81"/>
                <a:gd name="T100" fmla="*/ 8 w 145"/>
                <a:gd name="T101" fmla="*/ 37 h 81"/>
                <a:gd name="T102" fmla="*/ 12 w 145"/>
                <a:gd name="T103" fmla="*/ 44 h 81"/>
                <a:gd name="T104" fmla="*/ 26 w 145"/>
                <a:gd name="T105" fmla="*/ 44 h 81"/>
                <a:gd name="T106" fmla="*/ 30 w 145"/>
                <a:gd name="T107" fmla="*/ 52 h 81"/>
                <a:gd name="T108" fmla="*/ 30 w 145"/>
                <a:gd name="T109" fmla="*/ 55 h 81"/>
                <a:gd name="T110" fmla="*/ 34 w 145"/>
                <a:gd name="T111" fmla="*/ 55 h 81"/>
                <a:gd name="T112" fmla="*/ 26 w 145"/>
                <a:gd name="T113" fmla="*/ 59 h 81"/>
                <a:gd name="T114" fmla="*/ 19 w 145"/>
                <a:gd name="T115" fmla="*/ 59 h 81"/>
                <a:gd name="T116" fmla="*/ 23 w 145"/>
                <a:gd name="T117" fmla="*/ 70 h 81"/>
                <a:gd name="T118" fmla="*/ 37 w 145"/>
                <a:gd name="T119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81">
                  <a:moveTo>
                    <a:pt x="52" y="81"/>
                  </a:moveTo>
                  <a:lnTo>
                    <a:pt x="52" y="81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close/>
                  <a:moveTo>
                    <a:pt x="45" y="70"/>
                  </a:moveTo>
                  <a:lnTo>
                    <a:pt x="49" y="66"/>
                  </a:lnTo>
                  <a:lnTo>
                    <a:pt x="49" y="7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63" y="78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8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7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12" y="63"/>
                  </a:lnTo>
                  <a:lnTo>
                    <a:pt x="115" y="59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0" y="52"/>
                  </a:lnTo>
                  <a:lnTo>
                    <a:pt x="130" y="48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1" y="44"/>
                  </a:lnTo>
                  <a:lnTo>
                    <a:pt x="141" y="40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6"/>
                  </a:lnTo>
                  <a:lnTo>
                    <a:pt x="137" y="26"/>
                  </a:lnTo>
                  <a:lnTo>
                    <a:pt x="134" y="26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0" y="11"/>
                  </a:lnTo>
                  <a:lnTo>
                    <a:pt x="126" y="11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3"/>
                  </a:lnTo>
                  <a:lnTo>
                    <a:pt x="134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3" y="7"/>
                  </a:lnTo>
                  <a:lnTo>
                    <a:pt x="123" y="11"/>
                  </a:lnTo>
                  <a:lnTo>
                    <a:pt x="119" y="11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8" y="3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4" y="7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97" y="11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2" y="26"/>
                  </a:lnTo>
                  <a:lnTo>
                    <a:pt x="86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63" y="18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33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5" y="44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1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3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70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41" y="66"/>
                  </a:lnTo>
                  <a:lnTo>
                    <a:pt x="41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4" name="Freeform 156"/>
            <p:cNvSpPr>
              <a:spLocks noEditPoints="1"/>
            </p:cNvSpPr>
            <p:nvPr/>
          </p:nvSpPr>
          <p:spPr bwMode="auto">
            <a:xfrm>
              <a:off x="2373366" y="3181116"/>
              <a:ext cx="42459" cy="24446"/>
            </a:xfrm>
            <a:custGeom>
              <a:avLst/>
              <a:gdLst>
                <a:gd name="T0" fmla="*/ 33 w 33"/>
                <a:gd name="T1" fmla="*/ 15 h 19"/>
                <a:gd name="T2" fmla="*/ 29 w 33"/>
                <a:gd name="T3" fmla="*/ 15 h 19"/>
                <a:gd name="T4" fmla="*/ 29 w 33"/>
                <a:gd name="T5" fmla="*/ 19 h 19"/>
                <a:gd name="T6" fmla="*/ 33 w 33"/>
                <a:gd name="T7" fmla="*/ 15 h 19"/>
                <a:gd name="T8" fmla="*/ 33 w 33"/>
                <a:gd name="T9" fmla="*/ 15 h 19"/>
                <a:gd name="T10" fmla="*/ 33 w 33"/>
                <a:gd name="T11" fmla="*/ 15 h 19"/>
                <a:gd name="T12" fmla="*/ 33 w 33"/>
                <a:gd name="T13" fmla="*/ 15 h 19"/>
                <a:gd name="T14" fmla="*/ 18 w 33"/>
                <a:gd name="T15" fmla="*/ 11 h 19"/>
                <a:gd name="T16" fmla="*/ 22 w 33"/>
                <a:gd name="T17" fmla="*/ 11 h 19"/>
                <a:gd name="T18" fmla="*/ 22 w 33"/>
                <a:gd name="T19" fmla="*/ 11 h 19"/>
                <a:gd name="T20" fmla="*/ 22 w 33"/>
                <a:gd name="T21" fmla="*/ 15 h 19"/>
                <a:gd name="T22" fmla="*/ 18 w 33"/>
                <a:gd name="T23" fmla="*/ 11 h 19"/>
                <a:gd name="T24" fmla="*/ 18 w 33"/>
                <a:gd name="T25" fmla="*/ 11 h 19"/>
                <a:gd name="T26" fmla="*/ 15 w 33"/>
                <a:gd name="T27" fmla="*/ 4 h 19"/>
                <a:gd name="T28" fmla="*/ 15 w 33"/>
                <a:gd name="T29" fmla="*/ 8 h 19"/>
                <a:gd name="T30" fmla="*/ 15 w 33"/>
                <a:gd name="T31" fmla="*/ 8 h 19"/>
                <a:gd name="T32" fmla="*/ 15 w 33"/>
                <a:gd name="T33" fmla="*/ 4 h 19"/>
                <a:gd name="T34" fmla="*/ 15 w 33"/>
                <a:gd name="T35" fmla="*/ 4 h 19"/>
                <a:gd name="T36" fmla="*/ 0 w 33"/>
                <a:gd name="T37" fmla="*/ 8 h 19"/>
                <a:gd name="T38" fmla="*/ 4 w 33"/>
                <a:gd name="T39" fmla="*/ 8 h 19"/>
                <a:gd name="T40" fmla="*/ 4 w 33"/>
                <a:gd name="T41" fmla="*/ 11 h 19"/>
                <a:gd name="T42" fmla="*/ 0 w 33"/>
                <a:gd name="T43" fmla="*/ 11 h 19"/>
                <a:gd name="T44" fmla="*/ 0 w 33"/>
                <a:gd name="T45" fmla="*/ 8 h 19"/>
                <a:gd name="T46" fmla="*/ 0 w 33"/>
                <a:gd name="T47" fmla="*/ 8 h 19"/>
                <a:gd name="T48" fmla="*/ 0 w 33"/>
                <a:gd name="T49" fmla="*/ 8 h 19"/>
                <a:gd name="T50" fmla="*/ 4 w 33"/>
                <a:gd name="T51" fmla="*/ 4 h 19"/>
                <a:gd name="T52" fmla="*/ 4 w 33"/>
                <a:gd name="T53" fmla="*/ 4 h 19"/>
                <a:gd name="T54" fmla="*/ 7 w 33"/>
                <a:gd name="T55" fmla="*/ 8 h 19"/>
                <a:gd name="T56" fmla="*/ 7 w 33"/>
                <a:gd name="T57" fmla="*/ 11 h 19"/>
                <a:gd name="T58" fmla="*/ 7 w 33"/>
                <a:gd name="T59" fmla="*/ 15 h 19"/>
                <a:gd name="T60" fmla="*/ 4 w 33"/>
                <a:gd name="T61" fmla="*/ 15 h 19"/>
                <a:gd name="T62" fmla="*/ 7 w 33"/>
                <a:gd name="T63" fmla="*/ 19 h 19"/>
                <a:gd name="T64" fmla="*/ 11 w 33"/>
                <a:gd name="T65" fmla="*/ 19 h 19"/>
                <a:gd name="T66" fmla="*/ 11 w 33"/>
                <a:gd name="T67" fmla="*/ 15 h 19"/>
                <a:gd name="T68" fmla="*/ 11 w 33"/>
                <a:gd name="T69" fmla="*/ 11 h 19"/>
                <a:gd name="T70" fmla="*/ 11 w 33"/>
                <a:gd name="T71" fmla="*/ 8 h 19"/>
                <a:gd name="T72" fmla="*/ 7 w 33"/>
                <a:gd name="T73" fmla="*/ 4 h 19"/>
                <a:gd name="T74" fmla="*/ 7 w 33"/>
                <a:gd name="T75" fmla="*/ 0 h 19"/>
                <a:gd name="T76" fmla="*/ 7 w 33"/>
                <a:gd name="T77" fmla="*/ 0 h 19"/>
                <a:gd name="T78" fmla="*/ 4 w 33"/>
                <a:gd name="T79" fmla="*/ 0 h 19"/>
                <a:gd name="T80" fmla="*/ 4 w 33"/>
                <a:gd name="T8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19">
                  <a:moveTo>
                    <a:pt x="33" y="15"/>
                  </a:moveTo>
                  <a:lnTo>
                    <a:pt x="29" y="15"/>
                  </a:lnTo>
                  <a:lnTo>
                    <a:pt x="29" y="19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close/>
                  <a:moveTo>
                    <a:pt x="18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15" y="4"/>
                  </a:moveTo>
                  <a:lnTo>
                    <a:pt x="15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0" y="8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7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5" name="Freeform 157"/>
            <p:cNvSpPr>
              <a:spLocks noEditPoints="1"/>
            </p:cNvSpPr>
            <p:nvPr/>
          </p:nvSpPr>
          <p:spPr bwMode="auto">
            <a:xfrm>
              <a:off x="2949777" y="2818286"/>
              <a:ext cx="66905" cy="24446"/>
            </a:xfrm>
            <a:custGeom>
              <a:avLst/>
              <a:gdLst>
                <a:gd name="T0" fmla="*/ 44 w 52"/>
                <a:gd name="T1" fmla="*/ 15 h 19"/>
                <a:gd name="T2" fmla="*/ 52 w 52"/>
                <a:gd name="T3" fmla="*/ 19 h 19"/>
                <a:gd name="T4" fmla="*/ 48 w 52"/>
                <a:gd name="T5" fmla="*/ 19 h 19"/>
                <a:gd name="T6" fmla="*/ 44 w 52"/>
                <a:gd name="T7" fmla="*/ 19 h 19"/>
                <a:gd name="T8" fmla="*/ 44 w 52"/>
                <a:gd name="T9" fmla="*/ 15 h 19"/>
                <a:gd name="T10" fmla="*/ 44 w 52"/>
                <a:gd name="T11" fmla="*/ 15 h 19"/>
                <a:gd name="T12" fmla="*/ 48 w 52"/>
                <a:gd name="T13" fmla="*/ 8 h 19"/>
                <a:gd name="T14" fmla="*/ 44 w 52"/>
                <a:gd name="T15" fmla="*/ 8 h 19"/>
                <a:gd name="T16" fmla="*/ 48 w 52"/>
                <a:gd name="T17" fmla="*/ 11 h 19"/>
                <a:gd name="T18" fmla="*/ 48 w 52"/>
                <a:gd name="T19" fmla="*/ 8 h 19"/>
                <a:gd name="T20" fmla="*/ 48 w 52"/>
                <a:gd name="T21" fmla="*/ 8 h 19"/>
                <a:gd name="T22" fmla="*/ 48 w 52"/>
                <a:gd name="T23" fmla="*/ 8 h 19"/>
                <a:gd name="T24" fmla="*/ 29 w 52"/>
                <a:gd name="T25" fmla="*/ 11 h 19"/>
                <a:gd name="T26" fmla="*/ 29 w 52"/>
                <a:gd name="T27" fmla="*/ 11 h 19"/>
                <a:gd name="T28" fmla="*/ 29 w 52"/>
                <a:gd name="T29" fmla="*/ 15 h 19"/>
                <a:gd name="T30" fmla="*/ 33 w 52"/>
                <a:gd name="T31" fmla="*/ 15 h 19"/>
                <a:gd name="T32" fmla="*/ 29 w 52"/>
                <a:gd name="T33" fmla="*/ 11 h 19"/>
                <a:gd name="T34" fmla="*/ 29 w 52"/>
                <a:gd name="T35" fmla="*/ 11 h 19"/>
                <a:gd name="T36" fmla="*/ 22 w 52"/>
                <a:gd name="T37" fmla="*/ 0 h 19"/>
                <a:gd name="T38" fmla="*/ 26 w 52"/>
                <a:gd name="T39" fmla="*/ 0 h 19"/>
                <a:gd name="T40" fmla="*/ 29 w 52"/>
                <a:gd name="T41" fmla="*/ 0 h 19"/>
                <a:gd name="T42" fmla="*/ 29 w 52"/>
                <a:gd name="T43" fmla="*/ 4 h 19"/>
                <a:gd name="T44" fmla="*/ 29 w 52"/>
                <a:gd name="T45" fmla="*/ 4 h 19"/>
                <a:gd name="T46" fmla="*/ 26 w 52"/>
                <a:gd name="T47" fmla="*/ 4 h 19"/>
                <a:gd name="T48" fmla="*/ 22 w 52"/>
                <a:gd name="T49" fmla="*/ 0 h 19"/>
                <a:gd name="T50" fmla="*/ 22 w 52"/>
                <a:gd name="T51" fmla="*/ 0 h 19"/>
                <a:gd name="T52" fmla="*/ 4 w 52"/>
                <a:gd name="T53" fmla="*/ 8 h 19"/>
                <a:gd name="T54" fmla="*/ 4 w 52"/>
                <a:gd name="T55" fmla="*/ 8 h 19"/>
                <a:gd name="T56" fmla="*/ 0 w 52"/>
                <a:gd name="T57" fmla="*/ 8 h 19"/>
                <a:gd name="T58" fmla="*/ 4 w 52"/>
                <a:gd name="T5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9">
                  <a:moveTo>
                    <a:pt x="44" y="15"/>
                  </a:moveTo>
                  <a:lnTo>
                    <a:pt x="52" y="19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5"/>
                  </a:lnTo>
                  <a:close/>
                  <a:moveTo>
                    <a:pt x="48" y="8"/>
                  </a:moveTo>
                  <a:lnTo>
                    <a:pt x="44" y="8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29" y="11"/>
                  </a:lnTo>
                  <a:lnTo>
                    <a:pt x="29" y="11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6" name="Freeform 158"/>
            <p:cNvSpPr>
              <a:spLocks noEditPoints="1"/>
            </p:cNvSpPr>
            <p:nvPr/>
          </p:nvSpPr>
          <p:spPr bwMode="auto">
            <a:xfrm>
              <a:off x="2897025" y="2813139"/>
              <a:ext cx="47606" cy="15440"/>
            </a:xfrm>
            <a:custGeom>
              <a:avLst/>
              <a:gdLst>
                <a:gd name="T0" fmla="*/ 30 w 37"/>
                <a:gd name="T1" fmla="*/ 8 h 12"/>
                <a:gd name="T2" fmla="*/ 30 w 37"/>
                <a:gd name="T3" fmla="*/ 8 h 12"/>
                <a:gd name="T4" fmla="*/ 37 w 37"/>
                <a:gd name="T5" fmla="*/ 8 h 12"/>
                <a:gd name="T6" fmla="*/ 33 w 37"/>
                <a:gd name="T7" fmla="*/ 8 h 12"/>
                <a:gd name="T8" fmla="*/ 30 w 37"/>
                <a:gd name="T9" fmla="*/ 8 h 12"/>
                <a:gd name="T10" fmla="*/ 30 w 37"/>
                <a:gd name="T11" fmla="*/ 8 h 12"/>
                <a:gd name="T12" fmla="*/ 26 w 37"/>
                <a:gd name="T13" fmla="*/ 0 h 12"/>
                <a:gd name="T14" fmla="*/ 22 w 37"/>
                <a:gd name="T15" fmla="*/ 0 h 12"/>
                <a:gd name="T16" fmla="*/ 15 w 37"/>
                <a:gd name="T17" fmla="*/ 0 h 12"/>
                <a:gd name="T18" fmla="*/ 4 w 37"/>
                <a:gd name="T19" fmla="*/ 0 h 12"/>
                <a:gd name="T20" fmla="*/ 4 w 37"/>
                <a:gd name="T21" fmla="*/ 4 h 12"/>
                <a:gd name="T22" fmla="*/ 0 w 37"/>
                <a:gd name="T23" fmla="*/ 4 h 12"/>
                <a:gd name="T24" fmla="*/ 0 w 37"/>
                <a:gd name="T25" fmla="*/ 4 h 12"/>
                <a:gd name="T26" fmla="*/ 0 w 37"/>
                <a:gd name="T27" fmla="*/ 8 h 12"/>
                <a:gd name="T28" fmla="*/ 0 w 37"/>
                <a:gd name="T29" fmla="*/ 12 h 12"/>
                <a:gd name="T30" fmla="*/ 11 w 37"/>
                <a:gd name="T31" fmla="*/ 12 h 12"/>
                <a:gd name="T32" fmla="*/ 11 w 37"/>
                <a:gd name="T33" fmla="*/ 12 h 12"/>
                <a:gd name="T34" fmla="*/ 19 w 37"/>
                <a:gd name="T35" fmla="*/ 8 h 12"/>
                <a:gd name="T36" fmla="*/ 19 w 37"/>
                <a:gd name="T37" fmla="*/ 12 h 12"/>
                <a:gd name="T38" fmla="*/ 26 w 37"/>
                <a:gd name="T39" fmla="*/ 8 h 12"/>
                <a:gd name="T40" fmla="*/ 30 w 37"/>
                <a:gd name="T41" fmla="*/ 4 h 12"/>
                <a:gd name="T42" fmla="*/ 26 w 37"/>
                <a:gd name="T43" fmla="*/ 4 h 12"/>
                <a:gd name="T44" fmla="*/ 26 w 37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2">
                  <a:moveTo>
                    <a:pt x="30" y="8"/>
                  </a:moveTo>
                  <a:lnTo>
                    <a:pt x="30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8"/>
                  </a:lnTo>
                  <a:close/>
                  <a:moveTo>
                    <a:pt x="26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7" name="Freeform 159"/>
            <p:cNvSpPr>
              <a:spLocks noEditPoints="1"/>
            </p:cNvSpPr>
            <p:nvPr/>
          </p:nvSpPr>
          <p:spPr bwMode="auto">
            <a:xfrm>
              <a:off x="2796669" y="2784834"/>
              <a:ext cx="81058" cy="47606"/>
            </a:xfrm>
            <a:custGeom>
              <a:avLst/>
              <a:gdLst>
                <a:gd name="T0" fmla="*/ 60 w 63"/>
                <a:gd name="T1" fmla="*/ 30 h 37"/>
                <a:gd name="T2" fmla="*/ 60 w 63"/>
                <a:gd name="T3" fmla="*/ 30 h 37"/>
                <a:gd name="T4" fmla="*/ 56 w 63"/>
                <a:gd name="T5" fmla="*/ 26 h 37"/>
                <a:gd name="T6" fmla="*/ 56 w 63"/>
                <a:gd name="T7" fmla="*/ 26 h 37"/>
                <a:gd name="T8" fmla="*/ 8 w 63"/>
                <a:gd name="T9" fmla="*/ 4 h 37"/>
                <a:gd name="T10" fmla="*/ 8 w 63"/>
                <a:gd name="T11" fmla="*/ 11 h 37"/>
                <a:gd name="T12" fmla="*/ 4 w 63"/>
                <a:gd name="T13" fmla="*/ 15 h 37"/>
                <a:gd name="T14" fmla="*/ 4 w 63"/>
                <a:gd name="T15" fmla="*/ 19 h 37"/>
                <a:gd name="T16" fmla="*/ 4 w 63"/>
                <a:gd name="T17" fmla="*/ 22 h 37"/>
                <a:gd name="T18" fmla="*/ 0 w 63"/>
                <a:gd name="T19" fmla="*/ 30 h 37"/>
                <a:gd name="T20" fmla="*/ 4 w 63"/>
                <a:gd name="T21" fmla="*/ 34 h 37"/>
                <a:gd name="T22" fmla="*/ 8 w 63"/>
                <a:gd name="T23" fmla="*/ 37 h 37"/>
                <a:gd name="T24" fmla="*/ 8 w 63"/>
                <a:gd name="T25" fmla="*/ 37 h 37"/>
                <a:gd name="T26" fmla="*/ 15 w 63"/>
                <a:gd name="T27" fmla="*/ 30 h 37"/>
                <a:gd name="T28" fmla="*/ 15 w 63"/>
                <a:gd name="T29" fmla="*/ 26 h 37"/>
                <a:gd name="T30" fmla="*/ 19 w 63"/>
                <a:gd name="T31" fmla="*/ 26 h 37"/>
                <a:gd name="T32" fmla="*/ 26 w 63"/>
                <a:gd name="T33" fmla="*/ 26 h 37"/>
                <a:gd name="T34" fmla="*/ 26 w 63"/>
                <a:gd name="T35" fmla="*/ 30 h 37"/>
                <a:gd name="T36" fmla="*/ 34 w 63"/>
                <a:gd name="T37" fmla="*/ 22 h 37"/>
                <a:gd name="T38" fmla="*/ 45 w 63"/>
                <a:gd name="T39" fmla="*/ 22 h 37"/>
                <a:gd name="T40" fmla="*/ 52 w 63"/>
                <a:gd name="T41" fmla="*/ 26 h 37"/>
                <a:gd name="T42" fmla="*/ 60 w 63"/>
                <a:gd name="T43" fmla="*/ 26 h 37"/>
                <a:gd name="T44" fmla="*/ 63 w 63"/>
                <a:gd name="T45" fmla="*/ 22 h 37"/>
                <a:gd name="T46" fmla="*/ 63 w 63"/>
                <a:gd name="T47" fmla="*/ 19 h 37"/>
                <a:gd name="T48" fmla="*/ 52 w 63"/>
                <a:gd name="T49" fmla="*/ 15 h 37"/>
                <a:gd name="T50" fmla="*/ 45 w 63"/>
                <a:gd name="T51" fmla="*/ 15 h 37"/>
                <a:gd name="T52" fmla="*/ 37 w 63"/>
                <a:gd name="T53" fmla="*/ 11 h 37"/>
                <a:gd name="T54" fmla="*/ 37 w 63"/>
                <a:gd name="T55" fmla="*/ 8 h 37"/>
                <a:gd name="T56" fmla="*/ 48 w 63"/>
                <a:gd name="T57" fmla="*/ 11 h 37"/>
                <a:gd name="T58" fmla="*/ 48 w 63"/>
                <a:gd name="T59" fmla="*/ 8 h 37"/>
                <a:gd name="T60" fmla="*/ 41 w 63"/>
                <a:gd name="T61" fmla="*/ 8 h 37"/>
                <a:gd name="T62" fmla="*/ 37 w 63"/>
                <a:gd name="T63" fmla="*/ 4 h 37"/>
                <a:gd name="T64" fmla="*/ 34 w 63"/>
                <a:gd name="T65" fmla="*/ 4 h 37"/>
                <a:gd name="T66" fmla="*/ 19 w 63"/>
                <a:gd name="T67" fmla="*/ 0 h 37"/>
                <a:gd name="T68" fmla="*/ 8 w 63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37">
                  <a:moveTo>
                    <a:pt x="56" y="26"/>
                  </a:move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19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8" name="Freeform 160"/>
            <p:cNvSpPr>
              <a:spLocks noEditPoints="1"/>
            </p:cNvSpPr>
            <p:nvPr/>
          </p:nvSpPr>
          <p:spPr bwMode="auto">
            <a:xfrm>
              <a:off x="3244415" y="799561"/>
              <a:ext cx="891636" cy="1040885"/>
            </a:xfrm>
            <a:custGeom>
              <a:avLst/>
              <a:gdLst>
                <a:gd name="T0" fmla="*/ 47 w 187"/>
                <a:gd name="T1" fmla="*/ 209 h 218"/>
                <a:gd name="T2" fmla="*/ 36 w 187"/>
                <a:gd name="T3" fmla="*/ 200 h 218"/>
                <a:gd name="T4" fmla="*/ 31 w 187"/>
                <a:gd name="T5" fmla="*/ 189 h 218"/>
                <a:gd name="T6" fmla="*/ 29 w 187"/>
                <a:gd name="T7" fmla="*/ 185 h 218"/>
                <a:gd name="T8" fmla="*/ 32 w 187"/>
                <a:gd name="T9" fmla="*/ 173 h 218"/>
                <a:gd name="T10" fmla="*/ 31 w 187"/>
                <a:gd name="T11" fmla="*/ 166 h 218"/>
                <a:gd name="T12" fmla="*/ 39 w 187"/>
                <a:gd name="T13" fmla="*/ 161 h 218"/>
                <a:gd name="T14" fmla="*/ 40 w 187"/>
                <a:gd name="T15" fmla="*/ 158 h 218"/>
                <a:gd name="T16" fmla="*/ 43 w 187"/>
                <a:gd name="T17" fmla="*/ 149 h 218"/>
                <a:gd name="T18" fmla="*/ 45 w 187"/>
                <a:gd name="T19" fmla="*/ 141 h 218"/>
                <a:gd name="T20" fmla="*/ 44 w 187"/>
                <a:gd name="T21" fmla="*/ 129 h 218"/>
                <a:gd name="T22" fmla="*/ 33 w 187"/>
                <a:gd name="T23" fmla="*/ 127 h 218"/>
                <a:gd name="T24" fmla="*/ 37 w 187"/>
                <a:gd name="T25" fmla="*/ 108 h 218"/>
                <a:gd name="T26" fmla="*/ 29 w 187"/>
                <a:gd name="T27" fmla="*/ 84 h 218"/>
                <a:gd name="T28" fmla="*/ 6 w 187"/>
                <a:gd name="T29" fmla="*/ 74 h 218"/>
                <a:gd name="T30" fmla="*/ 19 w 187"/>
                <a:gd name="T31" fmla="*/ 64 h 218"/>
                <a:gd name="T32" fmla="*/ 7 w 187"/>
                <a:gd name="T33" fmla="*/ 50 h 218"/>
                <a:gd name="T34" fmla="*/ 37 w 187"/>
                <a:gd name="T35" fmla="*/ 37 h 218"/>
                <a:gd name="T36" fmla="*/ 48 w 187"/>
                <a:gd name="T37" fmla="*/ 25 h 218"/>
                <a:gd name="T38" fmla="*/ 73 w 187"/>
                <a:gd name="T39" fmla="*/ 13 h 218"/>
                <a:gd name="T40" fmla="*/ 86 w 187"/>
                <a:gd name="T41" fmla="*/ 23 h 218"/>
                <a:gd name="T42" fmla="*/ 101 w 187"/>
                <a:gd name="T43" fmla="*/ 23 h 218"/>
                <a:gd name="T44" fmla="*/ 107 w 187"/>
                <a:gd name="T45" fmla="*/ 9 h 218"/>
                <a:gd name="T46" fmla="*/ 126 w 187"/>
                <a:gd name="T47" fmla="*/ 1 h 218"/>
                <a:gd name="T48" fmla="*/ 138 w 187"/>
                <a:gd name="T49" fmla="*/ 9 h 218"/>
                <a:gd name="T50" fmla="*/ 148 w 187"/>
                <a:gd name="T51" fmla="*/ 11 h 218"/>
                <a:gd name="T52" fmla="*/ 165 w 187"/>
                <a:gd name="T53" fmla="*/ 23 h 218"/>
                <a:gd name="T54" fmla="*/ 129 w 187"/>
                <a:gd name="T55" fmla="*/ 28 h 218"/>
                <a:gd name="T56" fmla="*/ 157 w 187"/>
                <a:gd name="T57" fmla="*/ 30 h 218"/>
                <a:gd name="T58" fmla="*/ 163 w 187"/>
                <a:gd name="T59" fmla="*/ 38 h 218"/>
                <a:gd name="T60" fmla="*/ 180 w 187"/>
                <a:gd name="T61" fmla="*/ 42 h 218"/>
                <a:gd name="T62" fmla="*/ 164 w 187"/>
                <a:gd name="T63" fmla="*/ 51 h 218"/>
                <a:gd name="T64" fmla="*/ 157 w 187"/>
                <a:gd name="T65" fmla="*/ 77 h 218"/>
                <a:gd name="T66" fmla="*/ 155 w 187"/>
                <a:gd name="T67" fmla="*/ 88 h 218"/>
                <a:gd name="T68" fmla="*/ 156 w 187"/>
                <a:gd name="T69" fmla="*/ 98 h 218"/>
                <a:gd name="T70" fmla="*/ 152 w 187"/>
                <a:gd name="T71" fmla="*/ 106 h 218"/>
                <a:gd name="T72" fmla="*/ 151 w 187"/>
                <a:gd name="T73" fmla="*/ 117 h 218"/>
                <a:gd name="T74" fmla="*/ 138 w 187"/>
                <a:gd name="T75" fmla="*/ 119 h 218"/>
                <a:gd name="T76" fmla="*/ 132 w 187"/>
                <a:gd name="T77" fmla="*/ 125 h 218"/>
                <a:gd name="T78" fmla="*/ 145 w 187"/>
                <a:gd name="T79" fmla="*/ 136 h 218"/>
                <a:gd name="T80" fmla="*/ 137 w 187"/>
                <a:gd name="T81" fmla="*/ 142 h 218"/>
                <a:gd name="T82" fmla="*/ 125 w 187"/>
                <a:gd name="T83" fmla="*/ 141 h 218"/>
                <a:gd name="T84" fmla="*/ 134 w 187"/>
                <a:gd name="T85" fmla="*/ 147 h 218"/>
                <a:gd name="T86" fmla="*/ 127 w 187"/>
                <a:gd name="T87" fmla="*/ 159 h 218"/>
                <a:gd name="T88" fmla="*/ 106 w 187"/>
                <a:gd name="T89" fmla="*/ 162 h 218"/>
                <a:gd name="T90" fmla="*/ 88 w 187"/>
                <a:gd name="T91" fmla="*/ 178 h 218"/>
                <a:gd name="T92" fmla="*/ 75 w 187"/>
                <a:gd name="T93" fmla="*/ 180 h 218"/>
                <a:gd name="T94" fmla="*/ 65 w 187"/>
                <a:gd name="T95" fmla="*/ 193 h 218"/>
                <a:gd name="T96" fmla="*/ 62 w 187"/>
                <a:gd name="T97" fmla="*/ 203 h 218"/>
                <a:gd name="T98" fmla="*/ 54 w 187"/>
                <a:gd name="T99" fmla="*/ 212 h 218"/>
                <a:gd name="T100" fmla="*/ 62 w 187"/>
                <a:gd name="T101" fmla="*/ 199 h 218"/>
                <a:gd name="T102" fmla="*/ 139 w 187"/>
                <a:gd name="T103" fmla="*/ 153 h 218"/>
                <a:gd name="T104" fmla="*/ 141 w 187"/>
                <a:gd name="T105" fmla="*/ 126 h 218"/>
                <a:gd name="T106" fmla="*/ 150 w 187"/>
                <a:gd name="T107" fmla="*/ 112 h 218"/>
                <a:gd name="T108" fmla="*/ 154 w 187"/>
                <a:gd name="T109" fmla="*/ 94 h 218"/>
                <a:gd name="T110" fmla="*/ 173 w 187"/>
                <a:gd name="T111" fmla="*/ 29 h 218"/>
                <a:gd name="T112" fmla="*/ 106 w 187"/>
                <a:gd name="T113" fmla="*/ 8 h 218"/>
                <a:gd name="T114" fmla="*/ 84 w 187"/>
                <a:gd name="T115" fmla="*/ 17 h 218"/>
                <a:gd name="T116" fmla="*/ 35 w 187"/>
                <a:gd name="T117" fmla="*/ 101 h 218"/>
                <a:gd name="T118" fmla="*/ 35 w 187"/>
                <a:gd name="T119" fmla="*/ 118 h 218"/>
                <a:gd name="T120" fmla="*/ 37 w 187"/>
                <a:gd name="T121" fmla="*/ 210 h 218"/>
                <a:gd name="T122" fmla="*/ 34 w 187"/>
                <a:gd name="T123" fmla="*/ 154 h 218"/>
                <a:gd name="T124" fmla="*/ 43 w 187"/>
                <a:gd name="T125" fmla="*/ 14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18">
                  <a:moveTo>
                    <a:pt x="55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3"/>
                    <a:pt x="49" y="213"/>
                    <a:pt x="49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7" y="211"/>
                    <a:pt x="47" y="211"/>
                    <a:pt x="47" y="211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6" y="208"/>
                    <a:pt x="46" y="208"/>
                    <a:pt x="46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2" y="193"/>
                    <a:pt x="32" y="193"/>
                    <a:pt x="32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12"/>
                    <a:pt x="130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2" y="32"/>
                    <a:pt x="152" y="32"/>
                  </a:cubicBezTo>
                  <a:cubicBezTo>
                    <a:pt x="152" y="32"/>
                    <a:pt x="153" y="33"/>
                    <a:pt x="153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1" y="123"/>
                    <a:pt x="131" y="123"/>
                  </a:cubicBezTo>
                  <a:cubicBezTo>
                    <a:pt x="131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5" y="148"/>
                    <a:pt x="125" y="148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7" y="148"/>
                    <a:pt x="128" y="148"/>
                    <a:pt x="128" y="148"/>
                  </a:cubicBezTo>
                  <a:cubicBezTo>
                    <a:pt x="128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4"/>
                    <a:pt x="92" y="174"/>
                    <a:pt x="92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7"/>
                    <a:pt x="89" y="177"/>
                    <a:pt x="89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2"/>
                    <a:pt x="65" y="192"/>
                    <a:pt x="65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9"/>
                    <a:pt x="57" y="209"/>
                    <a:pt x="57" y="209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6"/>
                    <a:pt x="56" y="216"/>
                    <a:pt x="56" y="216"/>
                  </a:cubicBezTo>
                  <a:cubicBezTo>
                    <a:pt x="55" y="216"/>
                    <a:pt x="55" y="216"/>
                    <a:pt x="55" y="216"/>
                  </a:cubicBezTo>
                  <a:close/>
                  <a:moveTo>
                    <a:pt x="54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lose/>
                  <a:moveTo>
                    <a:pt x="124" y="146"/>
                  </a:moveTo>
                  <a:cubicBezTo>
                    <a:pt x="124" y="146"/>
                    <a:pt x="124" y="146"/>
                    <a:pt x="124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6"/>
                    <a:pt x="124" y="146"/>
                    <a:pt x="124" y="146"/>
                  </a:cubicBezTo>
                  <a:close/>
                  <a:moveTo>
                    <a:pt x="57" y="211"/>
                  </a:moveTo>
                  <a:cubicBezTo>
                    <a:pt x="58" y="211"/>
                    <a:pt x="58" y="211"/>
                    <a:pt x="58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1"/>
                    <a:pt x="57" y="211"/>
                    <a:pt x="57" y="211"/>
                  </a:cubicBezTo>
                  <a:close/>
                  <a:moveTo>
                    <a:pt x="62" y="203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3"/>
                    <a:pt x="62" y="203"/>
                    <a:pt x="62" y="203"/>
                  </a:cubicBezTo>
                  <a:close/>
                  <a:moveTo>
                    <a:pt x="62" y="202"/>
                  </a:moveTo>
                  <a:cubicBezTo>
                    <a:pt x="62" y="202"/>
                    <a:pt x="62" y="202"/>
                    <a:pt x="62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2"/>
                    <a:pt x="62" y="202"/>
                    <a:pt x="62" y="202"/>
                  </a:cubicBezTo>
                  <a:close/>
                  <a:moveTo>
                    <a:pt x="63" y="200"/>
                  </a:move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2" y="198"/>
                  </a:moveTo>
                  <a:cubicBezTo>
                    <a:pt x="62" y="199"/>
                    <a:pt x="62" y="199"/>
                    <a:pt x="62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lose/>
                  <a:moveTo>
                    <a:pt x="66" y="198"/>
                  </a:moveTo>
                  <a:cubicBezTo>
                    <a:pt x="66" y="198"/>
                    <a:pt x="66" y="198"/>
                    <a:pt x="66" y="198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8"/>
                    <a:pt x="66" y="198"/>
                    <a:pt x="66" y="198"/>
                  </a:cubicBezTo>
                  <a:close/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5" y="193"/>
                    <a:pt x="65" y="193"/>
                    <a:pt x="65" y="193"/>
                  </a:cubicBezTo>
                  <a:close/>
                  <a:moveTo>
                    <a:pt x="71" y="184"/>
                  </a:moveTo>
                  <a:cubicBezTo>
                    <a:pt x="71" y="185"/>
                    <a:pt x="71" y="185"/>
                    <a:pt x="71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lose/>
                  <a:moveTo>
                    <a:pt x="75" y="181"/>
                  </a:moveTo>
                  <a:cubicBezTo>
                    <a:pt x="75" y="182"/>
                    <a:pt x="75" y="182"/>
                    <a:pt x="75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5" y="181"/>
                    <a:pt x="75" y="181"/>
                    <a:pt x="75" y="181"/>
                  </a:cubicBezTo>
                  <a:close/>
                  <a:moveTo>
                    <a:pt x="76" y="181"/>
                  </a:moveTo>
                  <a:cubicBezTo>
                    <a:pt x="77" y="181"/>
                    <a:pt x="77" y="181"/>
                    <a:pt x="77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81"/>
                    <a:pt x="76" y="181"/>
                    <a:pt x="76" y="181"/>
                  </a:cubicBezTo>
                  <a:close/>
                  <a:moveTo>
                    <a:pt x="83" y="180"/>
                  </a:moveTo>
                  <a:cubicBezTo>
                    <a:pt x="84" y="180"/>
                    <a:pt x="84" y="180"/>
                    <a:pt x="84" y="180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lose/>
                  <a:moveTo>
                    <a:pt x="86" y="180"/>
                  </a:move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86" y="180"/>
                    <a:pt x="86" y="180"/>
                    <a:pt x="86" y="180"/>
                  </a:cubicBezTo>
                  <a:close/>
                  <a:moveTo>
                    <a:pt x="139" y="153"/>
                  </a:move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lose/>
                  <a:moveTo>
                    <a:pt x="129" y="146"/>
                  </a:move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29" y="146"/>
                    <a:pt x="129" y="146"/>
                  </a:cubicBezTo>
                  <a:close/>
                  <a:moveTo>
                    <a:pt x="125" y="143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5" y="143"/>
                    <a:pt x="125" y="143"/>
                    <a:pt x="125" y="143"/>
                  </a:cubicBezTo>
                  <a:close/>
                  <a:moveTo>
                    <a:pt x="133" y="141"/>
                  </a:moveTo>
                  <a:cubicBezTo>
                    <a:pt x="133" y="141"/>
                    <a:pt x="133" y="141"/>
                    <a:pt x="133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39" y="126"/>
                  </a:moveTo>
                  <a:cubicBezTo>
                    <a:pt x="139" y="126"/>
                    <a:pt x="139" y="126"/>
                    <a:pt x="139" y="126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6"/>
                    <a:pt x="139" y="126"/>
                    <a:pt x="139" y="126"/>
                  </a:cubicBezTo>
                  <a:close/>
                  <a:moveTo>
                    <a:pt x="137" y="126"/>
                  </a:moveTo>
                  <a:cubicBezTo>
                    <a:pt x="137" y="126"/>
                    <a:pt x="137" y="126"/>
                    <a:pt x="137" y="126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7" y="126"/>
                    <a:pt x="137" y="126"/>
                    <a:pt x="137" y="126"/>
                  </a:cubicBezTo>
                  <a:close/>
                  <a:moveTo>
                    <a:pt x="139" y="125"/>
                  </a:moveTo>
                  <a:cubicBezTo>
                    <a:pt x="139" y="125"/>
                    <a:pt x="139" y="125"/>
                    <a:pt x="139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5"/>
                    <a:pt x="139" y="125"/>
                  </a:cubicBezTo>
                  <a:close/>
                  <a:moveTo>
                    <a:pt x="135" y="122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5" y="122"/>
                    <a:pt x="135" y="122"/>
                    <a:pt x="135" y="122"/>
                  </a:cubicBezTo>
                  <a:close/>
                  <a:moveTo>
                    <a:pt x="14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lose/>
                  <a:moveTo>
                    <a:pt x="150" y="112"/>
                  </a:moveTo>
                  <a:cubicBezTo>
                    <a:pt x="149" y="113"/>
                    <a:pt x="149" y="113"/>
                    <a:pt x="149" y="113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lose/>
                  <a:moveTo>
                    <a:pt x="158" y="111"/>
                  </a:moveTo>
                  <a:cubicBezTo>
                    <a:pt x="158" y="111"/>
                    <a:pt x="158" y="111"/>
                    <a:pt x="158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lose/>
                  <a:moveTo>
                    <a:pt x="154" y="107"/>
                  </a:move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4" y="107"/>
                    <a:pt x="154" y="107"/>
                    <a:pt x="154" y="107"/>
                  </a:cubicBezTo>
                  <a:close/>
                  <a:moveTo>
                    <a:pt x="160" y="104"/>
                  </a:moveTo>
                  <a:cubicBezTo>
                    <a:pt x="160" y="105"/>
                    <a:pt x="160" y="105"/>
                    <a:pt x="160" y="105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lose/>
                  <a:moveTo>
                    <a:pt x="161" y="91"/>
                  </a:moveTo>
                  <a:cubicBezTo>
                    <a:pt x="160" y="91"/>
                    <a:pt x="160" y="91"/>
                    <a:pt x="160" y="91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lose/>
                  <a:moveTo>
                    <a:pt x="154" y="93"/>
                  </a:move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3"/>
                  </a:cubicBezTo>
                  <a:close/>
                  <a:moveTo>
                    <a:pt x="153" y="92"/>
                  </a:moveTo>
                  <a:cubicBezTo>
                    <a:pt x="153" y="92"/>
                    <a:pt x="153" y="92"/>
                    <a:pt x="153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3" y="92"/>
                    <a:pt x="153" y="92"/>
                    <a:pt x="153" y="92"/>
                  </a:cubicBezTo>
                  <a:close/>
                  <a:moveTo>
                    <a:pt x="159" y="78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64" y="82"/>
                  </a:moveTo>
                  <a:cubicBezTo>
                    <a:pt x="164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4" y="82"/>
                    <a:pt x="164" y="82"/>
                    <a:pt x="164" y="82"/>
                  </a:cubicBezTo>
                  <a:close/>
                  <a:moveTo>
                    <a:pt x="162" y="77"/>
                  </a:move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7"/>
                  </a:cubicBezTo>
                  <a:close/>
                  <a:moveTo>
                    <a:pt x="162" y="74"/>
                  </a:moveTo>
                  <a:cubicBezTo>
                    <a:pt x="162" y="74"/>
                    <a:pt x="162" y="74"/>
                    <a:pt x="162" y="74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4"/>
                  </a:cubicBezTo>
                  <a:close/>
                  <a:moveTo>
                    <a:pt x="166" y="65"/>
                  </a:moveTo>
                  <a:cubicBezTo>
                    <a:pt x="167" y="66"/>
                    <a:pt x="167" y="66"/>
                    <a:pt x="167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6" y="65"/>
                    <a:pt x="166" y="65"/>
                    <a:pt x="166" y="65"/>
                  </a:cubicBezTo>
                  <a:close/>
                  <a:moveTo>
                    <a:pt x="164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4" y="54"/>
                    <a:pt x="164" y="54"/>
                    <a:pt x="164" y="54"/>
                  </a:cubicBezTo>
                  <a:close/>
                  <a:moveTo>
                    <a:pt x="173" y="32"/>
                  </a:moveTo>
                  <a:cubicBezTo>
                    <a:pt x="173" y="31"/>
                    <a:pt x="173" y="31"/>
                    <a:pt x="173" y="31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2"/>
                    <a:pt x="173" y="32"/>
                    <a:pt x="173" y="32"/>
                  </a:cubicBezTo>
                  <a:close/>
                  <a:moveTo>
                    <a:pt x="170" y="34"/>
                  </a:moveTo>
                  <a:cubicBezTo>
                    <a:pt x="170" y="34"/>
                    <a:pt x="170" y="34"/>
                    <a:pt x="170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9" y="32"/>
                  </a:move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2"/>
                  </a:cubicBezTo>
                  <a:close/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lose/>
                  <a:moveTo>
                    <a:pt x="122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4"/>
                    <a:pt x="122" y="4"/>
                    <a:pt x="122" y="4"/>
                  </a:cubicBezTo>
                  <a:close/>
                  <a:moveTo>
                    <a:pt x="118" y="4"/>
                  </a:move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03" y="8"/>
                  </a:move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lose/>
                  <a:moveTo>
                    <a:pt x="102" y="9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lose/>
                  <a:moveTo>
                    <a:pt x="98" y="8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lose/>
                  <a:moveTo>
                    <a:pt x="95" y="16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6"/>
                    <a:pt x="95" y="16"/>
                    <a:pt x="95" y="16"/>
                  </a:cubicBezTo>
                  <a:close/>
                  <a:moveTo>
                    <a:pt x="96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lose/>
                  <a:moveTo>
                    <a:pt x="96" y="24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4"/>
                    <a:pt x="96" y="24"/>
                    <a:pt x="96" y="24"/>
                  </a:cubicBezTo>
                  <a:close/>
                  <a:moveTo>
                    <a:pt x="84" y="17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7"/>
                    <a:pt x="84" y="17"/>
                    <a:pt x="84" y="17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22"/>
                    <a:pt x="82" y="22"/>
                    <a:pt x="82" y="22"/>
                  </a:cubicBezTo>
                  <a:close/>
                  <a:moveTo>
                    <a:pt x="34" y="28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4" y="63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lose/>
                  <a:moveTo>
                    <a:pt x="0" y="63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34" y="97"/>
                  </a:move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4" y="100"/>
                  </a:moveTo>
                  <a:cubicBezTo>
                    <a:pt x="34" y="100"/>
                    <a:pt x="34" y="100"/>
                    <a:pt x="34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lose/>
                  <a:moveTo>
                    <a:pt x="35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lose/>
                  <a:moveTo>
                    <a:pt x="35" y="106"/>
                  </a:moveTo>
                  <a:cubicBezTo>
                    <a:pt x="35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5" y="106"/>
                    <a:pt x="35" y="106"/>
                  </a:cubicBezTo>
                  <a:close/>
                  <a:moveTo>
                    <a:pt x="34" y="108"/>
                  </a:move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lose/>
                  <a:moveTo>
                    <a:pt x="35" y="111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1"/>
                    <a:pt x="35" y="111"/>
                  </a:cubicBezTo>
                  <a:close/>
                  <a:moveTo>
                    <a:pt x="37" y="112"/>
                  </a:move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lose/>
                  <a:moveTo>
                    <a:pt x="34" y="113"/>
                  </a:moveTo>
                  <a:cubicBezTo>
                    <a:pt x="34" y="113"/>
                    <a:pt x="34" y="113"/>
                    <a:pt x="34" y="113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lose/>
                  <a:moveTo>
                    <a:pt x="35" y="113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3"/>
                    <a:pt x="35" y="113"/>
                    <a:pt x="35" y="113"/>
                  </a:cubicBezTo>
                  <a:close/>
                  <a:moveTo>
                    <a:pt x="35" y="114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35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36" y="116"/>
                  </a:move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6"/>
                    <a:pt x="36" y="116"/>
                  </a:cubicBezTo>
                  <a:close/>
                  <a:moveTo>
                    <a:pt x="33" y="118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8"/>
                    <a:pt x="33" y="118"/>
                    <a:pt x="33" y="118"/>
                  </a:cubicBezTo>
                  <a:close/>
                  <a:moveTo>
                    <a:pt x="35" y="119"/>
                  </a:moveTo>
                  <a:cubicBezTo>
                    <a:pt x="36" y="118"/>
                    <a:pt x="36" y="118"/>
                    <a:pt x="36" y="118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lose/>
                  <a:moveTo>
                    <a:pt x="36" y="119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9"/>
                    <a:pt x="36" y="119"/>
                    <a:pt x="36" y="119"/>
                  </a:cubicBezTo>
                  <a:close/>
                  <a:moveTo>
                    <a:pt x="36" y="120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20"/>
                    <a:pt x="36" y="120"/>
                    <a:pt x="36" y="120"/>
                  </a:cubicBezTo>
                  <a:close/>
                  <a:moveTo>
                    <a:pt x="34" y="120"/>
                  </a:moveTo>
                  <a:cubicBezTo>
                    <a:pt x="35" y="120"/>
                    <a:pt x="35" y="120"/>
                    <a:pt x="35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lose/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3"/>
                    <a:pt x="33" y="123"/>
                  </a:cubicBezTo>
                  <a:close/>
                  <a:moveTo>
                    <a:pt x="32" y="125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2" y="125"/>
                    <a:pt x="32" y="125"/>
                    <a:pt x="32" y="125"/>
                  </a:cubicBezTo>
                  <a:close/>
                  <a:moveTo>
                    <a:pt x="52" y="218"/>
                  </a:moveTo>
                  <a:cubicBezTo>
                    <a:pt x="52" y="217"/>
                    <a:pt x="52" y="217"/>
                    <a:pt x="52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lose/>
                  <a:moveTo>
                    <a:pt x="47" y="215"/>
                  </a:moveTo>
                  <a:cubicBezTo>
                    <a:pt x="47" y="215"/>
                    <a:pt x="47" y="215"/>
                    <a:pt x="47" y="215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5"/>
                    <a:pt x="47" y="215"/>
                    <a:pt x="47" y="215"/>
                  </a:cubicBezTo>
                  <a:close/>
                  <a:moveTo>
                    <a:pt x="44" y="210"/>
                  </a:moveTo>
                  <a:cubicBezTo>
                    <a:pt x="44" y="210"/>
                    <a:pt x="44" y="210"/>
                    <a:pt x="44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10"/>
                    <a:pt x="44" y="210"/>
                    <a:pt x="44" y="210"/>
                  </a:cubicBezTo>
                  <a:close/>
                  <a:moveTo>
                    <a:pt x="42" y="210"/>
                  </a:moveTo>
                  <a:cubicBezTo>
                    <a:pt x="42" y="210"/>
                    <a:pt x="42" y="210"/>
                    <a:pt x="42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10"/>
                    <a:pt x="42" y="210"/>
                    <a:pt x="42" y="210"/>
                  </a:cubicBezTo>
                  <a:close/>
                  <a:moveTo>
                    <a:pt x="37" y="210"/>
                  </a:moveTo>
                  <a:cubicBezTo>
                    <a:pt x="37" y="210"/>
                    <a:pt x="37" y="210"/>
                    <a:pt x="37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7" y="210"/>
                    <a:pt x="37" y="210"/>
                    <a:pt x="37" y="210"/>
                  </a:cubicBezTo>
                  <a:close/>
                  <a:moveTo>
                    <a:pt x="31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1" y="186"/>
                    <a:pt x="31" y="186"/>
                    <a:pt x="31" y="186"/>
                  </a:cubicBezTo>
                  <a:close/>
                  <a:moveTo>
                    <a:pt x="31" y="185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27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7" y="177"/>
                    <a:pt x="27" y="177"/>
                    <a:pt x="27" y="177"/>
                  </a:cubicBezTo>
                  <a:close/>
                  <a:moveTo>
                    <a:pt x="27" y="176"/>
                  </a:moveTo>
                  <a:cubicBezTo>
                    <a:pt x="27" y="176"/>
                    <a:pt x="27" y="176"/>
                    <a:pt x="27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lose/>
                  <a:moveTo>
                    <a:pt x="27" y="168"/>
                  </a:move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7" y="168"/>
                    <a:pt x="27" y="168"/>
                    <a:pt x="27" y="168"/>
                  </a:cubicBezTo>
                  <a:close/>
                  <a:moveTo>
                    <a:pt x="28" y="167"/>
                  </a:moveTo>
                  <a:cubicBezTo>
                    <a:pt x="28" y="167"/>
                    <a:pt x="28" y="167"/>
                    <a:pt x="28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8" y="167"/>
                    <a:pt x="28" y="167"/>
                    <a:pt x="28" y="16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6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7"/>
                    <a:pt x="26" y="167"/>
                    <a:pt x="26" y="167"/>
                  </a:cubicBezTo>
                  <a:close/>
                  <a:moveTo>
                    <a:pt x="29" y="160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60"/>
                    <a:pt x="29" y="160"/>
                    <a:pt x="29" y="160"/>
                  </a:cubicBezTo>
                  <a:close/>
                  <a:moveTo>
                    <a:pt x="36" y="157"/>
                  </a:move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lose/>
                  <a:moveTo>
                    <a:pt x="33" y="153"/>
                  </a:move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lose/>
                  <a:moveTo>
                    <a:pt x="36" y="15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6" y="153"/>
                    <a:pt x="36" y="153"/>
                    <a:pt x="36" y="153"/>
                  </a:cubicBezTo>
                  <a:close/>
                  <a:moveTo>
                    <a:pt x="34" y="153"/>
                  </a:moveTo>
                  <a:cubicBezTo>
                    <a:pt x="35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4" y="153"/>
                    <a:pt x="34" y="153"/>
                    <a:pt x="34" y="153"/>
                  </a:cubicBezTo>
                  <a:close/>
                  <a:moveTo>
                    <a:pt x="42" y="137"/>
                  </a:moveTo>
                  <a:cubicBezTo>
                    <a:pt x="42" y="138"/>
                    <a:pt x="42" y="138"/>
                    <a:pt x="42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7"/>
                    <a:pt x="42" y="137"/>
                    <a:pt x="42" y="137"/>
                  </a:cubicBezTo>
                  <a:close/>
                  <a:moveTo>
                    <a:pt x="42" y="135"/>
                  </a:moveTo>
                  <a:cubicBezTo>
                    <a:pt x="41" y="135"/>
                    <a:pt x="41" y="135"/>
                    <a:pt x="41" y="135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lose/>
                  <a:moveTo>
                    <a:pt x="39" y="130"/>
                  </a:moveTo>
                  <a:cubicBezTo>
                    <a:pt x="40" y="130"/>
                    <a:pt x="40" y="130"/>
                    <a:pt x="40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9" y="130"/>
                    <a:pt x="39" y="130"/>
                  </a:cubicBezTo>
                  <a:close/>
                  <a:moveTo>
                    <a:pt x="39" y="133"/>
                  </a:move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9" y="133"/>
                    <a:pt x="39" y="133"/>
                    <a:pt x="39" y="133"/>
                  </a:cubicBezTo>
                  <a:close/>
                  <a:moveTo>
                    <a:pt x="36" y="133"/>
                  </a:moveTo>
                  <a:cubicBezTo>
                    <a:pt x="37" y="133"/>
                    <a:pt x="37" y="133"/>
                    <a:pt x="37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3"/>
                    <a:pt x="36" y="133"/>
                    <a:pt x="36" y="133"/>
                  </a:cubicBezTo>
                  <a:close/>
                  <a:moveTo>
                    <a:pt x="31" y="137"/>
                  </a:moveTo>
                  <a:cubicBezTo>
                    <a:pt x="31" y="137"/>
                    <a:pt x="31" y="137"/>
                    <a:pt x="31" y="137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1" y="137"/>
                    <a:pt x="31" y="137"/>
                  </a:cubicBezTo>
                  <a:close/>
                  <a:moveTo>
                    <a:pt x="41" y="144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1" y="144"/>
                    <a:pt x="41" y="144"/>
                    <a:pt x="41" y="144"/>
                  </a:cubicBezTo>
                  <a:close/>
                  <a:moveTo>
                    <a:pt x="31" y="147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1" y="146"/>
                    <a:pt x="31" y="146"/>
                    <a:pt x="31" y="146"/>
                  </a:cubicBezTo>
                  <a:lnTo>
                    <a:pt x="3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59" name="Freeform 161"/>
            <p:cNvSpPr>
              <a:spLocks noEditPoints="1"/>
            </p:cNvSpPr>
            <p:nvPr/>
          </p:nvSpPr>
          <p:spPr bwMode="auto">
            <a:xfrm>
              <a:off x="1705606" y="742950"/>
              <a:ext cx="1834736" cy="1541384"/>
            </a:xfrm>
            <a:custGeom>
              <a:avLst/>
              <a:gdLst>
                <a:gd name="T0" fmla="*/ 282 w 385"/>
                <a:gd name="T1" fmla="*/ 23 h 323"/>
                <a:gd name="T2" fmla="*/ 282 w 385"/>
                <a:gd name="T3" fmla="*/ 55 h 323"/>
                <a:gd name="T4" fmla="*/ 281 w 385"/>
                <a:gd name="T5" fmla="*/ 61 h 323"/>
                <a:gd name="T6" fmla="*/ 300 w 385"/>
                <a:gd name="T7" fmla="*/ 38 h 323"/>
                <a:gd name="T8" fmla="*/ 301 w 385"/>
                <a:gd name="T9" fmla="*/ 22 h 323"/>
                <a:gd name="T10" fmla="*/ 325 w 385"/>
                <a:gd name="T11" fmla="*/ 10 h 323"/>
                <a:gd name="T12" fmla="*/ 379 w 385"/>
                <a:gd name="T13" fmla="*/ 12 h 323"/>
                <a:gd name="T14" fmla="*/ 330 w 385"/>
                <a:gd name="T15" fmla="*/ 46 h 323"/>
                <a:gd name="T16" fmla="*/ 296 w 385"/>
                <a:gd name="T17" fmla="*/ 67 h 323"/>
                <a:gd name="T18" fmla="*/ 308 w 385"/>
                <a:gd name="T19" fmla="*/ 151 h 323"/>
                <a:gd name="T20" fmla="*/ 270 w 385"/>
                <a:gd name="T21" fmla="*/ 63 h 323"/>
                <a:gd name="T22" fmla="*/ 241 w 385"/>
                <a:gd name="T23" fmla="*/ 43 h 323"/>
                <a:gd name="T24" fmla="*/ 201 w 385"/>
                <a:gd name="T25" fmla="*/ 40 h 323"/>
                <a:gd name="T26" fmla="*/ 263 w 385"/>
                <a:gd name="T27" fmla="*/ 71 h 323"/>
                <a:gd name="T28" fmla="*/ 273 w 385"/>
                <a:gd name="T29" fmla="*/ 98 h 323"/>
                <a:gd name="T30" fmla="*/ 165 w 385"/>
                <a:gd name="T31" fmla="*/ 52 h 323"/>
                <a:gd name="T32" fmla="*/ 239 w 385"/>
                <a:gd name="T33" fmla="*/ 81 h 323"/>
                <a:gd name="T34" fmla="*/ 222 w 385"/>
                <a:gd name="T35" fmla="*/ 71 h 323"/>
                <a:gd name="T36" fmla="*/ 213 w 385"/>
                <a:gd name="T37" fmla="*/ 74 h 323"/>
                <a:gd name="T38" fmla="*/ 201 w 385"/>
                <a:gd name="T39" fmla="*/ 63 h 323"/>
                <a:gd name="T40" fmla="*/ 145 w 385"/>
                <a:gd name="T41" fmla="*/ 70 h 323"/>
                <a:gd name="T42" fmla="*/ 207 w 385"/>
                <a:gd name="T43" fmla="*/ 101 h 323"/>
                <a:gd name="T44" fmla="*/ 221 w 385"/>
                <a:gd name="T45" fmla="*/ 106 h 323"/>
                <a:gd name="T46" fmla="*/ 277 w 385"/>
                <a:gd name="T47" fmla="*/ 112 h 323"/>
                <a:gd name="T48" fmla="*/ 266 w 385"/>
                <a:gd name="T49" fmla="*/ 145 h 323"/>
                <a:gd name="T50" fmla="*/ 191 w 385"/>
                <a:gd name="T51" fmla="*/ 148 h 323"/>
                <a:gd name="T52" fmla="*/ 188 w 385"/>
                <a:gd name="T53" fmla="*/ 109 h 323"/>
                <a:gd name="T54" fmla="*/ 162 w 385"/>
                <a:gd name="T55" fmla="*/ 87 h 323"/>
                <a:gd name="T56" fmla="*/ 142 w 385"/>
                <a:gd name="T57" fmla="*/ 130 h 323"/>
                <a:gd name="T58" fmla="*/ 182 w 385"/>
                <a:gd name="T59" fmla="*/ 139 h 323"/>
                <a:gd name="T60" fmla="*/ 277 w 385"/>
                <a:gd name="T61" fmla="*/ 194 h 323"/>
                <a:gd name="T62" fmla="*/ 280 w 385"/>
                <a:gd name="T63" fmla="*/ 154 h 323"/>
                <a:gd name="T64" fmla="*/ 242 w 385"/>
                <a:gd name="T65" fmla="*/ 135 h 323"/>
                <a:gd name="T66" fmla="*/ 258 w 385"/>
                <a:gd name="T67" fmla="*/ 120 h 323"/>
                <a:gd name="T68" fmla="*/ 287 w 385"/>
                <a:gd name="T69" fmla="*/ 120 h 323"/>
                <a:gd name="T70" fmla="*/ 296 w 385"/>
                <a:gd name="T71" fmla="*/ 143 h 323"/>
                <a:gd name="T72" fmla="*/ 305 w 385"/>
                <a:gd name="T73" fmla="*/ 158 h 323"/>
                <a:gd name="T74" fmla="*/ 320 w 385"/>
                <a:gd name="T75" fmla="*/ 177 h 323"/>
                <a:gd name="T76" fmla="*/ 306 w 385"/>
                <a:gd name="T77" fmla="*/ 178 h 323"/>
                <a:gd name="T78" fmla="*/ 298 w 385"/>
                <a:gd name="T79" fmla="*/ 202 h 323"/>
                <a:gd name="T80" fmla="*/ 241 w 385"/>
                <a:gd name="T81" fmla="*/ 185 h 323"/>
                <a:gd name="T82" fmla="*/ 283 w 385"/>
                <a:gd name="T83" fmla="*/ 220 h 323"/>
                <a:gd name="T84" fmla="*/ 229 w 385"/>
                <a:gd name="T85" fmla="*/ 245 h 323"/>
                <a:gd name="T86" fmla="*/ 305 w 385"/>
                <a:gd name="T87" fmla="*/ 297 h 323"/>
                <a:gd name="T88" fmla="*/ 326 w 385"/>
                <a:gd name="T89" fmla="*/ 297 h 323"/>
                <a:gd name="T90" fmla="*/ 318 w 385"/>
                <a:gd name="T91" fmla="*/ 278 h 323"/>
                <a:gd name="T92" fmla="*/ 35 w 385"/>
                <a:gd name="T93" fmla="*/ 268 h 323"/>
                <a:gd name="T94" fmla="*/ 20 w 385"/>
                <a:gd name="T95" fmla="*/ 240 h 323"/>
                <a:gd name="T96" fmla="*/ 65 w 385"/>
                <a:gd name="T97" fmla="*/ 112 h 323"/>
                <a:gd name="T98" fmla="*/ 28 w 385"/>
                <a:gd name="T99" fmla="*/ 245 h 323"/>
                <a:gd name="T100" fmla="*/ 68 w 385"/>
                <a:gd name="T101" fmla="*/ 116 h 323"/>
                <a:gd name="T102" fmla="*/ 112 w 385"/>
                <a:gd name="T103" fmla="*/ 117 h 323"/>
                <a:gd name="T104" fmla="*/ 169 w 385"/>
                <a:gd name="T105" fmla="*/ 137 h 323"/>
                <a:gd name="T106" fmla="*/ 201 w 385"/>
                <a:gd name="T107" fmla="*/ 156 h 323"/>
                <a:gd name="T108" fmla="*/ 225 w 385"/>
                <a:gd name="T109" fmla="*/ 132 h 323"/>
                <a:gd name="T110" fmla="*/ 258 w 385"/>
                <a:gd name="T111" fmla="*/ 148 h 323"/>
                <a:gd name="T112" fmla="*/ 216 w 385"/>
                <a:gd name="T113" fmla="*/ 185 h 323"/>
                <a:gd name="T114" fmla="*/ 178 w 385"/>
                <a:gd name="T115" fmla="*/ 234 h 323"/>
                <a:gd name="T116" fmla="*/ 246 w 385"/>
                <a:gd name="T117" fmla="*/ 222 h 323"/>
                <a:gd name="T118" fmla="*/ 293 w 385"/>
                <a:gd name="T119" fmla="*/ 224 h 323"/>
                <a:gd name="T120" fmla="*/ 312 w 385"/>
                <a:gd name="T121" fmla="*/ 258 h 323"/>
                <a:gd name="T122" fmla="*/ 275 w 385"/>
                <a:gd name="T123" fmla="*/ 281 h 323"/>
                <a:gd name="T124" fmla="*/ 281 w 385"/>
                <a:gd name="T125" fmla="*/ 30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" h="323">
                  <a:moveTo>
                    <a:pt x="278" y="57"/>
                  </a:moveTo>
                  <a:cubicBezTo>
                    <a:pt x="279" y="56"/>
                    <a:pt x="279" y="56"/>
                    <a:pt x="279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3"/>
                    <a:pt x="282" y="53"/>
                    <a:pt x="282" y="53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4" y="53"/>
                    <a:pt x="284" y="53"/>
                    <a:pt x="284" y="53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4" y="51"/>
                    <a:pt x="284" y="51"/>
                    <a:pt x="284" y="51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5" y="48"/>
                    <a:pt x="285" y="48"/>
                    <a:pt x="285" y="48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5" y="50"/>
                    <a:pt x="285" y="50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90" y="46"/>
                    <a:pt x="290" y="46"/>
                    <a:pt x="290" y="46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5" y="46"/>
                    <a:pt x="295" y="46"/>
                    <a:pt x="295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4"/>
                    <a:pt x="297" y="44"/>
                    <a:pt x="297" y="44"/>
                  </a:cubicBezTo>
                  <a:cubicBezTo>
                    <a:pt x="298" y="44"/>
                    <a:pt x="298" y="44"/>
                    <a:pt x="298" y="44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97" y="42"/>
                    <a:pt x="297" y="42"/>
                    <a:pt x="297" y="42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292" y="40"/>
                    <a:pt x="292" y="40"/>
                    <a:pt x="292" y="40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8" y="28"/>
                    <a:pt x="298" y="28"/>
                    <a:pt x="298" y="28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5" y="33"/>
                    <a:pt x="295" y="33"/>
                    <a:pt x="295" y="33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296" y="27"/>
                    <a:pt x="296" y="27"/>
                    <a:pt x="296" y="27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9" y="13"/>
                    <a:pt x="289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4" y="18"/>
                    <a:pt x="284" y="18"/>
                    <a:pt x="284" y="18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4" y="22"/>
                    <a:pt x="284" y="22"/>
                    <a:pt x="284" y="22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81" y="29"/>
                    <a:pt x="281" y="29"/>
                    <a:pt x="281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3" y="32"/>
                    <a:pt x="273" y="32"/>
                    <a:pt x="273" y="32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4" y="34"/>
                    <a:pt x="274" y="34"/>
                    <a:pt x="274" y="34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2" y="35"/>
                    <a:pt x="272" y="35"/>
                    <a:pt x="272" y="3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2" y="37"/>
                    <a:pt x="272" y="37"/>
                    <a:pt x="272" y="37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4" y="40"/>
                    <a:pt x="274" y="40"/>
                    <a:pt x="274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0" y="43"/>
                    <a:pt x="280" y="43"/>
                    <a:pt x="280" y="43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8" y="42"/>
                    <a:pt x="278" y="42"/>
                    <a:pt x="278" y="42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8" y="43"/>
                    <a:pt x="278" y="43"/>
                    <a:pt x="278" y="43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1" y="44"/>
                    <a:pt x="281" y="44"/>
                    <a:pt x="281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7" y="44"/>
                    <a:pt x="277" y="44"/>
                    <a:pt x="277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5" y="43"/>
                    <a:pt x="275" y="43"/>
                    <a:pt x="275" y="43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1" y="43"/>
                    <a:pt x="271" y="43"/>
                    <a:pt x="271" y="43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70" y="48"/>
                    <a:pt x="270" y="48"/>
                    <a:pt x="270" y="48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7" y="55"/>
                    <a:pt x="277" y="55"/>
                    <a:pt x="277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5"/>
                    <a:pt x="278" y="55"/>
                    <a:pt x="278" y="55"/>
                  </a:cubicBezTo>
                  <a:cubicBezTo>
                    <a:pt x="278" y="56"/>
                    <a:pt x="278" y="56"/>
                    <a:pt x="278" y="56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lose/>
                  <a:moveTo>
                    <a:pt x="281" y="22"/>
                  </a:moveTo>
                  <a:cubicBezTo>
                    <a:pt x="281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2"/>
                    <a:pt x="281" y="22"/>
                    <a:pt x="281" y="22"/>
                  </a:cubicBezTo>
                  <a:close/>
                  <a:moveTo>
                    <a:pt x="281" y="57"/>
                  </a:moveTo>
                  <a:cubicBezTo>
                    <a:pt x="281" y="56"/>
                    <a:pt x="281" y="56"/>
                    <a:pt x="281" y="56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1" y="57"/>
                    <a:pt x="281" y="57"/>
                    <a:pt x="281" y="57"/>
                  </a:cubicBezTo>
                  <a:close/>
                  <a:moveTo>
                    <a:pt x="290" y="49"/>
                  </a:moveTo>
                  <a:cubicBezTo>
                    <a:pt x="291" y="48"/>
                    <a:pt x="291" y="48"/>
                    <a:pt x="291" y="48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4" y="48"/>
                    <a:pt x="294" y="48"/>
                    <a:pt x="294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3" y="49"/>
                    <a:pt x="293" y="49"/>
                    <a:pt x="293" y="49"/>
                  </a:cubicBezTo>
                  <a:cubicBezTo>
                    <a:pt x="292" y="49"/>
                    <a:pt x="292" y="49"/>
                    <a:pt x="292" y="49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0" y="49"/>
                    <a:pt x="290" y="49"/>
                    <a:pt x="290" y="49"/>
                  </a:cubicBezTo>
                  <a:close/>
                  <a:moveTo>
                    <a:pt x="357" y="2"/>
                  </a:moveTo>
                  <a:cubicBezTo>
                    <a:pt x="357" y="1"/>
                    <a:pt x="357" y="1"/>
                    <a:pt x="357" y="1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7" y="2"/>
                    <a:pt x="357" y="2"/>
                    <a:pt x="357" y="2"/>
                  </a:cubicBezTo>
                  <a:close/>
                  <a:moveTo>
                    <a:pt x="325" y="58"/>
                  </a:moveTo>
                  <a:cubicBezTo>
                    <a:pt x="325" y="59"/>
                    <a:pt x="325" y="59"/>
                    <a:pt x="325" y="59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5" y="58"/>
                    <a:pt x="325" y="58"/>
                    <a:pt x="325" y="58"/>
                  </a:cubicBezTo>
                  <a:close/>
                  <a:moveTo>
                    <a:pt x="309" y="67"/>
                  </a:moveTo>
                  <a:cubicBezTo>
                    <a:pt x="309" y="68"/>
                    <a:pt x="309" y="68"/>
                    <a:pt x="309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09" y="67"/>
                    <a:pt x="309" y="67"/>
                    <a:pt x="309" y="67"/>
                  </a:cubicBezTo>
                  <a:close/>
                  <a:moveTo>
                    <a:pt x="287" y="67"/>
                  </a:moveTo>
                  <a:cubicBezTo>
                    <a:pt x="286" y="66"/>
                    <a:pt x="286" y="66"/>
                    <a:pt x="286" y="66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lose/>
                  <a:moveTo>
                    <a:pt x="280" y="79"/>
                  </a:moveTo>
                  <a:cubicBezTo>
                    <a:pt x="280" y="78"/>
                    <a:pt x="280" y="78"/>
                    <a:pt x="280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1"/>
                    <a:pt x="280" y="81"/>
                    <a:pt x="280" y="81"/>
                  </a:cubicBezTo>
                  <a:cubicBezTo>
                    <a:pt x="279" y="81"/>
                    <a:pt x="279" y="81"/>
                    <a:pt x="279" y="81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4"/>
                    <a:pt x="272" y="74"/>
                    <a:pt x="272" y="74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6" y="75"/>
                    <a:pt x="266" y="75"/>
                    <a:pt x="266" y="75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0"/>
                    <a:pt x="268" y="70"/>
                    <a:pt x="268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79" y="68"/>
                    <a:pt x="279" y="68"/>
                    <a:pt x="279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1" y="61"/>
                    <a:pt x="281" y="61"/>
                    <a:pt x="281" y="61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5" y="63"/>
                    <a:pt x="285" y="63"/>
                    <a:pt x="285" y="63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8"/>
                    <a:pt x="288" y="68"/>
                    <a:pt x="288" y="68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2" y="68"/>
                    <a:pt x="292" y="68"/>
                    <a:pt x="292" y="68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7" y="64"/>
                    <a:pt x="297" y="64"/>
                    <a:pt x="297" y="64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8" y="62"/>
                    <a:pt x="298" y="62"/>
                    <a:pt x="298" y="6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1"/>
                    <a:pt x="287" y="61"/>
                    <a:pt x="287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2" y="58"/>
                    <a:pt x="292" y="58"/>
                    <a:pt x="292" y="58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6" y="60"/>
                    <a:pt x="286" y="60"/>
                    <a:pt x="286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85" y="58"/>
                    <a:pt x="285" y="58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4" y="59"/>
                    <a:pt x="284" y="59"/>
                    <a:pt x="284" y="59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4" y="55"/>
                    <a:pt x="284" y="55"/>
                    <a:pt x="284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0"/>
                    <a:pt x="295" y="50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9" y="52"/>
                    <a:pt x="299" y="52"/>
                    <a:pt x="299" y="52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3" y="54"/>
                    <a:pt x="303" y="54"/>
                    <a:pt x="303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2" y="52"/>
                    <a:pt x="302" y="52"/>
                    <a:pt x="302" y="52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299" y="51"/>
                    <a:pt x="299" y="51"/>
                    <a:pt x="299" y="51"/>
                  </a:cubicBezTo>
                  <a:cubicBezTo>
                    <a:pt x="298" y="51"/>
                    <a:pt x="298" y="51"/>
                    <a:pt x="298" y="51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9" y="48"/>
                    <a:pt x="299" y="48"/>
                    <a:pt x="299" y="48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8" y="47"/>
                    <a:pt x="298" y="47"/>
                    <a:pt x="298" y="47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299" y="40"/>
                    <a:pt x="299" y="40"/>
                    <a:pt x="299" y="40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8" y="39"/>
                    <a:pt x="298" y="39"/>
                    <a:pt x="298" y="39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300" y="35"/>
                    <a:pt x="300" y="35"/>
                    <a:pt x="300" y="35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5" y="33"/>
                    <a:pt x="305" y="33"/>
                    <a:pt x="305" y="33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0" y="38"/>
                    <a:pt x="310" y="38"/>
                    <a:pt x="310" y="38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4" y="42"/>
                    <a:pt x="314" y="42"/>
                    <a:pt x="314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1"/>
                    <a:pt x="312" y="41"/>
                    <a:pt x="312" y="41"/>
                  </a:cubicBezTo>
                  <a:cubicBezTo>
                    <a:pt x="311" y="41"/>
                    <a:pt x="311" y="41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20" y="35"/>
                    <a:pt x="320" y="35"/>
                    <a:pt x="320" y="35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4" y="35"/>
                    <a:pt x="324" y="35"/>
                    <a:pt x="324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3" y="34"/>
                    <a:pt x="323" y="34"/>
                    <a:pt x="323" y="34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31" y="34"/>
                    <a:pt x="331" y="34"/>
                    <a:pt x="331" y="34"/>
                  </a:cubicBezTo>
                  <a:cubicBezTo>
                    <a:pt x="332" y="34"/>
                    <a:pt x="332" y="34"/>
                    <a:pt x="332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1" y="32"/>
                    <a:pt x="331" y="32"/>
                    <a:pt x="331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3" y="27"/>
                    <a:pt x="333" y="27"/>
                    <a:pt x="333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8" y="29"/>
                    <a:pt x="328" y="29"/>
                    <a:pt x="328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16" y="31"/>
                    <a:pt x="316" y="31"/>
                    <a:pt x="316" y="31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8" y="30"/>
                    <a:pt x="318" y="30"/>
                    <a:pt x="318" y="30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29"/>
                    <a:pt x="318" y="29"/>
                    <a:pt x="318" y="29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4" y="30"/>
                    <a:pt x="314" y="30"/>
                    <a:pt x="31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3" y="30"/>
                    <a:pt x="313" y="30"/>
                    <a:pt x="313" y="30"/>
                  </a:cubicBezTo>
                  <a:cubicBezTo>
                    <a:pt x="312" y="31"/>
                    <a:pt x="312" y="31"/>
                    <a:pt x="312" y="31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5" y="29"/>
                    <a:pt x="305" y="29"/>
                    <a:pt x="305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28"/>
                    <a:pt x="304" y="28"/>
                    <a:pt x="304" y="28"/>
                  </a:cubicBezTo>
                  <a:cubicBezTo>
                    <a:pt x="305" y="28"/>
                    <a:pt x="305" y="28"/>
                    <a:pt x="305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7" y="26"/>
                    <a:pt x="307" y="26"/>
                    <a:pt x="307" y="26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12" y="24"/>
                    <a:pt x="312" y="24"/>
                    <a:pt x="312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5" y="24"/>
                    <a:pt x="315" y="24"/>
                    <a:pt x="315" y="24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9" y="21"/>
                    <a:pt x="299" y="21"/>
                    <a:pt x="299" y="21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6" y="22"/>
                    <a:pt x="306" y="22"/>
                    <a:pt x="306" y="22"/>
                  </a:cubicBezTo>
                  <a:cubicBezTo>
                    <a:pt x="305" y="21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1" y="20"/>
                    <a:pt x="301" y="20"/>
                    <a:pt x="301" y="2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3" y="17"/>
                    <a:pt x="303" y="17"/>
                    <a:pt x="303" y="17"/>
                  </a:cubicBezTo>
                  <a:cubicBezTo>
                    <a:pt x="304" y="16"/>
                    <a:pt x="304" y="16"/>
                    <a:pt x="304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7" y="15"/>
                    <a:pt x="307" y="15"/>
                    <a:pt x="307" y="15"/>
                  </a:cubicBezTo>
                  <a:cubicBezTo>
                    <a:pt x="307" y="16"/>
                    <a:pt x="307" y="16"/>
                    <a:pt x="307" y="16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4" y="15"/>
                    <a:pt x="304" y="15"/>
                    <a:pt x="304" y="15"/>
                  </a:cubicBezTo>
                  <a:cubicBezTo>
                    <a:pt x="303" y="15"/>
                    <a:pt x="303" y="15"/>
                    <a:pt x="303" y="15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5" y="13"/>
                    <a:pt x="305" y="13"/>
                    <a:pt x="305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1"/>
                    <a:pt x="304" y="11"/>
                    <a:pt x="304" y="11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300" y="12"/>
                    <a:pt x="300" y="12"/>
                    <a:pt x="300" y="12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4" y="9"/>
                    <a:pt x="304" y="9"/>
                    <a:pt x="304" y="9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8"/>
                    <a:pt x="311" y="8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7" y="10"/>
                    <a:pt x="317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9" y="11"/>
                    <a:pt x="319" y="11"/>
                    <a:pt x="319" y="11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6"/>
                    <a:pt x="324" y="6"/>
                    <a:pt x="324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9" y="8"/>
                    <a:pt x="329" y="8"/>
                    <a:pt x="329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29" y="6"/>
                    <a:pt x="329" y="6"/>
                    <a:pt x="329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1" y="6"/>
                    <a:pt x="331" y="6"/>
                    <a:pt x="33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1" y="5"/>
                    <a:pt x="331" y="5"/>
                    <a:pt x="331" y="5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3" y="3"/>
                    <a:pt x="333" y="3"/>
                    <a:pt x="333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5" y="8"/>
                    <a:pt x="335" y="8"/>
                    <a:pt x="335" y="8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4" y="3"/>
                    <a:pt x="334" y="3"/>
                    <a:pt x="334" y="3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7" y="6"/>
                    <a:pt x="337" y="6"/>
                    <a:pt x="337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40" y="7"/>
                    <a:pt x="340" y="7"/>
                    <a:pt x="340" y="7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0" y="5"/>
                    <a:pt x="340" y="5"/>
                    <a:pt x="340" y="5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46" y="4"/>
                    <a:pt x="346" y="4"/>
                    <a:pt x="346" y="4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8" y="5"/>
                    <a:pt x="358" y="5"/>
                    <a:pt x="358" y="5"/>
                  </a:cubicBezTo>
                  <a:cubicBezTo>
                    <a:pt x="359" y="4"/>
                    <a:pt x="359" y="4"/>
                    <a:pt x="359" y="4"/>
                  </a:cubicBezTo>
                  <a:cubicBezTo>
                    <a:pt x="360" y="3"/>
                    <a:pt x="360" y="3"/>
                    <a:pt x="360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4" y="3"/>
                    <a:pt x="364" y="3"/>
                    <a:pt x="364" y="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8" y="5"/>
                    <a:pt x="368" y="5"/>
                    <a:pt x="368" y="5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7"/>
                    <a:pt x="368" y="7"/>
                    <a:pt x="368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2" y="6"/>
                    <a:pt x="372" y="6"/>
                    <a:pt x="372" y="6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8"/>
                    <a:pt x="374" y="8"/>
                    <a:pt x="374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10"/>
                    <a:pt x="377" y="10"/>
                    <a:pt x="377" y="10"/>
                  </a:cubicBezTo>
                  <a:cubicBezTo>
                    <a:pt x="375" y="10"/>
                    <a:pt x="375" y="10"/>
                    <a:pt x="375" y="10"/>
                  </a:cubicBezTo>
                  <a:cubicBezTo>
                    <a:pt x="374" y="11"/>
                    <a:pt x="374" y="11"/>
                    <a:pt x="374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69" y="13"/>
                    <a:pt x="369" y="13"/>
                    <a:pt x="369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3" y="13"/>
                    <a:pt x="373" y="13"/>
                    <a:pt x="373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6" y="11"/>
                    <a:pt x="376" y="11"/>
                    <a:pt x="376" y="11"/>
                  </a:cubicBezTo>
                  <a:cubicBezTo>
                    <a:pt x="377" y="11"/>
                    <a:pt x="377" y="11"/>
                    <a:pt x="377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2" y="12"/>
                    <a:pt x="382" y="12"/>
                    <a:pt x="382" y="12"/>
                  </a:cubicBezTo>
                  <a:cubicBezTo>
                    <a:pt x="383" y="12"/>
                    <a:pt x="383" y="12"/>
                    <a:pt x="383" y="12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0" y="18"/>
                    <a:pt x="380" y="18"/>
                    <a:pt x="380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2" y="18"/>
                    <a:pt x="382" y="18"/>
                    <a:pt x="382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1" y="25"/>
                    <a:pt x="381" y="25"/>
                    <a:pt x="381" y="25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79" y="26"/>
                    <a:pt x="379" y="26"/>
                    <a:pt x="379" y="26"/>
                  </a:cubicBezTo>
                  <a:cubicBezTo>
                    <a:pt x="377" y="27"/>
                    <a:pt x="377" y="27"/>
                    <a:pt x="377" y="27"/>
                  </a:cubicBezTo>
                  <a:cubicBezTo>
                    <a:pt x="376" y="28"/>
                    <a:pt x="376" y="28"/>
                    <a:pt x="376" y="28"/>
                  </a:cubicBezTo>
                  <a:cubicBezTo>
                    <a:pt x="375" y="28"/>
                    <a:pt x="375" y="28"/>
                    <a:pt x="375" y="28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29"/>
                    <a:pt x="372" y="29"/>
                    <a:pt x="372" y="29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0" y="28"/>
                    <a:pt x="370" y="28"/>
                    <a:pt x="370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8" y="29"/>
                    <a:pt x="368" y="29"/>
                    <a:pt x="368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6" y="29"/>
                    <a:pt x="366" y="29"/>
                    <a:pt x="366" y="29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2" y="27"/>
                    <a:pt x="362" y="27"/>
                    <a:pt x="362" y="27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1" y="27"/>
                    <a:pt x="361" y="27"/>
                    <a:pt x="361" y="27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3" y="29"/>
                    <a:pt x="363" y="29"/>
                    <a:pt x="363" y="29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6" y="30"/>
                    <a:pt x="366" y="30"/>
                    <a:pt x="366" y="30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1" y="32"/>
                    <a:pt x="361" y="32"/>
                    <a:pt x="361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6" y="32"/>
                    <a:pt x="356" y="32"/>
                    <a:pt x="356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64" y="32"/>
                    <a:pt x="364" y="32"/>
                    <a:pt x="364" y="32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1" y="37"/>
                    <a:pt x="361" y="37"/>
                    <a:pt x="361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39"/>
                    <a:pt x="352" y="39"/>
                    <a:pt x="352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6" y="42"/>
                    <a:pt x="346" y="42"/>
                    <a:pt x="346" y="42"/>
                  </a:cubicBezTo>
                  <a:cubicBezTo>
                    <a:pt x="346" y="41"/>
                    <a:pt x="346" y="41"/>
                    <a:pt x="346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6" y="44"/>
                    <a:pt x="346" y="44"/>
                    <a:pt x="346" y="44"/>
                  </a:cubicBezTo>
                  <a:cubicBezTo>
                    <a:pt x="345" y="45"/>
                    <a:pt x="345" y="45"/>
                    <a:pt x="345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8"/>
                    <a:pt x="340" y="48"/>
                    <a:pt x="340" y="48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34" y="49"/>
                    <a:pt x="334" y="49"/>
                    <a:pt x="334" y="49"/>
                  </a:cubicBezTo>
                  <a:cubicBezTo>
                    <a:pt x="334" y="47"/>
                    <a:pt x="334" y="47"/>
                    <a:pt x="334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6"/>
                    <a:pt x="333" y="46"/>
                    <a:pt x="333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7" y="51"/>
                    <a:pt x="327" y="51"/>
                    <a:pt x="327" y="51"/>
                  </a:cubicBezTo>
                  <a:cubicBezTo>
                    <a:pt x="327" y="50"/>
                    <a:pt x="327" y="50"/>
                    <a:pt x="327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6" y="49"/>
                    <a:pt x="326" y="49"/>
                  </a:cubicBezTo>
                  <a:cubicBezTo>
                    <a:pt x="325" y="49"/>
                    <a:pt x="325" y="49"/>
                    <a:pt x="325" y="49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7"/>
                    <a:pt x="323" y="47"/>
                    <a:pt x="323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3" y="49"/>
                    <a:pt x="323" y="49"/>
                    <a:pt x="323" y="49"/>
                  </a:cubicBezTo>
                  <a:cubicBezTo>
                    <a:pt x="324" y="49"/>
                    <a:pt x="324" y="49"/>
                    <a:pt x="324" y="49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50"/>
                    <a:pt x="321" y="50"/>
                    <a:pt x="321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5" y="52"/>
                    <a:pt x="325" y="52"/>
                    <a:pt x="325" y="52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28" y="54"/>
                    <a:pt x="328" y="54"/>
                    <a:pt x="328" y="54"/>
                  </a:cubicBezTo>
                  <a:cubicBezTo>
                    <a:pt x="327" y="55"/>
                    <a:pt x="327" y="55"/>
                    <a:pt x="327" y="55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2" y="52"/>
                    <a:pt x="322" y="52"/>
                    <a:pt x="322" y="52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9" y="51"/>
                    <a:pt x="319" y="51"/>
                    <a:pt x="319" y="51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9" y="52"/>
                    <a:pt x="319" y="52"/>
                    <a:pt x="319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7" y="52"/>
                    <a:pt x="317" y="52"/>
                    <a:pt x="317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3" y="55"/>
                    <a:pt x="323" y="55"/>
                    <a:pt x="323" y="55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5" y="57"/>
                    <a:pt x="325" y="57"/>
                    <a:pt x="325" y="57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63"/>
                    <a:pt x="321" y="63"/>
                    <a:pt x="321" y="63"/>
                  </a:cubicBezTo>
                  <a:cubicBezTo>
                    <a:pt x="321" y="64"/>
                    <a:pt x="321" y="64"/>
                    <a:pt x="321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7" y="65"/>
                    <a:pt x="317" y="65"/>
                    <a:pt x="317" y="65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8" y="66"/>
                    <a:pt x="318" y="66"/>
                    <a:pt x="318" y="66"/>
                  </a:cubicBezTo>
                  <a:cubicBezTo>
                    <a:pt x="317" y="66"/>
                    <a:pt x="317" y="66"/>
                    <a:pt x="317" y="66"/>
                  </a:cubicBezTo>
                  <a:cubicBezTo>
                    <a:pt x="317" y="67"/>
                    <a:pt x="317" y="67"/>
                    <a:pt x="317" y="67"/>
                  </a:cubicBezTo>
                  <a:cubicBezTo>
                    <a:pt x="316" y="67"/>
                    <a:pt x="316" y="67"/>
                    <a:pt x="316" y="67"/>
                  </a:cubicBezTo>
                  <a:cubicBezTo>
                    <a:pt x="315" y="66"/>
                    <a:pt x="315" y="66"/>
                    <a:pt x="315" y="66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7" y="71"/>
                    <a:pt x="307" y="71"/>
                    <a:pt x="307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2"/>
                    <a:pt x="306" y="72"/>
                    <a:pt x="306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1" y="72"/>
                    <a:pt x="301" y="72"/>
                    <a:pt x="301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5" y="69"/>
                    <a:pt x="295" y="69"/>
                    <a:pt x="295" y="69"/>
                  </a:cubicBezTo>
                  <a:cubicBezTo>
                    <a:pt x="295" y="70"/>
                    <a:pt x="295" y="70"/>
                    <a:pt x="295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0" y="78"/>
                    <a:pt x="300" y="78"/>
                    <a:pt x="300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0" y="82"/>
                    <a:pt x="300" y="82"/>
                    <a:pt x="300" y="82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2" y="84"/>
                    <a:pt x="292" y="84"/>
                    <a:pt x="292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6" y="81"/>
                    <a:pt x="286" y="81"/>
                    <a:pt x="286" y="81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6" y="78"/>
                    <a:pt x="286" y="78"/>
                    <a:pt x="286" y="78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9"/>
                    <a:pt x="282" y="79"/>
                    <a:pt x="282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0" y="79"/>
                    <a:pt x="280" y="79"/>
                    <a:pt x="280" y="79"/>
                  </a:cubicBezTo>
                  <a:close/>
                  <a:moveTo>
                    <a:pt x="304" y="198"/>
                  </a:moveTo>
                  <a:cubicBezTo>
                    <a:pt x="304" y="199"/>
                    <a:pt x="304" y="199"/>
                    <a:pt x="304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4" y="201"/>
                    <a:pt x="304" y="201"/>
                    <a:pt x="304" y="201"/>
                  </a:cubicBezTo>
                  <a:cubicBezTo>
                    <a:pt x="305" y="200"/>
                    <a:pt x="305" y="200"/>
                    <a:pt x="305" y="200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5" y="199"/>
                    <a:pt x="305" y="199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ubicBezTo>
                    <a:pt x="304" y="198"/>
                    <a:pt x="304" y="198"/>
                    <a:pt x="304" y="198"/>
                  </a:cubicBezTo>
                  <a:close/>
                  <a:moveTo>
                    <a:pt x="303" y="194"/>
                  </a:moveTo>
                  <a:cubicBezTo>
                    <a:pt x="303" y="193"/>
                    <a:pt x="303" y="193"/>
                    <a:pt x="303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4"/>
                    <a:pt x="304" y="194"/>
                    <a:pt x="304" y="194"/>
                  </a:cubicBezTo>
                  <a:cubicBezTo>
                    <a:pt x="303" y="194"/>
                    <a:pt x="303" y="194"/>
                    <a:pt x="303" y="194"/>
                  </a:cubicBezTo>
                  <a:close/>
                  <a:moveTo>
                    <a:pt x="302" y="191"/>
                  </a:moveTo>
                  <a:cubicBezTo>
                    <a:pt x="303" y="190"/>
                    <a:pt x="303" y="190"/>
                    <a:pt x="303" y="190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0"/>
                    <a:pt x="304" y="190"/>
                    <a:pt x="304" y="190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2" y="191"/>
                    <a:pt x="302" y="191"/>
                    <a:pt x="302" y="191"/>
                  </a:cubicBezTo>
                  <a:close/>
                  <a:moveTo>
                    <a:pt x="295" y="131"/>
                  </a:moveTo>
                  <a:cubicBezTo>
                    <a:pt x="295" y="131"/>
                    <a:pt x="295" y="131"/>
                    <a:pt x="295" y="131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1"/>
                    <a:pt x="295" y="131"/>
                    <a:pt x="295" y="131"/>
                  </a:cubicBezTo>
                  <a:cubicBezTo>
                    <a:pt x="295" y="131"/>
                    <a:pt x="295" y="131"/>
                    <a:pt x="295" y="131"/>
                  </a:cubicBezTo>
                  <a:close/>
                  <a:moveTo>
                    <a:pt x="296" y="132"/>
                  </a:move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6" y="132"/>
                    <a:pt x="296" y="132"/>
                    <a:pt x="296" y="132"/>
                  </a:cubicBezTo>
                  <a:close/>
                  <a:moveTo>
                    <a:pt x="295" y="134"/>
                  </a:moveTo>
                  <a:cubicBezTo>
                    <a:pt x="295" y="133"/>
                    <a:pt x="295" y="133"/>
                    <a:pt x="295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95" y="134"/>
                    <a:pt x="295" y="134"/>
                  </a:cubicBezTo>
                  <a:close/>
                  <a:moveTo>
                    <a:pt x="308" y="152"/>
                  </a:moveTo>
                  <a:cubicBezTo>
                    <a:pt x="309" y="151"/>
                    <a:pt x="309" y="151"/>
                    <a:pt x="309" y="151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8" y="152"/>
                    <a:pt x="308" y="152"/>
                    <a:pt x="308" y="152"/>
                  </a:cubicBezTo>
                  <a:cubicBezTo>
                    <a:pt x="308" y="152"/>
                    <a:pt x="308" y="152"/>
                    <a:pt x="308" y="152"/>
                  </a:cubicBezTo>
                  <a:close/>
                  <a:moveTo>
                    <a:pt x="307" y="152"/>
                  </a:moveTo>
                  <a:cubicBezTo>
                    <a:pt x="307" y="151"/>
                    <a:pt x="307" y="151"/>
                    <a:pt x="307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lose/>
                  <a:moveTo>
                    <a:pt x="304" y="160"/>
                  </a:move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4" y="160"/>
                    <a:pt x="304" y="160"/>
                    <a:pt x="304" y="160"/>
                  </a:cubicBezTo>
                  <a:close/>
                  <a:moveTo>
                    <a:pt x="308" y="163"/>
                  </a:moveTo>
                  <a:cubicBezTo>
                    <a:pt x="308" y="164"/>
                    <a:pt x="308" y="164"/>
                    <a:pt x="308" y="164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08" y="163"/>
                    <a:pt x="308" y="163"/>
                    <a:pt x="308" y="163"/>
                  </a:cubicBezTo>
                  <a:close/>
                  <a:moveTo>
                    <a:pt x="315" y="170"/>
                  </a:moveTo>
                  <a:cubicBezTo>
                    <a:pt x="314" y="169"/>
                    <a:pt x="314" y="169"/>
                    <a:pt x="314" y="169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15" y="170"/>
                    <a:pt x="315" y="170"/>
                    <a:pt x="315" y="170"/>
                  </a:cubicBezTo>
                  <a:close/>
                  <a:moveTo>
                    <a:pt x="318" y="173"/>
                  </a:moveTo>
                  <a:cubicBezTo>
                    <a:pt x="318" y="173"/>
                    <a:pt x="318" y="173"/>
                    <a:pt x="318" y="173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18" y="173"/>
                    <a:pt x="318" y="173"/>
                    <a:pt x="318" y="173"/>
                  </a:cubicBezTo>
                  <a:close/>
                  <a:moveTo>
                    <a:pt x="293" y="88"/>
                  </a:moveTo>
                  <a:cubicBezTo>
                    <a:pt x="293" y="87"/>
                    <a:pt x="293" y="87"/>
                    <a:pt x="293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8"/>
                    <a:pt x="293" y="88"/>
                    <a:pt x="293" y="88"/>
                  </a:cubicBezTo>
                  <a:close/>
                  <a:moveTo>
                    <a:pt x="289" y="84"/>
                  </a:moveTo>
                  <a:cubicBezTo>
                    <a:pt x="289" y="84"/>
                    <a:pt x="289" y="84"/>
                    <a:pt x="289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89" y="84"/>
                    <a:pt x="289" y="84"/>
                    <a:pt x="289" y="84"/>
                  </a:cubicBezTo>
                  <a:close/>
                  <a:moveTo>
                    <a:pt x="265" y="74"/>
                  </a:moveTo>
                  <a:cubicBezTo>
                    <a:pt x="264" y="74"/>
                    <a:pt x="264" y="74"/>
                    <a:pt x="264" y="74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6" y="70"/>
                    <a:pt x="266" y="70"/>
                    <a:pt x="266" y="70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5" y="74"/>
                    <a:pt x="265" y="74"/>
                    <a:pt x="265" y="74"/>
                  </a:cubicBezTo>
                  <a:close/>
                  <a:moveTo>
                    <a:pt x="265" y="30"/>
                  </a:moveTo>
                  <a:cubicBezTo>
                    <a:pt x="266" y="29"/>
                    <a:pt x="266" y="29"/>
                    <a:pt x="266" y="29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68" y="25"/>
                    <a:pt x="268" y="25"/>
                    <a:pt x="268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7" y="24"/>
                    <a:pt x="267" y="24"/>
                    <a:pt x="267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3" y="26"/>
                    <a:pt x="263" y="26"/>
                    <a:pt x="263" y="26"/>
                  </a:cubicBezTo>
                  <a:cubicBezTo>
                    <a:pt x="263" y="27"/>
                    <a:pt x="263" y="27"/>
                    <a:pt x="263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5" y="27"/>
                    <a:pt x="265" y="27"/>
                    <a:pt x="265" y="27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5" y="30"/>
                    <a:pt x="265" y="30"/>
                    <a:pt x="265" y="30"/>
                  </a:cubicBezTo>
                  <a:close/>
                  <a:moveTo>
                    <a:pt x="253" y="54"/>
                  </a:moveTo>
                  <a:cubicBezTo>
                    <a:pt x="253" y="53"/>
                    <a:pt x="253" y="53"/>
                    <a:pt x="253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5" y="44"/>
                    <a:pt x="255" y="44"/>
                    <a:pt x="255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60" y="42"/>
                    <a:pt x="260" y="42"/>
                    <a:pt x="260" y="4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8"/>
                    <a:pt x="263" y="48"/>
                    <a:pt x="263" y="48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7" y="54"/>
                    <a:pt x="257" y="54"/>
                    <a:pt x="257" y="54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3" y="54"/>
                    <a:pt x="253" y="54"/>
                    <a:pt x="253" y="54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4" y="53"/>
                    <a:pt x="264" y="53"/>
                    <a:pt x="264" y="53"/>
                  </a:cubicBezTo>
                  <a:close/>
                  <a:moveTo>
                    <a:pt x="267" y="65"/>
                  </a:moveTo>
                  <a:cubicBezTo>
                    <a:pt x="267" y="66"/>
                    <a:pt x="267" y="66"/>
                    <a:pt x="267" y="66"/>
                  </a:cubicBezTo>
                  <a:cubicBezTo>
                    <a:pt x="268" y="66"/>
                    <a:pt x="268" y="66"/>
                    <a:pt x="268" y="66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67" y="65"/>
                    <a:pt x="267" y="65"/>
                    <a:pt x="267" y="65"/>
                  </a:cubicBezTo>
                  <a:close/>
                  <a:moveTo>
                    <a:pt x="266" y="65"/>
                  </a:move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6" y="65"/>
                    <a:pt x="266" y="65"/>
                    <a:pt x="266" y="65"/>
                  </a:cubicBezTo>
                  <a:close/>
                  <a:moveTo>
                    <a:pt x="253" y="59"/>
                  </a:moveTo>
                  <a:cubicBezTo>
                    <a:pt x="253" y="58"/>
                    <a:pt x="253" y="58"/>
                    <a:pt x="253" y="58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60" y="57"/>
                    <a:pt x="260" y="57"/>
                    <a:pt x="260" y="57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0" y="62"/>
                    <a:pt x="260" y="62"/>
                    <a:pt x="260" y="62"/>
                  </a:cubicBezTo>
                  <a:cubicBezTo>
                    <a:pt x="259" y="61"/>
                    <a:pt x="259" y="61"/>
                    <a:pt x="259" y="61"/>
                  </a:cubicBezTo>
                  <a:cubicBezTo>
                    <a:pt x="258" y="61"/>
                    <a:pt x="258" y="61"/>
                    <a:pt x="258" y="61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3" y="59"/>
                    <a:pt x="253" y="59"/>
                    <a:pt x="253" y="59"/>
                  </a:cubicBezTo>
                  <a:close/>
                  <a:moveTo>
                    <a:pt x="242" y="46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lose/>
                  <a:moveTo>
                    <a:pt x="243" y="50"/>
                  </a:moveTo>
                  <a:cubicBezTo>
                    <a:pt x="243" y="52"/>
                    <a:pt x="243" y="52"/>
                    <a:pt x="243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8" y="51"/>
                    <a:pt x="248" y="51"/>
                    <a:pt x="248" y="51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3" y="40"/>
                    <a:pt x="253" y="40"/>
                    <a:pt x="253" y="40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2" y="37"/>
                    <a:pt x="252" y="37"/>
                    <a:pt x="252" y="37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7" y="36"/>
                    <a:pt x="247" y="36"/>
                    <a:pt x="247" y="3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41" y="33"/>
                    <a:pt x="241" y="33"/>
                    <a:pt x="241" y="3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1" y="38"/>
                    <a:pt x="241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9"/>
                    <a:pt x="239" y="39"/>
                    <a:pt x="239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7" y="38"/>
                    <a:pt x="237" y="38"/>
                    <a:pt x="237" y="38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1"/>
                    <a:pt x="235" y="41"/>
                    <a:pt x="235" y="41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7"/>
                    <a:pt x="244" y="47"/>
                    <a:pt x="244" y="47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3" y="50"/>
                    <a:pt x="243" y="50"/>
                    <a:pt x="243" y="50"/>
                  </a:cubicBezTo>
                  <a:close/>
                  <a:moveTo>
                    <a:pt x="238" y="44"/>
                  </a:moveTo>
                  <a:cubicBezTo>
                    <a:pt x="238" y="44"/>
                    <a:pt x="238" y="44"/>
                    <a:pt x="238" y="44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4"/>
                    <a:pt x="238" y="44"/>
                    <a:pt x="238" y="44"/>
                  </a:cubicBezTo>
                  <a:close/>
                  <a:moveTo>
                    <a:pt x="236" y="49"/>
                  </a:moveTo>
                  <a:cubicBezTo>
                    <a:pt x="237" y="48"/>
                    <a:pt x="237" y="48"/>
                    <a:pt x="23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1" y="50"/>
                    <a:pt x="241" y="50"/>
                    <a:pt x="241" y="50"/>
                  </a:cubicBezTo>
                  <a:cubicBezTo>
                    <a:pt x="240" y="50"/>
                    <a:pt x="240" y="50"/>
                    <a:pt x="240" y="50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39" y="51"/>
                    <a:pt x="239" y="51"/>
                    <a:pt x="239" y="51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6" y="49"/>
                    <a:pt x="236" y="49"/>
                    <a:pt x="236" y="49"/>
                  </a:cubicBezTo>
                  <a:close/>
                  <a:moveTo>
                    <a:pt x="225" y="56"/>
                  </a:moveTo>
                  <a:cubicBezTo>
                    <a:pt x="226" y="55"/>
                    <a:pt x="226" y="55"/>
                    <a:pt x="226" y="55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6"/>
                    <a:pt x="225" y="56"/>
                    <a:pt x="225" y="56"/>
                  </a:cubicBezTo>
                  <a:close/>
                  <a:moveTo>
                    <a:pt x="224" y="55"/>
                  </a:moveTo>
                  <a:cubicBezTo>
                    <a:pt x="224" y="54"/>
                    <a:pt x="224" y="54"/>
                    <a:pt x="224" y="54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4" y="55"/>
                    <a:pt x="224" y="55"/>
                  </a:cubicBezTo>
                  <a:close/>
                  <a:moveTo>
                    <a:pt x="214" y="36"/>
                  </a:moveTo>
                  <a:cubicBezTo>
                    <a:pt x="214" y="36"/>
                    <a:pt x="214" y="36"/>
                    <a:pt x="214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lose/>
                  <a:moveTo>
                    <a:pt x="202" y="42"/>
                  </a:moveTo>
                  <a:cubicBezTo>
                    <a:pt x="203" y="42"/>
                    <a:pt x="203" y="42"/>
                    <a:pt x="203" y="42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2" y="42"/>
                    <a:pt x="202" y="42"/>
                    <a:pt x="202" y="42"/>
                  </a:cubicBezTo>
                  <a:close/>
                  <a:moveTo>
                    <a:pt x="201" y="40"/>
                  </a:moveTo>
                  <a:cubicBezTo>
                    <a:pt x="201" y="40"/>
                    <a:pt x="201" y="40"/>
                    <a:pt x="201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40"/>
                    <a:pt x="201" y="40"/>
                    <a:pt x="201" y="40"/>
                  </a:cubicBezTo>
                  <a:close/>
                  <a:moveTo>
                    <a:pt x="276" y="99"/>
                  </a:move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2" y="99"/>
                    <a:pt x="282" y="99"/>
                    <a:pt x="282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6" y="98"/>
                    <a:pt x="286" y="98"/>
                    <a:pt x="286" y="98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6"/>
                    <a:pt x="289" y="96"/>
                    <a:pt x="289" y="96"/>
                  </a:cubicBezTo>
                  <a:cubicBezTo>
                    <a:pt x="289" y="95"/>
                    <a:pt x="289" y="95"/>
                    <a:pt x="289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7"/>
                    <a:pt x="287" y="87"/>
                    <a:pt x="287" y="87"/>
                  </a:cubicBezTo>
                  <a:cubicBezTo>
                    <a:pt x="286" y="86"/>
                    <a:pt x="286" y="86"/>
                    <a:pt x="286" y="86"/>
                  </a:cubicBezTo>
                  <a:cubicBezTo>
                    <a:pt x="285" y="86"/>
                    <a:pt x="285" y="86"/>
                    <a:pt x="285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5"/>
                    <a:pt x="275" y="85"/>
                    <a:pt x="275" y="85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8" y="87"/>
                    <a:pt x="268" y="87"/>
                    <a:pt x="268" y="87"/>
                  </a:cubicBezTo>
                  <a:cubicBezTo>
                    <a:pt x="267" y="87"/>
                    <a:pt x="267" y="87"/>
                    <a:pt x="267" y="87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5" y="85"/>
                    <a:pt x="265" y="85"/>
                    <a:pt x="26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1" y="76"/>
                    <a:pt x="261" y="76"/>
                    <a:pt x="261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1"/>
                    <a:pt x="263" y="71"/>
                    <a:pt x="263" y="71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58" y="71"/>
                    <a:pt x="258" y="71"/>
                    <a:pt x="258" y="71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7" y="69"/>
                    <a:pt x="247" y="69"/>
                    <a:pt x="247" y="69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6"/>
                    <a:pt x="254" y="76"/>
                    <a:pt x="254" y="76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5" y="78"/>
                    <a:pt x="255" y="78"/>
                    <a:pt x="255" y="78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49" y="85"/>
                    <a:pt x="249" y="85"/>
                    <a:pt x="249" y="85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0" y="91"/>
                    <a:pt x="250" y="91"/>
                    <a:pt x="250" y="91"/>
                  </a:cubicBezTo>
                  <a:cubicBezTo>
                    <a:pt x="251" y="91"/>
                    <a:pt x="251" y="91"/>
                    <a:pt x="251" y="91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3" y="93"/>
                    <a:pt x="253" y="93"/>
                    <a:pt x="253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8" y="92"/>
                    <a:pt x="258" y="92"/>
                    <a:pt x="258" y="92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8" y="95"/>
                    <a:pt x="258" y="95"/>
                    <a:pt x="258" y="95"/>
                  </a:cubicBezTo>
                  <a:cubicBezTo>
                    <a:pt x="259" y="95"/>
                    <a:pt x="259" y="95"/>
                    <a:pt x="259" y="95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1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5"/>
                    <a:pt x="265" y="95"/>
                    <a:pt x="265" y="95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6"/>
                    <a:pt x="269" y="96"/>
                    <a:pt x="269" y="96"/>
                  </a:cubicBezTo>
                  <a:cubicBezTo>
                    <a:pt x="269" y="95"/>
                    <a:pt x="269" y="95"/>
                    <a:pt x="269" y="95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9"/>
                    <a:pt x="276" y="99"/>
                    <a:pt x="276" y="99"/>
                  </a:cubicBezTo>
                  <a:close/>
                  <a:moveTo>
                    <a:pt x="245" y="62"/>
                  </a:moveTo>
                  <a:cubicBezTo>
                    <a:pt x="246" y="62"/>
                    <a:pt x="246" y="62"/>
                    <a:pt x="246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lose/>
                  <a:moveTo>
                    <a:pt x="244" y="67"/>
                  </a:move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lose/>
                  <a:moveTo>
                    <a:pt x="222" y="74"/>
                  </a:move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2" y="74"/>
                    <a:pt x="222" y="74"/>
                  </a:cubicBezTo>
                  <a:close/>
                  <a:moveTo>
                    <a:pt x="236" y="62"/>
                  </a:moveTo>
                  <a:cubicBezTo>
                    <a:pt x="236" y="62"/>
                    <a:pt x="236" y="62"/>
                    <a:pt x="236" y="62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6" y="62"/>
                    <a:pt x="236" y="62"/>
                    <a:pt x="236" y="62"/>
                  </a:cubicBezTo>
                  <a:close/>
                  <a:moveTo>
                    <a:pt x="230" y="62"/>
                  </a:moveTo>
                  <a:cubicBezTo>
                    <a:pt x="230" y="63"/>
                    <a:pt x="230" y="63"/>
                    <a:pt x="230" y="63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30" y="62"/>
                    <a:pt x="230" y="62"/>
                    <a:pt x="230" y="62"/>
                  </a:cubicBezTo>
                  <a:close/>
                  <a:moveTo>
                    <a:pt x="223" y="65"/>
                  </a:moveTo>
                  <a:cubicBezTo>
                    <a:pt x="222" y="64"/>
                    <a:pt x="222" y="64"/>
                    <a:pt x="222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5"/>
                    <a:pt x="223" y="65"/>
                    <a:pt x="223" y="65"/>
                  </a:cubicBezTo>
                  <a:close/>
                  <a:moveTo>
                    <a:pt x="222" y="67"/>
                  </a:moveTo>
                  <a:cubicBezTo>
                    <a:pt x="223" y="68"/>
                    <a:pt x="223" y="68"/>
                    <a:pt x="223" y="68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3" y="65"/>
                    <a:pt x="223" y="65"/>
                    <a:pt x="223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lose/>
                  <a:moveTo>
                    <a:pt x="218" y="69"/>
                  </a:moveTo>
                  <a:cubicBezTo>
                    <a:pt x="220" y="69"/>
                    <a:pt x="220" y="69"/>
                    <a:pt x="220" y="6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69"/>
                    <a:pt x="218" y="69"/>
                    <a:pt x="218" y="69"/>
                  </a:cubicBezTo>
                  <a:close/>
                  <a:moveTo>
                    <a:pt x="218" y="71"/>
                  </a:move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lose/>
                  <a:moveTo>
                    <a:pt x="197" y="47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7" y="47"/>
                    <a:pt x="197" y="47"/>
                    <a:pt x="197" y="47"/>
                  </a:cubicBezTo>
                  <a:close/>
                  <a:moveTo>
                    <a:pt x="191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lose/>
                  <a:moveTo>
                    <a:pt x="160" y="50"/>
                  </a:move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lose/>
                  <a:moveTo>
                    <a:pt x="163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5"/>
                    <a:pt x="163" y="54"/>
                    <a:pt x="163" y="54"/>
                  </a:cubicBezTo>
                  <a:close/>
                  <a:moveTo>
                    <a:pt x="165" y="53"/>
                  </a:moveTo>
                  <a:cubicBezTo>
                    <a:pt x="165" y="53"/>
                    <a:pt x="165" y="53"/>
                    <a:pt x="165" y="53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lose/>
                  <a:moveTo>
                    <a:pt x="250" y="98"/>
                  </a:moveTo>
                  <a:cubicBezTo>
                    <a:pt x="250" y="98"/>
                    <a:pt x="250" y="98"/>
                    <a:pt x="250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8"/>
                    <a:pt x="250" y="98"/>
                    <a:pt x="250" y="98"/>
                  </a:cubicBezTo>
                  <a:close/>
                  <a:moveTo>
                    <a:pt x="240" y="81"/>
                  </a:moveTo>
                  <a:cubicBezTo>
                    <a:pt x="239" y="80"/>
                    <a:pt x="239" y="80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9" y="89"/>
                    <a:pt x="239" y="89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2" y="90"/>
                    <a:pt x="242" y="90"/>
                    <a:pt x="242" y="90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0" y="79"/>
                    <a:pt x="240" y="79"/>
                    <a:pt x="240" y="79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40" y="81"/>
                    <a:pt x="240" y="81"/>
                    <a:pt x="240" y="81"/>
                  </a:cubicBezTo>
                  <a:close/>
                  <a:moveTo>
                    <a:pt x="245" y="74"/>
                  </a:moveTo>
                  <a:cubicBezTo>
                    <a:pt x="245" y="74"/>
                    <a:pt x="245" y="74"/>
                    <a:pt x="245" y="74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6" y="74"/>
                    <a:pt x="246" y="74"/>
                    <a:pt x="245" y="74"/>
                  </a:cubicBezTo>
                  <a:close/>
                  <a:moveTo>
                    <a:pt x="244" y="78"/>
                  </a:moveTo>
                  <a:cubicBezTo>
                    <a:pt x="244" y="78"/>
                    <a:pt x="244" y="78"/>
                    <a:pt x="244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78"/>
                    <a:pt x="244" y="78"/>
                    <a:pt x="244" y="78"/>
                  </a:cubicBezTo>
                  <a:close/>
                  <a:moveTo>
                    <a:pt x="238" y="77"/>
                  </a:moveTo>
                  <a:cubicBezTo>
                    <a:pt x="238" y="76"/>
                    <a:pt x="238" y="76"/>
                    <a:pt x="238" y="76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7"/>
                    <a:pt x="238" y="77"/>
                    <a:pt x="238" y="77"/>
                  </a:cubicBezTo>
                  <a:close/>
                  <a:moveTo>
                    <a:pt x="237" y="78"/>
                  </a:move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8"/>
                    <a:pt x="237" y="78"/>
                    <a:pt x="237" y="78"/>
                  </a:cubicBezTo>
                  <a:close/>
                  <a:moveTo>
                    <a:pt x="238" y="79"/>
                  </a:move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lose/>
                  <a:moveTo>
                    <a:pt x="236" y="80"/>
                  </a:moveTo>
                  <a:cubicBezTo>
                    <a:pt x="236" y="80"/>
                    <a:pt x="236" y="80"/>
                    <a:pt x="236" y="80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lose/>
                  <a:moveTo>
                    <a:pt x="234" y="81"/>
                  </a:move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1"/>
                    <a:pt x="234" y="81"/>
                    <a:pt x="234" y="81"/>
                  </a:cubicBezTo>
                  <a:close/>
                  <a:moveTo>
                    <a:pt x="225" y="82"/>
                  </a:moveTo>
                  <a:cubicBezTo>
                    <a:pt x="224" y="81"/>
                    <a:pt x="224" y="81"/>
                    <a:pt x="224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1" y="67"/>
                    <a:pt x="231" y="67"/>
                    <a:pt x="231" y="67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4" y="63"/>
                    <a:pt x="234" y="63"/>
                  </a:cubicBezTo>
                  <a:cubicBezTo>
                    <a:pt x="234" y="63"/>
                    <a:pt x="235" y="63"/>
                    <a:pt x="235" y="63"/>
                  </a:cubicBezTo>
                  <a:cubicBezTo>
                    <a:pt x="235" y="64"/>
                    <a:pt x="235" y="64"/>
                    <a:pt x="235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1"/>
                    <a:pt x="240" y="71"/>
                    <a:pt x="240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2"/>
                    <a:pt x="225" y="82"/>
                    <a:pt x="225" y="82"/>
                  </a:cubicBezTo>
                  <a:close/>
                  <a:moveTo>
                    <a:pt x="167" y="60"/>
                  </a:moveTo>
                  <a:cubicBezTo>
                    <a:pt x="167" y="59"/>
                    <a:pt x="167" y="59"/>
                    <a:pt x="167" y="59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7" y="60"/>
                    <a:pt x="167" y="60"/>
                    <a:pt x="167" y="60"/>
                  </a:cubicBezTo>
                  <a:close/>
                  <a:moveTo>
                    <a:pt x="210" y="76"/>
                  </a:moveTo>
                  <a:cubicBezTo>
                    <a:pt x="210" y="76"/>
                    <a:pt x="210" y="76"/>
                    <a:pt x="210" y="76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3" y="77"/>
                    <a:pt x="213" y="77"/>
                    <a:pt x="213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lose/>
                  <a:moveTo>
                    <a:pt x="176" y="75"/>
                  </a:moveTo>
                  <a:cubicBezTo>
                    <a:pt x="176" y="74"/>
                    <a:pt x="176" y="74"/>
                    <a:pt x="176" y="74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7" y="69"/>
                    <a:pt x="207" y="69"/>
                    <a:pt x="207" y="69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23" y="100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lose/>
                  <a:moveTo>
                    <a:pt x="236" y="88"/>
                  </a:moveTo>
                  <a:cubicBezTo>
                    <a:pt x="236" y="88"/>
                    <a:pt x="236" y="88"/>
                    <a:pt x="236" y="88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6" y="88"/>
                    <a:pt x="236" y="88"/>
                    <a:pt x="236" y="88"/>
                  </a:cubicBezTo>
                  <a:close/>
                  <a:moveTo>
                    <a:pt x="227" y="88"/>
                  </a:moveTo>
                  <a:cubicBezTo>
                    <a:pt x="227" y="87"/>
                    <a:pt x="227" y="87"/>
                    <a:pt x="227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8"/>
                    <a:pt x="227" y="88"/>
                    <a:pt x="227" y="88"/>
                  </a:cubicBezTo>
                  <a:close/>
                  <a:moveTo>
                    <a:pt x="218" y="92"/>
                  </a:moveTo>
                  <a:cubicBezTo>
                    <a:pt x="219" y="93"/>
                    <a:pt x="219" y="93"/>
                    <a:pt x="219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8" y="92"/>
                    <a:pt x="218" y="92"/>
                    <a:pt x="218" y="92"/>
                  </a:cubicBezTo>
                  <a:close/>
                  <a:moveTo>
                    <a:pt x="214" y="120"/>
                  </a:move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lose/>
                  <a:moveTo>
                    <a:pt x="208" y="120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1"/>
                    <a:pt x="207" y="101"/>
                    <a:pt x="207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0" y="105"/>
                    <a:pt x="210" y="105"/>
                    <a:pt x="210" y="105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1"/>
                    <a:pt x="211" y="101"/>
                    <a:pt x="211" y="101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4" y="100"/>
                    <a:pt x="214" y="100"/>
                    <a:pt x="214" y="100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4"/>
                    <a:pt x="212" y="94"/>
                    <a:pt x="212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8" y="120"/>
                    <a:pt x="208" y="120"/>
                  </a:cubicBezTo>
                  <a:close/>
                  <a:moveTo>
                    <a:pt x="223" y="101"/>
                  </a:moveTo>
                  <a:cubicBezTo>
                    <a:pt x="223" y="101"/>
                    <a:pt x="223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23" y="101"/>
                    <a:pt x="223" y="101"/>
                    <a:pt x="223" y="101"/>
                  </a:cubicBezTo>
                  <a:close/>
                  <a:moveTo>
                    <a:pt x="222" y="104"/>
                  </a:moveTo>
                  <a:cubicBezTo>
                    <a:pt x="223" y="104"/>
                    <a:pt x="223" y="104"/>
                    <a:pt x="223" y="10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  <a:moveTo>
                    <a:pt x="188" y="89"/>
                  </a:moveTo>
                  <a:cubicBezTo>
                    <a:pt x="188" y="89"/>
                    <a:pt x="188" y="89"/>
                    <a:pt x="188" y="89"/>
                  </a:cubicBezTo>
                  <a:cubicBezTo>
                    <a:pt x="188" y="90"/>
                    <a:pt x="188" y="90"/>
                    <a:pt x="188" y="90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lose/>
                  <a:moveTo>
                    <a:pt x="194" y="99"/>
                  </a:moveTo>
                  <a:cubicBezTo>
                    <a:pt x="193" y="98"/>
                    <a:pt x="193" y="98"/>
                    <a:pt x="193" y="98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lose/>
                  <a:moveTo>
                    <a:pt x="226" y="115"/>
                  </a:move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8"/>
                    <a:pt x="225" y="108"/>
                    <a:pt x="225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05"/>
                    <a:pt x="226" y="105"/>
                    <a:pt x="226" y="105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33" y="98"/>
                    <a:pt x="233" y="98"/>
                    <a:pt x="233" y="98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101"/>
                    <a:pt x="247" y="101"/>
                    <a:pt x="247" y="101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3" y="104"/>
                    <a:pt x="243" y="104"/>
                    <a:pt x="243" y="104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0" y="110"/>
                    <a:pt x="230" y="110"/>
                    <a:pt x="230" y="110"/>
                  </a:cubicBezTo>
                  <a:cubicBezTo>
                    <a:pt x="231" y="110"/>
                    <a:pt x="231" y="110"/>
                    <a:pt x="231" y="110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3"/>
                    <a:pt x="229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78" y="118"/>
                    <a:pt x="278" y="118"/>
                    <a:pt x="278" y="118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7" y="117"/>
                    <a:pt x="277" y="117"/>
                    <a:pt x="277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7" y="115"/>
                    <a:pt x="277" y="115"/>
                    <a:pt x="277" y="115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80" y="107"/>
                    <a:pt x="280" y="107"/>
                    <a:pt x="280" y="107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89" y="114"/>
                    <a:pt x="289" y="114"/>
                    <a:pt x="289" y="114"/>
                  </a:cubicBezTo>
                  <a:cubicBezTo>
                    <a:pt x="290" y="114"/>
                    <a:pt x="290" y="114"/>
                    <a:pt x="290" y="114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8"/>
                    <a:pt x="290" y="118"/>
                    <a:pt x="290" y="11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4" y="117"/>
                    <a:pt x="284" y="117"/>
                    <a:pt x="284" y="117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0" y="119"/>
                    <a:pt x="280" y="119"/>
                    <a:pt x="280" y="119"/>
                  </a:cubicBezTo>
                  <a:close/>
                  <a:moveTo>
                    <a:pt x="275" y="120"/>
                  </a:moveTo>
                  <a:cubicBezTo>
                    <a:pt x="275" y="119"/>
                    <a:pt x="275" y="119"/>
                    <a:pt x="275" y="119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5" y="120"/>
                    <a:pt x="275" y="120"/>
                    <a:pt x="275" y="120"/>
                  </a:cubicBezTo>
                  <a:close/>
                  <a:moveTo>
                    <a:pt x="276" y="12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6" y="121"/>
                    <a:pt x="276" y="121"/>
                    <a:pt x="276" y="121"/>
                  </a:cubicBezTo>
                  <a:close/>
                  <a:moveTo>
                    <a:pt x="279" y="121"/>
                  </a:move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9" y="120"/>
                    <a:pt x="279" y="120"/>
                    <a:pt x="279" y="120"/>
                  </a:cubicBezTo>
                  <a:cubicBezTo>
                    <a:pt x="279" y="121"/>
                    <a:pt x="279" y="121"/>
                    <a:pt x="279" y="121"/>
                  </a:cubicBezTo>
                  <a:close/>
                  <a:moveTo>
                    <a:pt x="224" y="138"/>
                  </a:move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8"/>
                    <a:pt x="224" y="138"/>
                    <a:pt x="224" y="138"/>
                  </a:cubicBezTo>
                  <a:close/>
                  <a:moveTo>
                    <a:pt x="226" y="142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26" y="142"/>
                  </a:moveTo>
                  <a:cubicBezTo>
                    <a:pt x="225" y="142"/>
                    <a:pt x="225" y="142"/>
                    <a:pt x="225" y="142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43" y="139"/>
                  </a:moveTo>
                  <a:cubicBezTo>
                    <a:pt x="242" y="139"/>
                    <a:pt x="242" y="139"/>
                    <a:pt x="242" y="139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43" y="139"/>
                    <a:pt x="243" y="139"/>
                    <a:pt x="243" y="139"/>
                  </a:cubicBezTo>
                  <a:close/>
                  <a:moveTo>
                    <a:pt x="252" y="142"/>
                  </a:moveTo>
                  <a:cubicBezTo>
                    <a:pt x="252" y="142"/>
                    <a:pt x="252" y="142"/>
                    <a:pt x="252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2" y="142"/>
                    <a:pt x="252" y="142"/>
                    <a:pt x="252" y="142"/>
                  </a:cubicBezTo>
                  <a:close/>
                  <a:moveTo>
                    <a:pt x="253" y="142"/>
                  </a:moveTo>
                  <a:cubicBezTo>
                    <a:pt x="254" y="143"/>
                    <a:pt x="254" y="143"/>
                    <a:pt x="254" y="143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3" y="142"/>
                    <a:pt x="253" y="142"/>
                    <a:pt x="253" y="142"/>
                  </a:cubicBezTo>
                  <a:close/>
                  <a:moveTo>
                    <a:pt x="255" y="143"/>
                  </a:moveTo>
                  <a:cubicBezTo>
                    <a:pt x="255" y="143"/>
                    <a:pt x="255" y="143"/>
                    <a:pt x="255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5" y="143"/>
                    <a:pt x="255" y="143"/>
                    <a:pt x="255" y="143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5" y="143"/>
                    <a:pt x="255" y="143"/>
                  </a:cubicBezTo>
                  <a:close/>
                  <a:moveTo>
                    <a:pt x="265" y="155"/>
                  </a:moveTo>
                  <a:cubicBezTo>
                    <a:pt x="265" y="155"/>
                    <a:pt x="265" y="155"/>
                    <a:pt x="265" y="155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5" y="155"/>
                    <a:pt x="265" y="155"/>
                    <a:pt x="265" y="155"/>
                  </a:cubicBezTo>
                  <a:close/>
                  <a:moveTo>
                    <a:pt x="264" y="158"/>
                  </a:moveTo>
                  <a:cubicBezTo>
                    <a:pt x="264" y="157"/>
                    <a:pt x="264" y="157"/>
                    <a:pt x="264" y="157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lose/>
                  <a:moveTo>
                    <a:pt x="258" y="146"/>
                  </a:moveTo>
                  <a:cubicBezTo>
                    <a:pt x="258" y="145"/>
                    <a:pt x="258" y="145"/>
                    <a:pt x="258" y="145"/>
                  </a:cubicBezTo>
                  <a:cubicBezTo>
                    <a:pt x="258" y="145"/>
                    <a:pt x="258" y="145"/>
                    <a:pt x="258" y="145"/>
                  </a:cubicBezTo>
                  <a:cubicBezTo>
                    <a:pt x="258" y="146"/>
                    <a:pt x="258" y="146"/>
                    <a:pt x="258" y="146"/>
                  </a:cubicBezTo>
                  <a:close/>
                  <a:moveTo>
                    <a:pt x="257" y="146"/>
                  </a:moveTo>
                  <a:cubicBezTo>
                    <a:pt x="256" y="145"/>
                    <a:pt x="256" y="145"/>
                    <a:pt x="256" y="145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57" y="146"/>
                  </a:moveTo>
                  <a:cubicBezTo>
                    <a:pt x="257" y="147"/>
                    <a:pt x="257" y="147"/>
                    <a:pt x="257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63" y="144"/>
                  </a:moveTo>
                  <a:cubicBezTo>
                    <a:pt x="263" y="144"/>
                    <a:pt x="263" y="144"/>
                    <a:pt x="263" y="144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5" y="144"/>
                    <a:pt x="265" y="144"/>
                    <a:pt x="265" y="144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3" y="144"/>
                    <a:pt x="263" y="144"/>
                    <a:pt x="263" y="144"/>
                  </a:cubicBezTo>
                  <a:close/>
                  <a:moveTo>
                    <a:pt x="273" y="144"/>
                  </a:moveTo>
                  <a:cubicBezTo>
                    <a:pt x="273" y="143"/>
                    <a:pt x="273" y="143"/>
                    <a:pt x="273" y="143"/>
                  </a:cubicBezTo>
                  <a:cubicBezTo>
                    <a:pt x="273" y="143"/>
                    <a:pt x="273" y="143"/>
                    <a:pt x="273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lose/>
                  <a:moveTo>
                    <a:pt x="269" y="147"/>
                  </a:moveTo>
                  <a:cubicBezTo>
                    <a:pt x="270" y="147"/>
                    <a:pt x="270" y="147"/>
                    <a:pt x="270" y="147"/>
                  </a:cubicBezTo>
                  <a:cubicBezTo>
                    <a:pt x="270" y="146"/>
                    <a:pt x="270" y="146"/>
                    <a:pt x="270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9" y="147"/>
                    <a:pt x="269" y="147"/>
                    <a:pt x="269" y="147"/>
                  </a:cubicBezTo>
                  <a:close/>
                  <a:moveTo>
                    <a:pt x="266" y="152"/>
                  </a:moveTo>
                  <a:cubicBezTo>
                    <a:pt x="268" y="151"/>
                    <a:pt x="268" y="151"/>
                    <a:pt x="268" y="151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9"/>
                    <a:pt x="270" y="149"/>
                    <a:pt x="270" y="149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5" y="150"/>
                    <a:pt x="265" y="150"/>
                    <a:pt x="265" y="150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4" y="152"/>
                    <a:pt x="264" y="152"/>
                    <a:pt x="264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6" y="152"/>
                    <a:pt x="266" y="152"/>
                    <a:pt x="266" y="152"/>
                  </a:cubicBezTo>
                  <a:close/>
                  <a:moveTo>
                    <a:pt x="273" y="152"/>
                  </a:moveTo>
                  <a:cubicBezTo>
                    <a:pt x="273" y="150"/>
                    <a:pt x="273" y="150"/>
                    <a:pt x="273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3" y="152"/>
                    <a:pt x="273" y="152"/>
                    <a:pt x="273" y="152"/>
                  </a:cubicBezTo>
                  <a:close/>
                  <a:moveTo>
                    <a:pt x="279" y="158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8"/>
                  </a:cubicBezTo>
                  <a:cubicBezTo>
                    <a:pt x="279" y="158"/>
                    <a:pt x="279" y="158"/>
                    <a:pt x="279" y="158"/>
                  </a:cubicBezTo>
                  <a:close/>
                  <a:moveTo>
                    <a:pt x="280" y="157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7"/>
                    <a:pt x="280" y="157"/>
                    <a:pt x="280" y="157"/>
                  </a:cubicBezTo>
                  <a:close/>
                  <a:moveTo>
                    <a:pt x="281" y="159"/>
                  </a:moveTo>
                  <a:cubicBezTo>
                    <a:pt x="280" y="159"/>
                    <a:pt x="280" y="159"/>
                    <a:pt x="280" y="159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9"/>
                    <a:pt x="281" y="159"/>
                    <a:pt x="281" y="159"/>
                  </a:cubicBezTo>
                  <a:cubicBezTo>
                    <a:pt x="281" y="159"/>
                    <a:pt x="281" y="159"/>
                    <a:pt x="281" y="159"/>
                  </a:cubicBezTo>
                  <a:close/>
                  <a:moveTo>
                    <a:pt x="278" y="161"/>
                  </a:moveTo>
                  <a:cubicBezTo>
                    <a:pt x="278" y="161"/>
                    <a:pt x="278" y="161"/>
                    <a:pt x="278" y="161"/>
                  </a:cubicBezTo>
                  <a:cubicBezTo>
                    <a:pt x="278" y="162"/>
                    <a:pt x="278" y="162"/>
                    <a:pt x="278" y="162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9" y="163"/>
                    <a:pt x="279" y="163"/>
                    <a:pt x="279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8" y="161"/>
                    <a:pt x="278" y="161"/>
                    <a:pt x="278" y="161"/>
                  </a:cubicBezTo>
                  <a:close/>
                  <a:moveTo>
                    <a:pt x="255" y="190"/>
                  </a:move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190"/>
                    <a:pt x="255" y="190"/>
                    <a:pt x="255" y="190"/>
                  </a:cubicBezTo>
                  <a:close/>
                  <a:moveTo>
                    <a:pt x="242" y="171"/>
                  </a:moveTo>
                  <a:cubicBezTo>
                    <a:pt x="242" y="171"/>
                    <a:pt x="242" y="171"/>
                    <a:pt x="242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lose/>
                  <a:moveTo>
                    <a:pt x="239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8" y="174"/>
                    <a:pt x="238" y="174"/>
                    <a:pt x="238" y="174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9" y="175"/>
                    <a:pt x="239" y="175"/>
                    <a:pt x="239" y="175"/>
                  </a:cubicBezTo>
                  <a:close/>
                  <a:moveTo>
                    <a:pt x="234" y="175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4" y="175"/>
                    <a:pt x="234" y="175"/>
                    <a:pt x="234" y="175"/>
                  </a:cubicBezTo>
                  <a:cubicBezTo>
                    <a:pt x="234" y="175"/>
                    <a:pt x="234" y="175"/>
                    <a:pt x="234" y="175"/>
                  </a:cubicBezTo>
                  <a:close/>
                  <a:moveTo>
                    <a:pt x="233" y="156"/>
                  </a:moveTo>
                  <a:cubicBezTo>
                    <a:pt x="233" y="157"/>
                    <a:pt x="233" y="157"/>
                    <a:pt x="233" y="157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233" y="156"/>
                  </a:move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6" y="153"/>
                    <a:pt x="236" y="153"/>
                    <a:pt x="236" y="153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191" y="148"/>
                  </a:move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lose/>
                  <a:moveTo>
                    <a:pt x="155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8"/>
                    <a:pt x="155" y="138"/>
                  </a:cubicBezTo>
                  <a:close/>
                  <a:moveTo>
                    <a:pt x="152" y="140"/>
                  </a:moveTo>
                  <a:cubicBezTo>
                    <a:pt x="153" y="140"/>
                    <a:pt x="153" y="140"/>
                    <a:pt x="153" y="140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40"/>
                    <a:pt x="152" y="140"/>
                    <a:pt x="152" y="140"/>
                  </a:cubicBezTo>
                  <a:close/>
                  <a:moveTo>
                    <a:pt x="153" y="142"/>
                  </a:move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lose/>
                  <a:moveTo>
                    <a:pt x="153" y="143"/>
                  </a:move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3" y="143"/>
                    <a:pt x="153" y="143"/>
                    <a:pt x="153" y="143"/>
                  </a:cubicBezTo>
                  <a:close/>
                  <a:moveTo>
                    <a:pt x="154" y="145"/>
                  </a:moveTo>
                  <a:cubicBezTo>
                    <a:pt x="155" y="146"/>
                    <a:pt x="155" y="146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4" y="145"/>
                    <a:pt x="154" y="145"/>
                    <a:pt x="154" y="145"/>
                  </a:cubicBezTo>
                  <a:close/>
                  <a:moveTo>
                    <a:pt x="153" y="149"/>
                  </a:moveTo>
                  <a:cubicBezTo>
                    <a:pt x="153" y="148"/>
                    <a:pt x="153" y="148"/>
                    <a:pt x="153" y="148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3" y="149"/>
                    <a:pt x="153" y="149"/>
                    <a:pt x="153" y="149"/>
                  </a:cubicBezTo>
                  <a:close/>
                  <a:moveTo>
                    <a:pt x="186" y="131"/>
                  </a:move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lose/>
                  <a:moveTo>
                    <a:pt x="197" y="125"/>
                  </a:move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7" y="125"/>
                    <a:pt x="197" y="125"/>
                    <a:pt x="197" y="125"/>
                  </a:cubicBezTo>
                  <a:close/>
                  <a:moveTo>
                    <a:pt x="185" y="137"/>
                  </a:moveTo>
                  <a:cubicBezTo>
                    <a:pt x="185" y="137"/>
                    <a:pt x="185" y="137"/>
                    <a:pt x="185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7" y="121"/>
                    <a:pt x="187" y="121"/>
                    <a:pt x="187" y="121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7"/>
                    <a:pt x="180" y="107"/>
                    <a:pt x="180" y="107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49" y="134"/>
                    <a:pt x="149" y="134"/>
                    <a:pt x="149" y="134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7" y="132"/>
                    <a:pt x="167" y="132"/>
                    <a:pt x="167" y="132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8" y="138"/>
                    <a:pt x="178" y="138"/>
                    <a:pt x="178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5" y="137"/>
                    <a:pt x="185" y="137"/>
                    <a:pt x="185" y="137"/>
                  </a:cubicBezTo>
                  <a:close/>
                  <a:moveTo>
                    <a:pt x="267" y="165"/>
                  </a:moveTo>
                  <a:cubicBezTo>
                    <a:pt x="268" y="165"/>
                    <a:pt x="268" y="165"/>
                    <a:pt x="268" y="165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1" y="158"/>
                    <a:pt x="271" y="158"/>
                    <a:pt x="271" y="158"/>
                  </a:cubicBezTo>
                  <a:cubicBezTo>
                    <a:pt x="272" y="158"/>
                    <a:pt x="272" y="158"/>
                    <a:pt x="272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5" y="158"/>
                    <a:pt x="275" y="158"/>
                    <a:pt x="275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5" y="164"/>
                    <a:pt x="275" y="164"/>
                    <a:pt x="275" y="164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1" y="166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7" y="165"/>
                    <a:pt x="267" y="165"/>
                    <a:pt x="267" y="165"/>
                  </a:cubicBezTo>
                  <a:close/>
                  <a:moveTo>
                    <a:pt x="189" y="135"/>
                  </a:move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lose/>
                  <a:moveTo>
                    <a:pt x="181" y="141"/>
                  </a:moveTo>
                  <a:cubicBezTo>
                    <a:pt x="182" y="141"/>
                    <a:pt x="182" y="141"/>
                    <a:pt x="182" y="141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41"/>
                    <a:pt x="181" y="141"/>
                    <a:pt x="181" y="141"/>
                  </a:cubicBezTo>
                  <a:close/>
                  <a:moveTo>
                    <a:pt x="190" y="140"/>
                  </a:moveTo>
                  <a:cubicBezTo>
                    <a:pt x="189" y="140"/>
                    <a:pt x="189" y="140"/>
                    <a:pt x="189" y="140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0" y="140"/>
                    <a:pt x="190" y="140"/>
                    <a:pt x="190" y="140"/>
                  </a:cubicBezTo>
                  <a:close/>
                  <a:moveTo>
                    <a:pt x="191" y="139"/>
                  </a:moveTo>
                  <a:cubicBezTo>
                    <a:pt x="191" y="138"/>
                    <a:pt x="191" y="138"/>
                    <a:pt x="191" y="138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1" y="139"/>
                    <a:pt x="191" y="139"/>
                  </a:cubicBezTo>
                  <a:close/>
                  <a:moveTo>
                    <a:pt x="208" y="139"/>
                  </a:move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lose/>
                  <a:moveTo>
                    <a:pt x="207" y="138"/>
                  </a:moveTo>
                  <a:cubicBezTo>
                    <a:pt x="207" y="138"/>
                    <a:pt x="207" y="138"/>
                    <a:pt x="207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8"/>
                    <a:pt x="207" y="138"/>
                    <a:pt x="207" y="138"/>
                  </a:cubicBezTo>
                  <a:close/>
                  <a:moveTo>
                    <a:pt x="206" y="145"/>
                  </a:moveTo>
                  <a:cubicBezTo>
                    <a:pt x="207" y="144"/>
                    <a:pt x="207" y="144"/>
                    <a:pt x="207" y="144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lose/>
                  <a:moveTo>
                    <a:pt x="297" y="139"/>
                  </a:moveTo>
                  <a:cubicBezTo>
                    <a:pt x="297" y="139"/>
                    <a:pt x="297" y="139"/>
                    <a:pt x="297" y="13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8" y="137"/>
                    <a:pt x="298" y="137"/>
                    <a:pt x="298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39"/>
                    <a:pt x="297" y="139"/>
                    <a:pt x="297" y="139"/>
                  </a:cubicBezTo>
                  <a:close/>
                  <a:moveTo>
                    <a:pt x="295" y="209"/>
                  </a:move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0" y="207"/>
                    <a:pt x="290" y="207"/>
                    <a:pt x="290" y="207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9" y="206"/>
                    <a:pt x="289" y="206"/>
                    <a:pt x="289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6" y="206"/>
                    <a:pt x="286" y="206"/>
                    <a:pt x="286" y="206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0" y="201"/>
                    <a:pt x="280" y="201"/>
                    <a:pt x="280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79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6" y="198"/>
                    <a:pt x="276" y="198"/>
                    <a:pt x="276" y="198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276" y="196"/>
                    <a:pt x="276" y="196"/>
                    <a:pt x="276" y="196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79" y="195"/>
                    <a:pt x="279" y="195"/>
                    <a:pt x="279" y="195"/>
                  </a:cubicBezTo>
                  <a:cubicBezTo>
                    <a:pt x="277" y="195"/>
                    <a:pt x="277" y="195"/>
                    <a:pt x="277" y="195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3"/>
                    <a:pt x="277" y="193"/>
                    <a:pt x="277" y="193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76" y="195"/>
                    <a:pt x="276" y="195"/>
                    <a:pt x="276" y="195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2"/>
                    <a:pt x="276" y="192"/>
                    <a:pt x="276" y="19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4" y="192"/>
                    <a:pt x="274" y="192"/>
                    <a:pt x="274" y="192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4" y="188"/>
                    <a:pt x="274" y="188"/>
                    <a:pt x="274" y="188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8"/>
                    <a:pt x="270" y="188"/>
                    <a:pt x="270" y="188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4" y="186"/>
                    <a:pt x="264" y="186"/>
                    <a:pt x="264" y="186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58" y="189"/>
                    <a:pt x="258" y="189"/>
                    <a:pt x="258" y="189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9" y="182"/>
                    <a:pt x="259" y="182"/>
                    <a:pt x="259" y="182"/>
                  </a:cubicBezTo>
                  <a:cubicBezTo>
                    <a:pt x="260" y="182"/>
                    <a:pt x="260" y="182"/>
                    <a:pt x="260" y="182"/>
                  </a:cubicBezTo>
                  <a:cubicBezTo>
                    <a:pt x="260" y="181"/>
                    <a:pt x="260" y="181"/>
                    <a:pt x="260" y="18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71" y="182"/>
                    <a:pt x="271" y="182"/>
                    <a:pt x="271" y="182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4" y="181"/>
                    <a:pt x="274" y="181"/>
                    <a:pt x="274" y="181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79"/>
                    <a:pt x="275" y="179"/>
                    <a:pt x="275" y="179"/>
                  </a:cubicBezTo>
                  <a:cubicBezTo>
                    <a:pt x="274" y="178"/>
                    <a:pt x="274" y="178"/>
                    <a:pt x="274" y="178"/>
                  </a:cubicBezTo>
                  <a:cubicBezTo>
                    <a:pt x="274" y="177"/>
                    <a:pt x="274" y="177"/>
                    <a:pt x="274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5" y="167"/>
                    <a:pt x="285" y="167"/>
                    <a:pt x="285" y="167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4"/>
                    <a:pt x="285" y="164"/>
                    <a:pt x="285" y="164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2"/>
                    <a:pt x="285" y="162"/>
                    <a:pt x="285" y="162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6" y="161"/>
                    <a:pt x="286" y="161"/>
                    <a:pt x="286" y="161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3" y="160"/>
                    <a:pt x="283" y="160"/>
                    <a:pt x="283" y="160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79" y="155"/>
                    <a:pt x="279" y="155"/>
                    <a:pt x="279" y="155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2"/>
                    <a:pt x="281" y="152"/>
                    <a:pt x="281" y="152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6" y="154"/>
                    <a:pt x="276" y="154"/>
                    <a:pt x="276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5"/>
                    <a:pt x="275" y="155"/>
                    <a:pt x="275" y="155"/>
                  </a:cubicBezTo>
                  <a:cubicBezTo>
                    <a:pt x="274" y="155"/>
                    <a:pt x="274" y="155"/>
                    <a:pt x="274" y="155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3"/>
                    <a:pt x="275" y="153"/>
                    <a:pt x="275" y="153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4" y="148"/>
                    <a:pt x="274" y="148"/>
                    <a:pt x="274" y="148"/>
                  </a:cubicBezTo>
                  <a:cubicBezTo>
                    <a:pt x="274" y="147"/>
                    <a:pt x="274" y="147"/>
                    <a:pt x="274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6"/>
                    <a:pt x="276" y="146"/>
                    <a:pt x="276" y="146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5" y="145"/>
                    <a:pt x="275" y="145"/>
                    <a:pt x="275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5"/>
                    <a:pt x="273" y="145"/>
                    <a:pt x="273" y="145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2" y="140"/>
                    <a:pt x="272" y="140"/>
                    <a:pt x="272" y="140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9"/>
                    <a:pt x="271" y="139"/>
                    <a:pt x="271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0" y="138"/>
                    <a:pt x="270" y="138"/>
                    <a:pt x="270" y="138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0" y="141"/>
                    <a:pt x="270" y="141"/>
                    <a:pt x="270" y="141"/>
                  </a:cubicBezTo>
                  <a:cubicBezTo>
                    <a:pt x="271" y="141"/>
                    <a:pt x="271" y="141"/>
                    <a:pt x="271" y="141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2"/>
                    <a:pt x="266" y="142"/>
                    <a:pt x="266" y="142"/>
                  </a:cubicBezTo>
                  <a:cubicBezTo>
                    <a:pt x="264" y="142"/>
                    <a:pt x="264" y="142"/>
                    <a:pt x="264" y="142"/>
                  </a:cubicBezTo>
                  <a:cubicBezTo>
                    <a:pt x="263" y="141"/>
                    <a:pt x="263" y="141"/>
                    <a:pt x="263" y="141"/>
                  </a:cubicBezTo>
                  <a:cubicBezTo>
                    <a:pt x="262" y="141"/>
                    <a:pt x="262" y="141"/>
                    <a:pt x="262" y="141"/>
                  </a:cubicBezTo>
                  <a:cubicBezTo>
                    <a:pt x="262" y="143"/>
                    <a:pt x="262" y="143"/>
                    <a:pt x="262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1" y="143"/>
                    <a:pt x="261" y="143"/>
                    <a:pt x="261" y="143"/>
                  </a:cubicBezTo>
                  <a:cubicBezTo>
                    <a:pt x="261" y="142"/>
                    <a:pt x="261" y="142"/>
                    <a:pt x="261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56" y="142"/>
                    <a:pt x="256" y="142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1"/>
                    <a:pt x="254" y="141"/>
                    <a:pt x="254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4" y="138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4"/>
                    <a:pt x="245" y="134"/>
                    <a:pt x="245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6"/>
                    <a:pt x="242" y="136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40" y="128"/>
                    <a:pt x="240" y="128"/>
                    <a:pt x="240" y="128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3" y="130"/>
                    <a:pt x="243" y="130"/>
                    <a:pt x="243" y="130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6" y="124"/>
                    <a:pt x="236" y="124"/>
                    <a:pt x="236" y="124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9" y="120"/>
                    <a:pt x="239" y="120"/>
                    <a:pt x="239" y="120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9" y="108"/>
                    <a:pt x="249" y="108"/>
                    <a:pt x="249" y="108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2" y="103"/>
                    <a:pt x="262" y="103"/>
                    <a:pt x="262" y="103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3" y="106"/>
                    <a:pt x="263" y="106"/>
                    <a:pt x="263" y="106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56" y="111"/>
                    <a:pt x="256" y="111"/>
                    <a:pt x="256" y="111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20"/>
                    <a:pt x="252" y="120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2" y="122"/>
                    <a:pt x="252" y="122"/>
                    <a:pt x="252" y="122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52" y="124"/>
                    <a:pt x="252" y="124"/>
                    <a:pt x="252" y="124"/>
                  </a:cubicBezTo>
                  <a:cubicBezTo>
                    <a:pt x="252" y="125"/>
                    <a:pt x="252" y="125"/>
                    <a:pt x="252" y="12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5" y="124"/>
                    <a:pt x="255" y="124"/>
                    <a:pt x="255" y="124"/>
                  </a:cubicBezTo>
                  <a:cubicBezTo>
                    <a:pt x="254" y="124"/>
                    <a:pt x="254" y="124"/>
                    <a:pt x="254" y="124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2"/>
                    <a:pt x="254" y="122"/>
                    <a:pt x="254" y="122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57" y="119"/>
                    <a:pt x="257" y="119"/>
                    <a:pt x="257" y="119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19"/>
                    <a:pt x="258" y="119"/>
                    <a:pt x="258" y="119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8" y="112"/>
                    <a:pt x="258" y="112"/>
                    <a:pt x="258" y="112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2" y="114"/>
                    <a:pt x="262" y="114"/>
                    <a:pt x="262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2"/>
                    <a:pt x="263" y="112"/>
                    <a:pt x="263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10"/>
                    <a:pt x="264" y="110"/>
                    <a:pt x="264" y="110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5" y="109"/>
                    <a:pt x="265" y="109"/>
                    <a:pt x="265" y="109"/>
                  </a:cubicBezTo>
                  <a:cubicBezTo>
                    <a:pt x="265" y="108"/>
                    <a:pt x="265" y="108"/>
                    <a:pt x="265" y="108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5" y="107"/>
                    <a:pt x="275" y="107"/>
                    <a:pt x="275" y="107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4"/>
                    <a:pt x="276" y="114"/>
                    <a:pt x="276" y="114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75" y="122"/>
                    <a:pt x="275" y="122"/>
                    <a:pt x="275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8" y="124"/>
                    <a:pt x="278" y="124"/>
                    <a:pt x="278" y="124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5"/>
                    <a:pt x="279" y="125"/>
                    <a:pt x="279" y="125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22"/>
                    <a:pt x="280" y="122"/>
                    <a:pt x="280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0" y="123"/>
                    <a:pt x="280" y="123"/>
                    <a:pt x="280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2" y="120"/>
                    <a:pt x="282" y="120"/>
                    <a:pt x="282" y="120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4"/>
                    <a:pt x="291" y="124"/>
                    <a:pt x="291" y="124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87" y="129"/>
                    <a:pt x="287" y="129"/>
                    <a:pt x="287" y="129"/>
                  </a:cubicBezTo>
                  <a:cubicBezTo>
                    <a:pt x="286" y="129"/>
                    <a:pt x="286" y="129"/>
                    <a:pt x="286" y="129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8" y="128"/>
                    <a:pt x="288" y="128"/>
                    <a:pt x="288" y="128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90" y="127"/>
                    <a:pt x="290" y="127"/>
                    <a:pt x="290" y="127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3" y="127"/>
                    <a:pt x="293" y="127"/>
                    <a:pt x="293" y="127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9"/>
                    <a:pt x="293" y="129"/>
                    <a:pt x="293" y="129"/>
                  </a:cubicBezTo>
                  <a:cubicBezTo>
                    <a:pt x="292" y="129"/>
                    <a:pt x="292" y="129"/>
                    <a:pt x="292" y="129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3" y="134"/>
                    <a:pt x="293" y="134"/>
                    <a:pt x="293" y="134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4" y="135"/>
                    <a:pt x="294" y="135"/>
                    <a:pt x="294" y="135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4" y="137"/>
                    <a:pt x="294" y="137"/>
                    <a:pt x="294" y="137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6" y="134"/>
                    <a:pt x="296" y="134"/>
                    <a:pt x="296" y="134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8" y="132"/>
                    <a:pt x="298" y="132"/>
                    <a:pt x="298" y="132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9" y="132"/>
                    <a:pt x="299" y="132"/>
                    <a:pt x="299" y="132"/>
                  </a:cubicBezTo>
                  <a:cubicBezTo>
                    <a:pt x="299" y="133"/>
                    <a:pt x="299" y="133"/>
                    <a:pt x="299" y="133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8" y="140"/>
                    <a:pt x="298" y="140"/>
                    <a:pt x="298" y="140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9"/>
                    <a:pt x="300" y="139"/>
                    <a:pt x="300" y="139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7" y="145"/>
                    <a:pt x="297" y="145"/>
                    <a:pt x="297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3" y="140"/>
                    <a:pt x="303" y="140"/>
                    <a:pt x="303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41"/>
                    <a:pt x="303" y="141"/>
                    <a:pt x="303" y="141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07" y="142"/>
                    <a:pt x="307" y="142"/>
                    <a:pt x="307" y="142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9" y="144"/>
                    <a:pt x="309" y="144"/>
                    <a:pt x="309" y="144"/>
                  </a:cubicBezTo>
                  <a:cubicBezTo>
                    <a:pt x="308" y="144"/>
                    <a:pt x="308" y="144"/>
                    <a:pt x="308" y="144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7" y="145"/>
                    <a:pt x="307" y="145"/>
                    <a:pt x="307" y="145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5" y="147"/>
                    <a:pt x="305" y="147"/>
                    <a:pt x="305" y="147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3" y="148"/>
                    <a:pt x="303" y="148"/>
                    <a:pt x="303" y="148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6" y="149"/>
                    <a:pt x="306" y="149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7" y="148"/>
                    <a:pt x="307" y="148"/>
                    <a:pt x="307" y="148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1"/>
                    <a:pt x="310" y="151"/>
                    <a:pt x="310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6" y="151"/>
                    <a:pt x="306" y="151"/>
                    <a:pt x="306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2"/>
                    <a:pt x="305" y="152"/>
                    <a:pt x="305" y="152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8" y="156"/>
                    <a:pt x="308" y="156"/>
                    <a:pt x="308" y="156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3" y="155"/>
                    <a:pt x="303" y="155"/>
                    <a:pt x="303" y="15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3" y="158"/>
                    <a:pt x="303" y="158"/>
                    <a:pt x="303" y="158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2" y="159"/>
                    <a:pt x="302" y="159"/>
                    <a:pt x="302" y="159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6" y="161"/>
                    <a:pt x="306" y="161"/>
                    <a:pt x="306" y="161"/>
                  </a:cubicBezTo>
                  <a:cubicBezTo>
                    <a:pt x="307" y="161"/>
                    <a:pt x="307" y="161"/>
                    <a:pt x="307" y="161"/>
                  </a:cubicBezTo>
                  <a:cubicBezTo>
                    <a:pt x="308" y="161"/>
                    <a:pt x="308" y="161"/>
                    <a:pt x="308" y="161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7" y="168"/>
                    <a:pt x="307" y="168"/>
                    <a:pt x="307" y="168"/>
                  </a:cubicBezTo>
                  <a:cubicBezTo>
                    <a:pt x="307" y="169"/>
                    <a:pt x="307" y="169"/>
                    <a:pt x="307" y="169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09" y="169"/>
                    <a:pt x="309" y="169"/>
                    <a:pt x="309" y="169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2" y="167"/>
                    <a:pt x="312" y="167"/>
                    <a:pt x="312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3" y="168"/>
                    <a:pt x="313" y="168"/>
                    <a:pt x="313" y="168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7" y="171"/>
                    <a:pt x="317" y="171"/>
                    <a:pt x="317" y="171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6" y="174"/>
                    <a:pt x="316" y="174"/>
                    <a:pt x="316" y="174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3"/>
                    <a:pt x="317" y="173"/>
                    <a:pt x="317" y="173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5"/>
                    <a:pt x="318" y="175"/>
                    <a:pt x="318" y="175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5"/>
                    <a:pt x="319" y="175"/>
                    <a:pt x="319" y="175"/>
                  </a:cubicBezTo>
                  <a:cubicBezTo>
                    <a:pt x="319" y="174"/>
                    <a:pt x="319" y="174"/>
                    <a:pt x="319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7"/>
                    <a:pt x="321" y="177"/>
                    <a:pt x="321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80"/>
                    <a:pt x="321" y="180"/>
                    <a:pt x="321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8"/>
                    <a:pt x="318" y="178"/>
                    <a:pt x="318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2"/>
                    <a:pt x="318" y="182"/>
                    <a:pt x="318" y="182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3"/>
                    <a:pt x="305" y="183"/>
                    <a:pt x="305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09" y="178"/>
                    <a:pt x="309" y="178"/>
                    <a:pt x="309" y="178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8" y="179"/>
                    <a:pt x="308" y="179"/>
                    <a:pt x="308" y="179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0"/>
                    <a:pt x="304" y="180"/>
                    <a:pt x="304" y="180"/>
                  </a:cubicBezTo>
                  <a:cubicBezTo>
                    <a:pt x="305" y="179"/>
                    <a:pt x="305" y="179"/>
                    <a:pt x="305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4" y="179"/>
                    <a:pt x="304" y="179"/>
                    <a:pt x="304" y="179"/>
                  </a:cubicBezTo>
                  <a:cubicBezTo>
                    <a:pt x="303" y="180"/>
                    <a:pt x="303" y="180"/>
                    <a:pt x="303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5"/>
                    <a:pt x="300" y="175"/>
                    <a:pt x="300" y="175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8"/>
                    <a:pt x="298" y="178"/>
                    <a:pt x="298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0" y="179"/>
                    <a:pt x="300" y="179"/>
                    <a:pt x="300" y="179"/>
                  </a:cubicBezTo>
                  <a:cubicBezTo>
                    <a:pt x="299" y="180"/>
                    <a:pt x="299" y="180"/>
                    <a:pt x="299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0"/>
                    <a:pt x="297" y="180"/>
                    <a:pt x="297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8"/>
                    <a:pt x="297" y="178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3" y="177"/>
                    <a:pt x="293" y="177"/>
                    <a:pt x="293" y="177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294" y="178"/>
                    <a:pt x="294" y="178"/>
                    <a:pt x="294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9"/>
                    <a:pt x="296" y="179"/>
                    <a:pt x="296" y="179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5" y="183"/>
                    <a:pt x="295" y="183"/>
                    <a:pt x="295" y="183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7" y="183"/>
                    <a:pt x="297" y="183"/>
                    <a:pt x="297" y="183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90"/>
                    <a:pt x="300" y="190"/>
                    <a:pt x="300" y="190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1"/>
                    <a:pt x="302" y="191"/>
                    <a:pt x="302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92"/>
                    <a:pt x="302" y="192"/>
                    <a:pt x="302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6"/>
                    <a:pt x="303" y="196"/>
                    <a:pt x="303" y="196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04" y="199"/>
                    <a:pt x="304" y="199"/>
                    <a:pt x="304" y="199"/>
                  </a:cubicBezTo>
                  <a:cubicBezTo>
                    <a:pt x="303" y="199"/>
                    <a:pt x="303" y="199"/>
                    <a:pt x="303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3" y="201"/>
                    <a:pt x="303" y="201"/>
                    <a:pt x="303" y="201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7"/>
                    <a:pt x="302" y="197"/>
                    <a:pt x="302" y="197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200"/>
                    <a:pt x="302" y="200"/>
                    <a:pt x="302" y="200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1" y="203"/>
                    <a:pt x="301" y="203"/>
                    <a:pt x="301" y="203"/>
                  </a:cubicBezTo>
                  <a:cubicBezTo>
                    <a:pt x="301" y="202"/>
                    <a:pt x="301" y="202"/>
                    <a:pt x="301" y="202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9" y="202"/>
                    <a:pt x="299" y="202"/>
                    <a:pt x="299" y="202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8" y="203"/>
                    <a:pt x="298" y="203"/>
                    <a:pt x="298" y="203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0"/>
                    <a:pt x="296" y="200"/>
                    <a:pt x="296" y="200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3" y="199"/>
                    <a:pt x="293" y="199"/>
                    <a:pt x="293" y="199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6"/>
                    <a:pt x="292" y="196"/>
                    <a:pt x="292" y="196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9"/>
                    <a:pt x="292" y="199"/>
                    <a:pt x="292" y="199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87" y="196"/>
                    <a:pt x="287" y="196"/>
                    <a:pt x="287" y="196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1" y="200"/>
                    <a:pt x="291" y="200"/>
                    <a:pt x="291" y="200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2" y="201"/>
                    <a:pt x="292" y="201"/>
                    <a:pt x="292" y="201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4" y="205"/>
                    <a:pt x="294" y="205"/>
                    <a:pt x="294" y="205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4" y="208"/>
                    <a:pt x="294" y="208"/>
                    <a:pt x="294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lose/>
                  <a:moveTo>
                    <a:pt x="221" y="190"/>
                  </a:moveTo>
                  <a:cubicBezTo>
                    <a:pt x="221" y="190"/>
                    <a:pt x="221" y="190"/>
                    <a:pt x="221" y="190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7"/>
                    <a:pt x="233" y="187"/>
                    <a:pt x="233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2"/>
                    <a:pt x="239" y="192"/>
                    <a:pt x="239" y="192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2" y="193"/>
                    <a:pt x="242" y="193"/>
                    <a:pt x="242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5" y="191"/>
                    <a:pt x="245" y="191"/>
                    <a:pt x="245" y="191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0" y="189"/>
                    <a:pt x="240" y="189"/>
                    <a:pt x="240" y="189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0" y="183"/>
                    <a:pt x="240" y="183"/>
                    <a:pt x="240" y="18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4" y="177"/>
                    <a:pt x="234" y="177"/>
                    <a:pt x="234" y="177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2" y="176"/>
                    <a:pt x="232" y="176"/>
                    <a:pt x="232" y="176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8" y="176"/>
                    <a:pt x="228" y="176"/>
                    <a:pt x="228" y="176"/>
                  </a:cubicBezTo>
                  <a:cubicBezTo>
                    <a:pt x="228" y="177"/>
                    <a:pt x="228" y="177"/>
                    <a:pt x="228" y="177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27" y="178"/>
                    <a:pt x="227" y="178"/>
                    <a:pt x="227" y="178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7" y="180"/>
                    <a:pt x="227" y="180"/>
                    <a:pt x="227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5" y="182"/>
                    <a:pt x="225" y="182"/>
                    <a:pt x="225" y="182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9"/>
                    <a:pt x="221" y="189"/>
                    <a:pt x="221" y="189"/>
                  </a:cubicBezTo>
                  <a:cubicBezTo>
                    <a:pt x="221" y="190"/>
                    <a:pt x="221" y="190"/>
                    <a:pt x="221" y="190"/>
                  </a:cubicBezTo>
                  <a:close/>
                  <a:moveTo>
                    <a:pt x="228" y="201"/>
                  </a:moveTo>
                  <a:cubicBezTo>
                    <a:pt x="228" y="201"/>
                    <a:pt x="228" y="201"/>
                    <a:pt x="228" y="201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1"/>
                    <a:pt x="230" y="201"/>
                    <a:pt x="230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3" y="200"/>
                    <a:pt x="233" y="200"/>
                    <a:pt x="233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6" y="198"/>
                    <a:pt x="236" y="198"/>
                    <a:pt x="236" y="198"/>
                  </a:cubicBezTo>
                  <a:cubicBezTo>
                    <a:pt x="236" y="197"/>
                    <a:pt x="236" y="197"/>
                    <a:pt x="236" y="197"/>
                  </a:cubicBezTo>
                  <a:cubicBezTo>
                    <a:pt x="237" y="197"/>
                    <a:pt x="237" y="197"/>
                    <a:pt x="237" y="197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30" y="197"/>
                    <a:pt x="230" y="197"/>
                    <a:pt x="230" y="197"/>
                  </a:cubicBezTo>
                  <a:cubicBezTo>
                    <a:pt x="230" y="198"/>
                    <a:pt x="230" y="198"/>
                    <a:pt x="230" y="198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228" y="201"/>
                    <a:pt x="228" y="201"/>
                    <a:pt x="228" y="201"/>
                  </a:cubicBezTo>
                  <a:close/>
                  <a:moveTo>
                    <a:pt x="300" y="206"/>
                  </a:moveTo>
                  <a:cubicBezTo>
                    <a:pt x="300" y="207"/>
                    <a:pt x="300" y="207"/>
                    <a:pt x="300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1" y="206"/>
                    <a:pt x="301" y="206"/>
                    <a:pt x="301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206"/>
                    <a:pt x="300" y="206"/>
                    <a:pt x="300" y="206"/>
                  </a:cubicBezTo>
                  <a:close/>
                  <a:moveTo>
                    <a:pt x="277" y="201"/>
                  </a:moveTo>
                  <a:cubicBezTo>
                    <a:pt x="278" y="201"/>
                    <a:pt x="278" y="201"/>
                    <a:pt x="278" y="201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7" y="201"/>
                    <a:pt x="277" y="201"/>
                    <a:pt x="277" y="201"/>
                  </a:cubicBezTo>
                  <a:close/>
                  <a:moveTo>
                    <a:pt x="299" y="212"/>
                  </a:moveTo>
                  <a:cubicBezTo>
                    <a:pt x="298" y="211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2"/>
                    <a:pt x="299" y="212"/>
                    <a:pt x="299" y="212"/>
                  </a:cubicBezTo>
                  <a:close/>
                  <a:moveTo>
                    <a:pt x="298" y="214"/>
                  </a:moveTo>
                  <a:cubicBezTo>
                    <a:pt x="298" y="214"/>
                    <a:pt x="298" y="214"/>
                    <a:pt x="298" y="21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7" y="226"/>
                  </a:move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6"/>
                    <a:pt x="277" y="226"/>
                    <a:pt x="277" y="226"/>
                  </a:cubicBezTo>
                  <a:close/>
                  <a:moveTo>
                    <a:pt x="283" y="220"/>
                  </a:moveTo>
                  <a:cubicBezTo>
                    <a:pt x="283" y="220"/>
                    <a:pt x="283" y="220"/>
                    <a:pt x="283" y="220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8"/>
                    <a:pt x="283" y="218"/>
                    <a:pt x="283" y="218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3" y="220"/>
                    <a:pt x="283" y="220"/>
                    <a:pt x="283" y="220"/>
                  </a:cubicBezTo>
                  <a:close/>
                  <a:moveTo>
                    <a:pt x="263" y="200"/>
                  </a:moveTo>
                  <a:cubicBezTo>
                    <a:pt x="264" y="201"/>
                    <a:pt x="264" y="201"/>
                    <a:pt x="264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3" y="200"/>
                    <a:pt x="263" y="200"/>
                    <a:pt x="263" y="200"/>
                  </a:cubicBezTo>
                  <a:close/>
                  <a:moveTo>
                    <a:pt x="257" y="195"/>
                  </a:moveTo>
                  <a:cubicBezTo>
                    <a:pt x="257" y="195"/>
                    <a:pt x="257" y="195"/>
                    <a:pt x="257" y="195"/>
                  </a:cubicBezTo>
                  <a:cubicBezTo>
                    <a:pt x="257" y="195"/>
                    <a:pt x="257" y="195"/>
                    <a:pt x="257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4"/>
                    <a:pt x="258" y="194"/>
                    <a:pt x="258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3"/>
                    <a:pt x="258" y="193"/>
                    <a:pt x="258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7" y="194"/>
                    <a:pt x="257" y="194"/>
                    <a:pt x="257" y="194"/>
                  </a:cubicBezTo>
                  <a:cubicBezTo>
                    <a:pt x="257" y="195"/>
                    <a:pt x="257" y="195"/>
                    <a:pt x="257" y="195"/>
                  </a:cubicBezTo>
                  <a:close/>
                  <a:moveTo>
                    <a:pt x="252" y="197"/>
                  </a:moveTo>
                  <a:cubicBezTo>
                    <a:pt x="253" y="197"/>
                    <a:pt x="253" y="197"/>
                    <a:pt x="253" y="197"/>
                  </a:cubicBezTo>
                  <a:cubicBezTo>
                    <a:pt x="253" y="197"/>
                    <a:pt x="253" y="197"/>
                    <a:pt x="253" y="197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3"/>
                    <a:pt x="250" y="193"/>
                    <a:pt x="250" y="193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2" y="196"/>
                    <a:pt x="252" y="196"/>
                    <a:pt x="252" y="196"/>
                  </a:cubicBezTo>
                  <a:cubicBezTo>
                    <a:pt x="252" y="197"/>
                    <a:pt x="252" y="197"/>
                    <a:pt x="252" y="197"/>
                  </a:cubicBezTo>
                  <a:cubicBezTo>
                    <a:pt x="252" y="197"/>
                    <a:pt x="252" y="197"/>
                    <a:pt x="252" y="197"/>
                  </a:cubicBezTo>
                  <a:close/>
                  <a:moveTo>
                    <a:pt x="251" y="200"/>
                  </a:moveTo>
                  <a:cubicBezTo>
                    <a:pt x="251" y="200"/>
                    <a:pt x="252" y="200"/>
                    <a:pt x="252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0"/>
                    <a:pt x="251" y="200"/>
                    <a:pt x="251" y="200"/>
                  </a:cubicBezTo>
                  <a:close/>
                  <a:moveTo>
                    <a:pt x="242" y="207"/>
                  </a:moveTo>
                  <a:cubicBezTo>
                    <a:pt x="242" y="207"/>
                    <a:pt x="242" y="207"/>
                    <a:pt x="242" y="207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3" y="205"/>
                    <a:pt x="243" y="205"/>
                    <a:pt x="243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45" y="202"/>
                    <a:pt x="245" y="202"/>
                    <a:pt x="245" y="202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0"/>
                    <a:pt x="245" y="200"/>
                    <a:pt x="245" y="200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2" y="201"/>
                    <a:pt x="242" y="201"/>
                    <a:pt x="242" y="201"/>
                  </a:cubicBezTo>
                  <a:cubicBezTo>
                    <a:pt x="241" y="201"/>
                    <a:pt x="241" y="201"/>
                    <a:pt x="241" y="201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2" y="207"/>
                    <a:pt x="242" y="207"/>
                    <a:pt x="242" y="207"/>
                  </a:cubicBezTo>
                  <a:close/>
                  <a:moveTo>
                    <a:pt x="233" y="240"/>
                  </a:move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lose/>
                  <a:moveTo>
                    <a:pt x="233" y="243"/>
                  </a:move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3" y="243"/>
                    <a:pt x="233" y="243"/>
                  </a:cubicBezTo>
                  <a:close/>
                  <a:moveTo>
                    <a:pt x="228" y="242"/>
                  </a:moveTo>
                  <a:cubicBezTo>
                    <a:pt x="228" y="242"/>
                    <a:pt x="228" y="242"/>
                    <a:pt x="228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8" y="242"/>
                    <a:pt x="228" y="242"/>
                    <a:pt x="228" y="242"/>
                  </a:cubicBezTo>
                  <a:close/>
                  <a:moveTo>
                    <a:pt x="232" y="244"/>
                  </a:moveTo>
                  <a:cubicBezTo>
                    <a:pt x="233" y="243"/>
                    <a:pt x="233" y="243"/>
                    <a:pt x="233" y="243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3"/>
                    <a:pt x="229" y="243"/>
                    <a:pt x="229" y="243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2" y="244"/>
                    <a:pt x="232" y="244"/>
                  </a:cubicBezTo>
                  <a:close/>
                  <a:moveTo>
                    <a:pt x="231" y="244"/>
                  </a:moveTo>
                  <a:cubicBezTo>
                    <a:pt x="231" y="243"/>
                    <a:pt x="231" y="243"/>
                    <a:pt x="231" y="243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2" y="243"/>
                    <a:pt x="232" y="243"/>
                    <a:pt x="232" y="243"/>
                  </a:cubicBezTo>
                  <a:cubicBezTo>
                    <a:pt x="231" y="244"/>
                    <a:pt x="231" y="244"/>
                    <a:pt x="231" y="244"/>
                  </a:cubicBezTo>
                  <a:cubicBezTo>
                    <a:pt x="231" y="244"/>
                    <a:pt x="231" y="244"/>
                    <a:pt x="231" y="244"/>
                  </a:cubicBezTo>
                  <a:close/>
                  <a:moveTo>
                    <a:pt x="291" y="299"/>
                  </a:move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1" y="298"/>
                    <a:pt x="291" y="298"/>
                    <a:pt x="291" y="298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1" y="299"/>
                    <a:pt x="291" y="299"/>
                    <a:pt x="291" y="299"/>
                  </a:cubicBezTo>
                  <a:close/>
                  <a:moveTo>
                    <a:pt x="312" y="302"/>
                  </a:moveTo>
                  <a:cubicBezTo>
                    <a:pt x="312" y="302"/>
                    <a:pt x="312" y="302"/>
                    <a:pt x="312" y="302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1"/>
                    <a:pt x="313" y="301"/>
                    <a:pt x="313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2" y="302"/>
                    <a:pt x="312" y="302"/>
                    <a:pt x="312" y="302"/>
                  </a:cubicBezTo>
                  <a:close/>
                  <a:moveTo>
                    <a:pt x="313" y="303"/>
                  </a:moveTo>
                  <a:cubicBezTo>
                    <a:pt x="313" y="302"/>
                    <a:pt x="313" y="302"/>
                    <a:pt x="313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4" y="303"/>
                    <a:pt x="314" y="303"/>
                    <a:pt x="314" y="303"/>
                  </a:cubicBezTo>
                  <a:cubicBezTo>
                    <a:pt x="313" y="303"/>
                    <a:pt x="313" y="303"/>
                    <a:pt x="313" y="303"/>
                  </a:cubicBezTo>
                  <a:cubicBezTo>
                    <a:pt x="313" y="303"/>
                    <a:pt x="313" y="303"/>
                    <a:pt x="313" y="303"/>
                  </a:cubicBezTo>
                  <a:close/>
                  <a:moveTo>
                    <a:pt x="322" y="275"/>
                  </a:moveTo>
                  <a:cubicBezTo>
                    <a:pt x="322" y="274"/>
                    <a:pt x="322" y="274"/>
                    <a:pt x="322" y="274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lose/>
                  <a:moveTo>
                    <a:pt x="319" y="280"/>
                  </a:moveTo>
                  <a:cubicBezTo>
                    <a:pt x="319" y="281"/>
                    <a:pt x="319" y="281"/>
                    <a:pt x="319" y="281"/>
                  </a:cubicBezTo>
                  <a:cubicBezTo>
                    <a:pt x="319" y="281"/>
                    <a:pt x="319" y="281"/>
                    <a:pt x="319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19" y="280"/>
                    <a:pt x="319" y="280"/>
                    <a:pt x="319" y="280"/>
                  </a:cubicBezTo>
                  <a:close/>
                  <a:moveTo>
                    <a:pt x="324" y="287"/>
                  </a:move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4" y="287"/>
                    <a:pt x="324" y="287"/>
                    <a:pt x="324" y="287"/>
                  </a:cubicBezTo>
                  <a:close/>
                  <a:moveTo>
                    <a:pt x="322" y="287"/>
                  </a:move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6"/>
                    <a:pt x="322" y="286"/>
                    <a:pt x="322" y="286"/>
                  </a:cubicBezTo>
                  <a:cubicBezTo>
                    <a:pt x="323" y="286"/>
                    <a:pt x="323" y="286"/>
                    <a:pt x="323" y="286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8"/>
                    <a:pt x="321" y="288"/>
                    <a:pt x="321" y="288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22" y="287"/>
                    <a:pt x="322" y="287"/>
                    <a:pt x="322" y="287"/>
                  </a:cubicBezTo>
                  <a:close/>
                  <a:moveTo>
                    <a:pt x="315" y="297"/>
                  </a:move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lose/>
                  <a:moveTo>
                    <a:pt x="324" y="295"/>
                  </a:move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lose/>
                  <a:moveTo>
                    <a:pt x="314" y="280"/>
                  </a:moveTo>
                  <a:cubicBezTo>
                    <a:pt x="313" y="280"/>
                    <a:pt x="313" y="280"/>
                    <a:pt x="313" y="280"/>
                  </a:cubicBezTo>
                  <a:cubicBezTo>
                    <a:pt x="313" y="281"/>
                    <a:pt x="313" y="281"/>
                    <a:pt x="313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1" y="282"/>
                    <a:pt x="311" y="282"/>
                    <a:pt x="311" y="282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0" y="285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7" y="290"/>
                    <a:pt x="307" y="290"/>
                    <a:pt x="307" y="290"/>
                  </a:cubicBezTo>
                  <a:cubicBezTo>
                    <a:pt x="306" y="289"/>
                    <a:pt x="306" y="289"/>
                    <a:pt x="306" y="28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5" y="291"/>
                    <a:pt x="305" y="291"/>
                    <a:pt x="305" y="291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3" y="291"/>
                    <a:pt x="303" y="291"/>
                    <a:pt x="303" y="291"/>
                  </a:cubicBezTo>
                  <a:cubicBezTo>
                    <a:pt x="302" y="292"/>
                    <a:pt x="302" y="292"/>
                    <a:pt x="302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3" y="297"/>
                    <a:pt x="303" y="297"/>
                    <a:pt x="303" y="297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6" y="296"/>
                    <a:pt x="306" y="296"/>
                    <a:pt x="306" y="296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8" y="297"/>
                    <a:pt x="308" y="297"/>
                    <a:pt x="308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8" y="297"/>
                    <a:pt x="318" y="297"/>
                    <a:pt x="318" y="297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7"/>
                    <a:pt x="319" y="297"/>
                    <a:pt x="319" y="297"/>
                  </a:cubicBezTo>
                  <a:cubicBezTo>
                    <a:pt x="320" y="297"/>
                    <a:pt x="320" y="297"/>
                    <a:pt x="320" y="297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5" y="300"/>
                    <a:pt x="315" y="300"/>
                    <a:pt x="315" y="300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1"/>
                    <a:pt x="315" y="301"/>
                    <a:pt x="315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2"/>
                    <a:pt x="316" y="302"/>
                    <a:pt x="316" y="302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22" y="297"/>
                    <a:pt x="322" y="297"/>
                    <a:pt x="322" y="297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2" y="300"/>
                    <a:pt x="322" y="300"/>
                    <a:pt x="322" y="300"/>
                  </a:cubicBezTo>
                  <a:cubicBezTo>
                    <a:pt x="322" y="301"/>
                    <a:pt x="322" y="301"/>
                    <a:pt x="322" y="301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4" y="301"/>
                    <a:pt x="324" y="301"/>
                    <a:pt x="324" y="301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6" y="303"/>
                    <a:pt x="326" y="303"/>
                  </a:cubicBezTo>
                  <a:cubicBezTo>
                    <a:pt x="326" y="303"/>
                    <a:pt x="326" y="303"/>
                    <a:pt x="326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0"/>
                    <a:pt x="327" y="300"/>
                    <a:pt x="327" y="300"/>
                  </a:cubicBezTo>
                  <a:cubicBezTo>
                    <a:pt x="328" y="299"/>
                    <a:pt x="328" y="299"/>
                    <a:pt x="328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7" y="298"/>
                    <a:pt x="327" y="298"/>
                    <a:pt x="327" y="298"/>
                  </a:cubicBezTo>
                  <a:cubicBezTo>
                    <a:pt x="327" y="299"/>
                    <a:pt x="327" y="299"/>
                    <a:pt x="327" y="299"/>
                  </a:cubicBezTo>
                  <a:cubicBezTo>
                    <a:pt x="326" y="299"/>
                    <a:pt x="326" y="299"/>
                    <a:pt x="326" y="299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7" y="297"/>
                    <a:pt x="327" y="297"/>
                    <a:pt x="327" y="297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5" y="297"/>
                    <a:pt x="325" y="297"/>
                    <a:pt x="325" y="297"/>
                  </a:cubicBezTo>
                  <a:cubicBezTo>
                    <a:pt x="325" y="298"/>
                    <a:pt x="325" y="298"/>
                    <a:pt x="325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5" y="296"/>
                    <a:pt x="325" y="296"/>
                    <a:pt x="325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4"/>
                    <a:pt x="325" y="294"/>
                    <a:pt x="325" y="294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7" y="294"/>
                    <a:pt x="327" y="294"/>
                    <a:pt x="327" y="294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3" y="294"/>
                    <a:pt x="323" y="294"/>
                    <a:pt x="323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5" y="292"/>
                    <a:pt x="325" y="292"/>
                    <a:pt x="325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5" y="291"/>
                    <a:pt x="325" y="291"/>
                    <a:pt x="325" y="291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2" y="290"/>
                    <a:pt x="322" y="290"/>
                    <a:pt x="322" y="290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90"/>
                    <a:pt x="320" y="290"/>
                    <a:pt x="320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8" y="289"/>
                    <a:pt x="318" y="289"/>
                    <a:pt x="318" y="289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7" y="287"/>
                    <a:pt x="317" y="287"/>
                    <a:pt x="317" y="287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6" y="287"/>
                    <a:pt x="316" y="287"/>
                    <a:pt x="316" y="287"/>
                  </a:cubicBezTo>
                  <a:cubicBezTo>
                    <a:pt x="316" y="286"/>
                    <a:pt x="316" y="286"/>
                    <a:pt x="316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9" y="286"/>
                    <a:pt x="319" y="286"/>
                    <a:pt x="319" y="286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6" y="285"/>
                    <a:pt x="316" y="285"/>
                    <a:pt x="316" y="285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4"/>
                    <a:pt x="314" y="284"/>
                    <a:pt x="314" y="284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1"/>
                    <a:pt x="318" y="281"/>
                    <a:pt x="318" y="281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7"/>
                    <a:pt x="320" y="277"/>
                    <a:pt x="320" y="277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80"/>
                    <a:pt x="314" y="280"/>
                    <a:pt x="314" y="280"/>
                  </a:cubicBezTo>
                  <a:close/>
                  <a:moveTo>
                    <a:pt x="285" y="287"/>
                  </a:moveTo>
                  <a:cubicBezTo>
                    <a:pt x="286" y="287"/>
                    <a:pt x="286" y="287"/>
                    <a:pt x="286" y="287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1" y="289"/>
                    <a:pt x="291" y="289"/>
                    <a:pt x="291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7"/>
                    <a:pt x="292" y="287"/>
                    <a:pt x="292" y="287"/>
                  </a:cubicBezTo>
                  <a:cubicBezTo>
                    <a:pt x="291" y="287"/>
                    <a:pt x="291" y="287"/>
                    <a:pt x="291" y="287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7" y="285"/>
                    <a:pt x="287" y="285"/>
                    <a:pt x="287" y="285"/>
                  </a:cubicBezTo>
                  <a:cubicBezTo>
                    <a:pt x="286" y="284"/>
                    <a:pt x="286" y="284"/>
                    <a:pt x="286" y="284"/>
                  </a:cubicBezTo>
                  <a:cubicBezTo>
                    <a:pt x="284" y="284"/>
                    <a:pt x="284" y="284"/>
                    <a:pt x="284" y="284"/>
                  </a:cubicBezTo>
                  <a:cubicBezTo>
                    <a:pt x="283" y="284"/>
                    <a:pt x="283" y="284"/>
                    <a:pt x="283" y="284"/>
                  </a:cubicBezTo>
                  <a:cubicBezTo>
                    <a:pt x="282" y="284"/>
                    <a:pt x="282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4" y="285"/>
                    <a:pt x="284" y="285"/>
                    <a:pt x="284" y="285"/>
                  </a:cubicBezTo>
                  <a:cubicBezTo>
                    <a:pt x="285" y="286"/>
                    <a:pt x="285" y="286"/>
                    <a:pt x="285" y="286"/>
                  </a:cubicBezTo>
                  <a:cubicBezTo>
                    <a:pt x="285" y="287"/>
                    <a:pt x="285" y="287"/>
                    <a:pt x="285" y="287"/>
                  </a:cubicBezTo>
                  <a:cubicBezTo>
                    <a:pt x="285" y="287"/>
                    <a:pt x="285" y="287"/>
                    <a:pt x="285" y="287"/>
                  </a:cubicBezTo>
                  <a:close/>
                  <a:moveTo>
                    <a:pt x="286" y="305"/>
                  </a:moveTo>
                  <a:cubicBezTo>
                    <a:pt x="285" y="305"/>
                    <a:pt x="285" y="305"/>
                    <a:pt x="285" y="305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2" y="303"/>
                    <a:pt x="282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81" y="299"/>
                    <a:pt x="281" y="299"/>
                    <a:pt x="281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5" y="303"/>
                    <a:pt x="285" y="303"/>
                    <a:pt x="285" y="303"/>
                  </a:cubicBezTo>
                  <a:cubicBezTo>
                    <a:pt x="286" y="303"/>
                    <a:pt x="286" y="303"/>
                    <a:pt x="286" y="303"/>
                  </a:cubicBezTo>
                  <a:cubicBezTo>
                    <a:pt x="286" y="302"/>
                    <a:pt x="286" y="302"/>
                    <a:pt x="286" y="302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6" y="305"/>
                    <a:pt x="286" y="305"/>
                    <a:pt x="286" y="305"/>
                  </a:cubicBezTo>
                  <a:cubicBezTo>
                    <a:pt x="286" y="305"/>
                    <a:pt x="286" y="305"/>
                    <a:pt x="286" y="305"/>
                  </a:cubicBezTo>
                  <a:close/>
                  <a:moveTo>
                    <a:pt x="292" y="308"/>
                  </a:moveTo>
                  <a:cubicBezTo>
                    <a:pt x="292" y="308"/>
                    <a:pt x="292" y="308"/>
                    <a:pt x="292" y="308"/>
                  </a:cubicBezTo>
                  <a:cubicBezTo>
                    <a:pt x="290" y="307"/>
                    <a:pt x="290" y="307"/>
                    <a:pt x="290" y="307"/>
                  </a:cubicBezTo>
                  <a:cubicBezTo>
                    <a:pt x="290" y="306"/>
                    <a:pt x="290" y="306"/>
                    <a:pt x="290" y="306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2" y="304"/>
                    <a:pt x="292" y="304"/>
                    <a:pt x="292" y="304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295" y="300"/>
                    <a:pt x="295" y="300"/>
                    <a:pt x="295" y="300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5" y="301"/>
                    <a:pt x="295" y="301"/>
                    <a:pt x="295" y="301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2"/>
                    <a:pt x="296" y="302"/>
                    <a:pt x="296" y="302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95" y="304"/>
                    <a:pt x="295" y="304"/>
                    <a:pt x="295" y="304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5" y="305"/>
                    <a:pt x="295" y="305"/>
                    <a:pt x="295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7" y="304"/>
                    <a:pt x="297" y="304"/>
                    <a:pt x="297" y="304"/>
                  </a:cubicBezTo>
                  <a:cubicBezTo>
                    <a:pt x="298" y="305"/>
                    <a:pt x="298" y="305"/>
                    <a:pt x="298" y="305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7"/>
                    <a:pt x="294" y="307"/>
                    <a:pt x="294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2" y="308"/>
                    <a:pt x="292" y="308"/>
                    <a:pt x="292" y="308"/>
                  </a:cubicBezTo>
                  <a:cubicBezTo>
                    <a:pt x="292" y="308"/>
                    <a:pt x="292" y="308"/>
                    <a:pt x="292" y="308"/>
                  </a:cubicBezTo>
                  <a:close/>
                  <a:moveTo>
                    <a:pt x="224" y="260"/>
                  </a:moveTo>
                  <a:cubicBezTo>
                    <a:pt x="224" y="261"/>
                    <a:pt x="224" y="261"/>
                    <a:pt x="224" y="261"/>
                  </a:cubicBezTo>
                  <a:cubicBezTo>
                    <a:pt x="224" y="261"/>
                    <a:pt x="224" y="261"/>
                    <a:pt x="224" y="261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23" y="269"/>
                  </a:moveTo>
                  <a:cubicBezTo>
                    <a:pt x="224" y="268"/>
                    <a:pt x="224" y="268"/>
                    <a:pt x="224" y="268"/>
                  </a:cubicBezTo>
                  <a:cubicBezTo>
                    <a:pt x="224" y="268"/>
                    <a:pt x="224" y="268"/>
                    <a:pt x="224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4" y="269"/>
                    <a:pt x="224" y="269"/>
                    <a:pt x="224" y="269"/>
                  </a:cubicBezTo>
                  <a:cubicBezTo>
                    <a:pt x="223" y="269"/>
                    <a:pt x="223" y="269"/>
                    <a:pt x="223" y="269"/>
                  </a:cubicBezTo>
                  <a:close/>
                  <a:moveTo>
                    <a:pt x="215" y="262"/>
                  </a:moveTo>
                  <a:cubicBezTo>
                    <a:pt x="216" y="261"/>
                    <a:pt x="216" y="261"/>
                    <a:pt x="216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9" y="261"/>
                    <a:pt x="219" y="261"/>
                    <a:pt x="219" y="261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3"/>
                    <a:pt x="215" y="263"/>
                    <a:pt x="215" y="263"/>
                  </a:cubicBezTo>
                  <a:cubicBezTo>
                    <a:pt x="215" y="262"/>
                    <a:pt x="215" y="262"/>
                    <a:pt x="215" y="262"/>
                  </a:cubicBezTo>
                  <a:close/>
                  <a:moveTo>
                    <a:pt x="34" y="266"/>
                  </a:moveTo>
                  <a:cubicBezTo>
                    <a:pt x="35" y="266"/>
                    <a:pt x="35" y="266"/>
                    <a:pt x="35" y="266"/>
                  </a:cubicBezTo>
                  <a:cubicBezTo>
                    <a:pt x="35" y="267"/>
                    <a:pt x="35" y="267"/>
                    <a:pt x="35" y="267"/>
                  </a:cubicBezTo>
                  <a:cubicBezTo>
                    <a:pt x="35" y="268"/>
                    <a:pt x="35" y="268"/>
                    <a:pt x="35" y="268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34" y="266"/>
                    <a:pt x="34" y="266"/>
                    <a:pt x="34" y="266"/>
                  </a:cubicBezTo>
                  <a:close/>
                  <a:moveTo>
                    <a:pt x="32" y="264"/>
                  </a:moveTo>
                  <a:cubicBezTo>
                    <a:pt x="32" y="263"/>
                    <a:pt x="32" y="263"/>
                    <a:pt x="32" y="263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2" y="264"/>
                    <a:pt x="32" y="264"/>
                    <a:pt x="32" y="264"/>
                  </a:cubicBezTo>
                  <a:close/>
                  <a:moveTo>
                    <a:pt x="27" y="260"/>
                  </a:move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7" y="260"/>
                    <a:pt x="27" y="260"/>
                    <a:pt x="27" y="260"/>
                  </a:cubicBezTo>
                  <a:close/>
                  <a:moveTo>
                    <a:pt x="20" y="257"/>
                  </a:moveTo>
                  <a:cubicBezTo>
                    <a:pt x="20" y="258"/>
                    <a:pt x="20" y="258"/>
                    <a:pt x="20" y="258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2" y="260"/>
                    <a:pt x="22" y="260"/>
                    <a:pt x="22" y="260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2" y="263"/>
                    <a:pt x="22" y="263"/>
                    <a:pt x="22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8" y="270"/>
                    <a:pt x="28" y="270"/>
                    <a:pt x="28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30" y="270"/>
                    <a:pt x="30" y="270"/>
                    <a:pt x="30" y="270"/>
                  </a:cubicBezTo>
                  <a:cubicBezTo>
                    <a:pt x="31" y="270"/>
                    <a:pt x="31" y="270"/>
                    <a:pt x="31" y="270"/>
                  </a:cubicBezTo>
                  <a:cubicBezTo>
                    <a:pt x="29" y="271"/>
                    <a:pt x="29" y="271"/>
                    <a:pt x="29" y="271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6" y="275"/>
                    <a:pt x="36" y="275"/>
                    <a:pt x="36" y="275"/>
                  </a:cubicBezTo>
                  <a:cubicBezTo>
                    <a:pt x="35" y="273"/>
                    <a:pt x="35" y="273"/>
                    <a:pt x="35" y="273"/>
                  </a:cubicBezTo>
                  <a:cubicBezTo>
                    <a:pt x="36" y="272"/>
                    <a:pt x="36" y="272"/>
                    <a:pt x="36" y="272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3" y="267"/>
                    <a:pt x="33" y="267"/>
                    <a:pt x="33" y="267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8" y="261"/>
                    <a:pt x="28" y="261"/>
                    <a:pt x="28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6" y="260"/>
                    <a:pt x="26" y="260"/>
                    <a:pt x="26" y="260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9"/>
                    <a:pt x="24" y="259"/>
                    <a:pt x="24" y="259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2" y="257"/>
                    <a:pt x="22" y="257"/>
                    <a:pt x="22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0" y="257"/>
                    <a:pt x="20" y="257"/>
                    <a:pt x="20" y="257"/>
                  </a:cubicBezTo>
                  <a:close/>
                  <a:moveTo>
                    <a:pt x="28" y="259"/>
                  </a:moveTo>
                  <a:cubicBezTo>
                    <a:pt x="28" y="259"/>
                    <a:pt x="28" y="259"/>
                    <a:pt x="28" y="259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8" y="259"/>
                    <a:pt x="28" y="259"/>
                    <a:pt x="28" y="259"/>
                  </a:cubicBezTo>
                  <a:cubicBezTo>
                    <a:pt x="28" y="259"/>
                    <a:pt x="28" y="259"/>
                    <a:pt x="28" y="259"/>
                  </a:cubicBezTo>
                  <a:close/>
                  <a:moveTo>
                    <a:pt x="27" y="258"/>
                  </a:moveTo>
                  <a:cubicBezTo>
                    <a:pt x="28" y="258"/>
                    <a:pt x="28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7" y="258"/>
                    <a:pt x="27" y="258"/>
                    <a:pt x="27" y="258"/>
                  </a:cubicBezTo>
                  <a:close/>
                  <a:moveTo>
                    <a:pt x="22" y="240"/>
                  </a:moveTo>
                  <a:cubicBezTo>
                    <a:pt x="22" y="241"/>
                    <a:pt x="22" y="241"/>
                    <a:pt x="22" y="241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22" y="240"/>
                    <a:pt x="22" y="240"/>
                    <a:pt x="22" y="240"/>
                  </a:cubicBezTo>
                  <a:close/>
                  <a:moveTo>
                    <a:pt x="24" y="249"/>
                  </a:moveTo>
                  <a:cubicBezTo>
                    <a:pt x="24" y="248"/>
                    <a:pt x="24" y="248"/>
                    <a:pt x="24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lose/>
                  <a:moveTo>
                    <a:pt x="24" y="251"/>
                  </a:moveTo>
                  <a:cubicBezTo>
                    <a:pt x="23" y="252"/>
                    <a:pt x="23" y="252"/>
                    <a:pt x="23" y="252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24" y="251"/>
                    <a:pt x="24" y="251"/>
                    <a:pt x="24" y="251"/>
                  </a:cubicBezTo>
                  <a:close/>
                  <a:moveTo>
                    <a:pt x="25" y="250"/>
                  </a:moveTo>
                  <a:cubicBezTo>
                    <a:pt x="25" y="249"/>
                    <a:pt x="25" y="249"/>
                    <a:pt x="25" y="24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5" y="250"/>
                    <a:pt x="25" y="250"/>
                  </a:cubicBezTo>
                  <a:close/>
                  <a:moveTo>
                    <a:pt x="26" y="249"/>
                  </a:moveTo>
                  <a:cubicBezTo>
                    <a:pt x="27" y="248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lose/>
                  <a:moveTo>
                    <a:pt x="25" y="245"/>
                  </a:moveTo>
                  <a:cubicBezTo>
                    <a:pt x="25" y="244"/>
                    <a:pt x="25" y="244"/>
                    <a:pt x="25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lose/>
                  <a:moveTo>
                    <a:pt x="23" y="245"/>
                  </a:moveTo>
                  <a:cubicBezTo>
                    <a:pt x="24" y="245"/>
                    <a:pt x="24" y="245"/>
                    <a:pt x="24" y="245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3" y="245"/>
                    <a:pt x="23" y="245"/>
                    <a:pt x="23" y="245"/>
                  </a:cubicBezTo>
                  <a:close/>
                  <a:moveTo>
                    <a:pt x="22" y="243"/>
                  </a:moveTo>
                  <a:cubicBezTo>
                    <a:pt x="22" y="244"/>
                    <a:pt x="22" y="244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3" y="244"/>
                    <a:pt x="23" y="244"/>
                    <a:pt x="23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243"/>
                    <a:pt x="22" y="243"/>
                    <a:pt x="22" y="243"/>
                  </a:cubicBezTo>
                  <a:close/>
                  <a:moveTo>
                    <a:pt x="23" y="242"/>
                  </a:moveTo>
                  <a:cubicBezTo>
                    <a:pt x="23" y="242"/>
                    <a:pt x="23" y="242"/>
                    <a:pt x="23" y="242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5" y="243"/>
                    <a:pt x="25" y="243"/>
                    <a:pt x="25" y="243"/>
                  </a:cubicBezTo>
                  <a:cubicBezTo>
                    <a:pt x="25" y="241"/>
                    <a:pt x="25" y="241"/>
                    <a:pt x="25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3" y="242"/>
                    <a:pt x="23" y="242"/>
                    <a:pt x="23" y="242"/>
                  </a:cubicBezTo>
                  <a:close/>
                  <a:moveTo>
                    <a:pt x="23" y="240"/>
                  </a:moveTo>
                  <a:cubicBezTo>
                    <a:pt x="23" y="241"/>
                    <a:pt x="23" y="241"/>
                    <a:pt x="23" y="241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lose/>
                  <a:moveTo>
                    <a:pt x="24" y="239"/>
                  </a:moveTo>
                  <a:cubicBezTo>
                    <a:pt x="25" y="238"/>
                    <a:pt x="25" y="238"/>
                    <a:pt x="25" y="238"/>
                  </a:cubicBezTo>
                  <a:cubicBezTo>
                    <a:pt x="25" y="237"/>
                    <a:pt x="25" y="237"/>
                    <a:pt x="25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4" y="239"/>
                    <a:pt x="24" y="239"/>
                    <a:pt x="24" y="239"/>
                  </a:cubicBezTo>
                  <a:close/>
                  <a:moveTo>
                    <a:pt x="19" y="236"/>
                  </a:moveTo>
                  <a:cubicBezTo>
                    <a:pt x="21" y="238"/>
                    <a:pt x="21" y="238"/>
                    <a:pt x="21" y="238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19" y="237"/>
                    <a:pt x="19" y="236"/>
                    <a:pt x="19" y="236"/>
                  </a:cubicBezTo>
                  <a:close/>
                  <a:moveTo>
                    <a:pt x="21" y="236"/>
                  </a:moveTo>
                  <a:cubicBezTo>
                    <a:pt x="21" y="237"/>
                    <a:pt x="21" y="237"/>
                    <a:pt x="21" y="237"/>
                  </a:cubicBezTo>
                  <a:cubicBezTo>
                    <a:pt x="21" y="238"/>
                    <a:pt x="21" y="238"/>
                    <a:pt x="21" y="238"/>
                  </a:cubicBezTo>
                  <a:cubicBezTo>
                    <a:pt x="21" y="239"/>
                    <a:pt x="21" y="239"/>
                    <a:pt x="21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2" y="238"/>
                    <a:pt x="22" y="238"/>
                    <a:pt x="22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6"/>
                    <a:pt x="21" y="236"/>
                    <a:pt x="21" y="236"/>
                  </a:cubicBezTo>
                  <a:close/>
                  <a:moveTo>
                    <a:pt x="19" y="235"/>
                  </a:moveTo>
                  <a:cubicBezTo>
                    <a:pt x="20" y="235"/>
                    <a:pt x="20" y="235"/>
                    <a:pt x="20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9" y="234"/>
                    <a:pt x="19" y="234"/>
                    <a:pt x="19" y="234"/>
                  </a:cubicBezTo>
                  <a:cubicBezTo>
                    <a:pt x="19" y="235"/>
                    <a:pt x="19" y="235"/>
                    <a:pt x="19" y="235"/>
                  </a:cubicBezTo>
                  <a:close/>
                  <a:moveTo>
                    <a:pt x="10" y="235"/>
                  </a:moveTo>
                  <a:cubicBezTo>
                    <a:pt x="9" y="234"/>
                    <a:pt x="9" y="234"/>
                    <a:pt x="9" y="234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3" y="240"/>
                    <a:pt x="13" y="240"/>
                    <a:pt x="13" y="240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3" y="245"/>
                    <a:pt x="13" y="245"/>
                    <a:pt x="13" y="245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0" y="237"/>
                    <a:pt x="10" y="237"/>
                    <a:pt x="10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0" y="235"/>
                    <a:pt x="10" y="235"/>
                    <a:pt x="10" y="235"/>
                  </a:cubicBezTo>
                  <a:close/>
                  <a:moveTo>
                    <a:pt x="20" y="231"/>
                  </a:moveTo>
                  <a:cubicBezTo>
                    <a:pt x="20" y="230"/>
                    <a:pt x="20" y="230"/>
                    <a:pt x="20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0" y="231"/>
                    <a:pt x="20" y="231"/>
                    <a:pt x="20" y="231"/>
                  </a:cubicBezTo>
                  <a:close/>
                  <a:moveTo>
                    <a:pt x="111" y="109"/>
                  </a:moveTo>
                  <a:cubicBezTo>
                    <a:pt x="111" y="109"/>
                    <a:pt x="111" y="109"/>
                    <a:pt x="111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9"/>
                    <a:pt x="111" y="109"/>
                    <a:pt x="111" y="109"/>
                  </a:cubicBezTo>
                  <a:close/>
                  <a:moveTo>
                    <a:pt x="102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2" y="101"/>
                    <a:pt x="102" y="101"/>
                    <a:pt x="102" y="101"/>
                  </a:cubicBezTo>
                  <a:close/>
                  <a:moveTo>
                    <a:pt x="71" y="103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lose/>
                  <a:moveTo>
                    <a:pt x="71" y="105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lose/>
                  <a:moveTo>
                    <a:pt x="69" y="107"/>
                  </a:move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69" y="107"/>
                    <a:pt x="69" y="107"/>
                    <a:pt x="69" y="107"/>
                  </a:cubicBezTo>
                  <a:close/>
                  <a:moveTo>
                    <a:pt x="66" y="110"/>
                  </a:moveTo>
                  <a:cubicBezTo>
                    <a:pt x="66" y="109"/>
                    <a:pt x="66" y="109"/>
                    <a:pt x="66" y="109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6" y="110"/>
                    <a:pt x="66" y="110"/>
                  </a:cubicBezTo>
                  <a:close/>
                  <a:moveTo>
                    <a:pt x="66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6" y="110"/>
                    <a:pt x="66" y="110"/>
                    <a:pt x="66" y="110"/>
                  </a:cubicBezTo>
                  <a:close/>
                  <a:moveTo>
                    <a:pt x="68" y="114"/>
                  </a:moveTo>
                  <a:cubicBezTo>
                    <a:pt x="68" y="114"/>
                    <a:pt x="68" y="114"/>
                    <a:pt x="68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58" y="100"/>
                  </a:moveTo>
                  <a:cubicBezTo>
                    <a:pt x="58" y="101"/>
                    <a:pt x="58" y="101"/>
                    <a:pt x="58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39" y="271"/>
                  </a:moveTo>
                  <a:cubicBezTo>
                    <a:pt x="39" y="271"/>
                    <a:pt x="39" y="271"/>
                    <a:pt x="39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5" y="260"/>
                    <a:pt x="35" y="260"/>
                    <a:pt x="35" y="260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4" y="260"/>
                    <a:pt x="34" y="260"/>
                    <a:pt x="34" y="260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8" y="257"/>
                    <a:pt x="28" y="257"/>
                    <a:pt x="28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7" y="255"/>
                    <a:pt x="27" y="255"/>
                    <a:pt x="27" y="255"/>
                  </a:cubicBezTo>
                  <a:cubicBezTo>
                    <a:pt x="26" y="255"/>
                    <a:pt x="26" y="255"/>
                    <a:pt x="26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7" y="250"/>
                    <a:pt x="27" y="250"/>
                    <a:pt x="27" y="250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1" y="245"/>
                    <a:pt x="31" y="245"/>
                    <a:pt x="31" y="245"/>
                  </a:cubicBezTo>
                  <a:cubicBezTo>
                    <a:pt x="30" y="245"/>
                    <a:pt x="30" y="245"/>
                    <a:pt x="30" y="245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4" y="246"/>
                    <a:pt x="24" y="246"/>
                    <a:pt x="24" y="246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39"/>
                    <a:pt x="29" y="239"/>
                    <a:pt x="29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5"/>
                    <a:pt x="28" y="235"/>
                    <a:pt x="28" y="235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7" y="227"/>
                    <a:pt x="27" y="227"/>
                    <a:pt x="27" y="227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1" y="142"/>
                    <a:pt x="141" y="142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2" y="136"/>
                    <a:pt x="162" y="136"/>
                    <a:pt x="162" y="136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0" y="135"/>
                    <a:pt x="170" y="135"/>
                    <a:pt x="170" y="135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1"/>
                    <a:pt x="192" y="151"/>
                    <a:pt x="192" y="151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2"/>
                    <a:pt x="195" y="152"/>
                    <a:pt x="195" y="15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50"/>
                    <a:pt x="202" y="150"/>
                    <a:pt x="202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8" y="154"/>
                    <a:pt x="198" y="154"/>
                    <a:pt x="198" y="154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200" y="155"/>
                    <a:pt x="200" y="155"/>
                    <a:pt x="200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6" y="158"/>
                    <a:pt x="196" y="158"/>
                    <a:pt x="196" y="158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7" y="160"/>
                    <a:pt x="197" y="160"/>
                    <a:pt x="197" y="160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8"/>
                    <a:pt x="201" y="158"/>
                    <a:pt x="201" y="158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9" y="149"/>
                    <a:pt x="209" y="149"/>
                    <a:pt x="209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3"/>
                    <a:pt x="214" y="143"/>
                    <a:pt x="214" y="14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4" y="139"/>
                    <a:pt x="214" y="139"/>
                    <a:pt x="214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4" y="138"/>
                    <a:pt x="214" y="138"/>
                    <a:pt x="214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3" y="123"/>
                    <a:pt x="213" y="123"/>
                    <a:pt x="213" y="123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20"/>
                    <a:pt x="217" y="120"/>
                    <a:pt x="217" y="120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17" y="118"/>
                    <a:pt x="217" y="118"/>
                    <a:pt x="217" y="118"/>
                  </a:cubicBezTo>
                  <a:cubicBezTo>
                    <a:pt x="218" y="117"/>
                    <a:pt x="218" y="117"/>
                    <a:pt x="218" y="117"/>
                  </a:cubicBezTo>
                  <a:cubicBezTo>
                    <a:pt x="219" y="117"/>
                    <a:pt x="219" y="117"/>
                    <a:pt x="219" y="117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9"/>
                    <a:pt x="226" y="149"/>
                    <a:pt x="226" y="149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7" y="146"/>
                    <a:pt x="227" y="146"/>
                    <a:pt x="227" y="146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1" y="145"/>
                    <a:pt x="231" y="145"/>
                    <a:pt x="231" y="145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3"/>
                    <a:pt x="230" y="153"/>
                    <a:pt x="230" y="153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1"/>
                    <a:pt x="230" y="161"/>
                    <a:pt x="230" y="161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0"/>
                    <a:pt x="233" y="160"/>
                    <a:pt x="233" y="160"/>
                  </a:cubicBezTo>
                  <a:cubicBezTo>
                    <a:pt x="234" y="159"/>
                    <a:pt x="234" y="159"/>
                    <a:pt x="234" y="159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8" y="155"/>
                    <a:pt x="238" y="155"/>
                    <a:pt x="238" y="155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40" y="150"/>
                    <a:pt x="240" y="150"/>
                    <a:pt x="240" y="150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49"/>
                    <a:pt x="244" y="149"/>
                    <a:pt x="244" y="149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0"/>
                    <a:pt x="246" y="140"/>
                    <a:pt x="246" y="140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9" y="141"/>
                    <a:pt x="249" y="141"/>
                    <a:pt x="249" y="141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5" y="151"/>
                    <a:pt x="255" y="151"/>
                    <a:pt x="255" y="151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7" y="151"/>
                    <a:pt x="257" y="151"/>
                    <a:pt x="257" y="151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3" y="154"/>
                    <a:pt x="253" y="154"/>
                    <a:pt x="253" y="154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1" y="158"/>
                    <a:pt x="251" y="158"/>
                    <a:pt x="251" y="158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3" y="163"/>
                    <a:pt x="253" y="163"/>
                    <a:pt x="253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51" y="165"/>
                    <a:pt x="251" y="165"/>
                    <a:pt x="251" y="165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9" y="165"/>
                    <a:pt x="249" y="165"/>
                    <a:pt x="249" y="165"/>
                  </a:cubicBezTo>
                  <a:cubicBezTo>
                    <a:pt x="248" y="166"/>
                    <a:pt x="248" y="166"/>
                    <a:pt x="248" y="166"/>
                  </a:cubicBezTo>
                  <a:cubicBezTo>
                    <a:pt x="248" y="167"/>
                    <a:pt x="248" y="167"/>
                    <a:pt x="248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9"/>
                    <a:pt x="245" y="169"/>
                    <a:pt x="245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3" y="170"/>
                    <a:pt x="243" y="170"/>
                    <a:pt x="243" y="170"/>
                  </a:cubicBezTo>
                  <a:cubicBezTo>
                    <a:pt x="241" y="170"/>
                    <a:pt x="241" y="170"/>
                    <a:pt x="241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9"/>
                    <a:pt x="240" y="169"/>
                    <a:pt x="240" y="169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0" y="171"/>
                    <a:pt x="230" y="171"/>
                    <a:pt x="230" y="171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5" y="176"/>
                    <a:pt x="225" y="176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5" y="170"/>
                    <a:pt x="215" y="170"/>
                    <a:pt x="215" y="170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9" y="176"/>
                    <a:pt x="219" y="176"/>
                    <a:pt x="219" y="176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3"/>
                    <a:pt x="211" y="183"/>
                    <a:pt x="211" y="183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6"/>
                    <a:pt x="209" y="186"/>
                    <a:pt x="209" y="186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04" y="188"/>
                    <a:pt x="204" y="188"/>
                    <a:pt x="204" y="188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4" y="190"/>
                    <a:pt x="204" y="190"/>
                    <a:pt x="204" y="190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8" y="192"/>
                    <a:pt x="198" y="192"/>
                    <a:pt x="198" y="192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2" y="199"/>
                    <a:pt x="192" y="199"/>
                    <a:pt x="192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90" y="200"/>
                    <a:pt x="190" y="200"/>
                    <a:pt x="190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83" y="207"/>
                    <a:pt x="183" y="207"/>
                    <a:pt x="183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80" y="210"/>
                    <a:pt x="180" y="210"/>
                    <a:pt x="180" y="210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79" y="216"/>
                    <a:pt x="179" y="216"/>
                    <a:pt x="179" y="216"/>
                  </a:cubicBezTo>
                  <a:cubicBezTo>
                    <a:pt x="178" y="217"/>
                    <a:pt x="178" y="217"/>
                    <a:pt x="178" y="217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8" y="220"/>
                    <a:pt x="178" y="220"/>
                    <a:pt x="178" y="220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78" y="222"/>
                    <a:pt x="178" y="222"/>
                    <a:pt x="178" y="222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8" y="223"/>
                    <a:pt x="178" y="223"/>
                    <a:pt x="178" y="223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23"/>
                    <a:pt x="182" y="223"/>
                    <a:pt x="182" y="223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8"/>
                    <a:pt x="182" y="228"/>
                    <a:pt x="182" y="228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30"/>
                    <a:pt x="183" y="230"/>
                    <a:pt x="183" y="230"/>
                  </a:cubicBezTo>
                  <a:cubicBezTo>
                    <a:pt x="182" y="231"/>
                    <a:pt x="182" y="231"/>
                    <a:pt x="182" y="231"/>
                  </a:cubicBezTo>
                  <a:cubicBezTo>
                    <a:pt x="180" y="233"/>
                    <a:pt x="180" y="233"/>
                    <a:pt x="180" y="233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4"/>
                    <a:pt x="177" y="234"/>
                    <a:pt x="177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0" y="233"/>
                    <a:pt x="190" y="233"/>
                    <a:pt x="190" y="233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4" y="235"/>
                    <a:pt x="194" y="235"/>
                    <a:pt x="194" y="235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200" y="242"/>
                    <a:pt x="200" y="242"/>
                    <a:pt x="200" y="242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206" y="246"/>
                    <a:pt x="206" y="246"/>
                    <a:pt x="206" y="246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9" y="247"/>
                    <a:pt x="209" y="247"/>
                    <a:pt x="209" y="247"/>
                  </a:cubicBezTo>
                  <a:cubicBezTo>
                    <a:pt x="209" y="248"/>
                    <a:pt x="209" y="248"/>
                    <a:pt x="209" y="248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214" y="248"/>
                    <a:pt x="214" y="248"/>
                    <a:pt x="214" y="248"/>
                  </a:cubicBezTo>
                  <a:cubicBezTo>
                    <a:pt x="216" y="248"/>
                    <a:pt x="216" y="248"/>
                    <a:pt x="216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6" y="253"/>
                    <a:pt x="216" y="253"/>
                    <a:pt x="216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7"/>
                    <a:pt x="216" y="257"/>
                    <a:pt x="216" y="257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15" y="259"/>
                    <a:pt x="215" y="259"/>
                    <a:pt x="215" y="259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2"/>
                    <a:pt x="213" y="262"/>
                    <a:pt x="213" y="262"/>
                  </a:cubicBezTo>
                  <a:cubicBezTo>
                    <a:pt x="214" y="263"/>
                    <a:pt x="214" y="263"/>
                    <a:pt x="214" y="263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7" y="268"/>
                    <a:pt x="217" y="268"/>
                    <a:pt x="217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9" y="269"/>
                    <a:pt x="219" y="269"/>
                    <a:pt x="219" y="269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20" y="273"/>
                    <a:pt x="220" y="273"/>
                    <a:pt x="220" y="273"/>
                  </a:cubicBezTo>
                  <a:cubicBezTo>
                    <a:pt x="221" y="273"/>
                    <a:pt x="221" y="273"/>
                    <a:pt x="221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2"/>
                    <a:pt x="222" y="272"/>
                    <a:pt x="222" y="272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5" y="271"/>
                    <a:pt x="225" y="271"/>
                    <a:pt x="225" y="271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5" y="274"/>
                    <a:pt x="225" y="274"/>
                    <a:pt x="225" y="274"/>
                  </a:cubicBezTo>
                  <a:cubicBezTo>
                    <a:pt x="226" y="275"/>
                    <a:pt x="226" y="275"/>
                    <a:pt x="226" y="275"/>
                  </a:cubicBezTo>
                  <a:cubicBezTo>
                    <a:pt x="227" y="275"/>
                    <a:pt x="227" y="275"/>
                    <a:pt x="227" y="275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5" y="270"/>
                    <a:pt x="225" y="270"/>
                    <a:pt x="225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7" y="267"/>
                    <a:pt x="227" y="267"/>
                    <a:pt x="227" y="267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227" y="264"/>
                    <a:pt x="227" y="264"/>
                    <a:pt x="227" y="264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7" y="258"/>
                    <a:pt x="227" y="258"/>
                    <a:pt x="227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8" y="251"/>
                    <a:pt x="228" y="251"/>
                    <a:pt x="228" y="251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1" y="251"/>
                    <a:pt x="231" y="251"/>
                    <a:pt x="231" y="251"/>
                  </a:cubicBezTo>
                  <a:cubicBezTo>
                    <a:pt x="232" y="251"/>
                    <a:pt x="232" y="251"/>
                    <a:pt x="232" y="251"/>
                  </a:cubicBezTo>
                  <a:cubicBezTo>
                    <a:pt x="232" y="250"/>
                    <a:pt x="232" y="250"/>
                    <a:pt x="232" y="250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7" y="249"/>
                    <a:pt x="237" y="249"/>
                    <a:pt x="237" y="249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9" y="247"/>
                    <a:pt x="239" y="247"/>
                    <a:pt x="239" y="247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3" y="244"/>
                    <a:pt x="243" y="244"/>
                    <a:pt x="243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4"/>
                    <a:pt x="243" y="234"/>
                    <a:pt x="243" y="234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1" y="229"/>
                    <a:pt x="241" y="229"/>
                    <a:pt x="241" y="229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41" y="226"/>
                    <a:pt x="241" y="226"/>
                    <a:pt x="241" y="226"/>
                  </a:cubicBezTo>
                  <a:cubicBezTo>
                    <a:pt x="243" y="223"/>
                    <a:pt x="243" y="223"/>
                    <a:pt x="243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1"/>
                    <a:pt x="246" y="221"/>
                    <a:pt x="246" y="221"/>
                  </a:cubicBezTo>
                  <a:cubicBezTo>
                    <a:pt x="246" y="220"/>
                    <a:pt x="246" y="220"/>
                    <a:pt x="246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7"/>
                    <a:pt x="247" y="217"/>
                    <a:pt x="247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7" y="214"/>
                    <a:pt x="247" y="214"/>
                    <a:pt x="247" y="214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2"/>
                    <a:pt x="246" y="212"/>
                    <a:pt x="246" y="212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49" y="209"/>
                    <a:pt x="249" y="209"/>
                    <a:pt x="249" y="209"/>
                  </a:cubicBezTo>
                  <a:cubicBezTo>
                    <a:pt x="249" y="208"/>
                    <a:pt x="249" y="208"/>
                    <a:pt x="249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4"/>
                    <a:pt x="249" y="204"/>
                    <a:pt x="249" y="204"/>
                  </a:cubicBezTo>
                  <a:cubicBezTo>
                    <a:pt x="249" y="203"/>
                    <a:pt x="249" y="203"/>
                    <a:pt x="249" y="203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3"/>
                    <a:pt x="260" y="203"/>
                    <a:pt x="260" y="203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4"/>
                    <a:pt x="263" y="204"/>
                    <a:pt x="263" y="204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4" y="203"/>
                    <a:pt x="264" y="203"/>
                    <a:pt x="264" y="203"/>
                  </a:cubicBezTo>
                  <a:cubicBezTo>
                    <a:pt x="265" y="203"/>
                    <a:pt x="265" y="203"/>
                    <a:pt x="265" y="203"/>
                  </a:cubicBezTo>
                  <a:cubicBezTo>
                    <a:pt x="266" y="203"/>
                    <a:pt x="266" y="203"/>
                    <a:pt x="266" y="203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8" y="205"/>
                    <a:pt x="268" y="205"/>
                    <a:pt x="268" y="205"/>
                  </a:cubicBezTo>
                  <a:cubicBezTo>
                    <a:pt x="269" y="205"/>
                    <a:pt x="269" y="205"/>
                    <a:pt x="269" y="205"/>
                  </a:cubicBezTo>
                  <a:cubicBezTo>
                    <a:pt x="270" y="205"/>
                    <a:pt x="270" y="205"/>
                    <a:pt x="270" y="205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69" y="207"/>
                    <a:pt x="269" y="207"/>
                    <a:pt x="269" y="207"/>
                  </a:cubicBezTo>
                  <a:cubicBezTo>
                    <a:pt x="269" y="208"/>
                    <a:pt x="269" y="208"/>
                    <a:pt x="269" y="208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9"/>
                    <a:pt x="271" y="209"/>
                    <a:pt x="271" y="209"/>
                  </a:cubicBezTo>
                  <a:cubicBezTo>
                    <a:pt x="270" y="209"/>
                    <a:pt x="270" y="209"/>
                    <a:pt x="270" y="209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2" y="209"/>
                    <a:pt x="272" y="209"/>
                    <a:pt x="272" y="209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70" y="211"/>
                    <a:pt x="270" y="211"/>
                    <a:pt x="270" y="211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5" y="213"/>
                    <a:pt x="275" y="213"/>
                    <a:pt x="275" y="213"/>
                  </a:cubicBezTo>
                  <a:cubicBezTo>
                    <a:pt x="275" y="214"/>
                    <a:pt x="275" y="214"/>
                    <a:pt x="275" y="214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9" y="215"/>
                    <a:pt x="279" y="215"/>
                    <a:pt x="279" y="21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4"/>
                    <a:pt x="280" y="214"/>
                    <a:pt x="280" y="214"/>
                  </a:cubicBezTo>
                  <a:cubicBezTo>
                    <a:pt x="280" y="215"/>
                    <a:pt x="280" y="215"/>
                    <a:pt x="280" y="215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8" y="217"/>
                    <a:pt x="278" y="217"/>
                    <a:pt x="278" y="217"/>
                  </a:cubicBezTo>
                  <a:cubicBezTo>
                    <a:pt x="277" y="218"/>
                    <a:pt x="277" y="218"/>
                    <a:pt x="277" y="218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7" y="224"/>
                    <a:pt x="277" y="224"/>
                    <a:pt x="277" y="224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6" y="228"/>
                    <a:pt x="276" y="228"/>
                    <a:pt x="276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29"/>
                    <a:pt x="276" y="229"/>
                    <a:pt x="276" y="229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29"/>
                    <a:pt x="277" y="229"/>
                    <a:pt x="277" y="229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9" y="229"/>
                    <a:pt x="279" y="229"/>
                    <a:pt x="279" y="22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78" y="233"/>
                    <a:pt x="278" y="233"/>
                    <a:pt x="278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80" y="231"/>
                    <a:pt x="280" y="231"/>
                    <a:pt x="280" y="231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2" y="233"/>
                    <a:pt x="282" y="233"/>
                    <a:pt x="282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5" y="233"/>
                    <a:pt x="285" y="233"/>
                    <a:pt x="285" y="233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86" y="232"/>
                    <a:pt x="286" y="232"/>
                    <a:pt x="286" y="232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2" y="227"/>
                    <a:pt x="292" y="227"/>
                    <a:pt x="292" y="227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2" y="225"/>
                    <a:pt x="292" y="225"/>
                    <a:pt x="292" y="225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4" y="224"/>
                    <a:pt x="294" y="224"/>
                    <a:pt x="294" y="224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6" y="221"/>
                    <a:pt x="296" y="221"/>
                    <a:pt x="296" y="221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6" y="219"/>
                    <a:pt x="296" y="219"/>
                    <a:pt x="296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8" y="219"/>
                    <a:pt x="298" y="219"/>
                    <a:pt x="298" y="219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1"/>
                    <a:pt x="298" y="221"/>
                    <a:pt x="298" y="221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299" y="229"/>
                    <a:pt x="299" y="229"/>
                    <a:pt x="299" y="229"/>
                  </a:cubicBezTo>
                  <a:cubicBezTo>
                    <a:pt x="298" y="230"/>
                    <a:pt x="298" y="230"/>
                    <a:pt x="298" y="230"/>
                  </a:cubicBezTo>
                  <a:cubicBezTo>
                    <a:pt x="297" y="229"/>
                    <a:pt x="297" y="229"/>
                    <a:pt x="297" y="229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300" y="231"/>
                    <a:pt x="300" y="231"/>
                    <a:pt x="300" y="231"/>
                  </a:cubicBezTo>
                  <a:cubicBezTo>
                    <a:pt x="299" y="231"/>
                    <a:pt x="299" y="231"/>
                    <a:pt x="299" y="231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8"/>
                    <a:pt x="301" y="238"/>
                    <a:pt x="301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2" y="238"/>
                    <a:pt x="302" y="238"/>
                    <a:pt x="302" y="238"/>
                  </a:cubicBezTo>
                  <a:cubicBezTo>
                    <a:pt x="303" y="239"/>
                    <a:pt x="303" y="239"/>
                    <a:pt x="303" y="239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2" y="242"/>
                    <a:pt x="302" y="242"/>
                    <a:pt x="302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4" y="243"/>
                    <a:pt x="304" y="243"/>
                    <a:pt x="304" y="243"/>
                  </a:cubicBezTo>
                  <a:cubicBezTo>
                    <a:pt x="304" y="244"/>
                    <a:pt x="304" y="244"/>
                    <a:pt x="304" y="244"/>
                  </a:cubicBezTo>
                  <a:cubicBezTo>
                    <a:pt x="303" y="244"/>
                    <a:pt x="303" y="244"/>
                    <a:pt x="303" y="244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1" y="245"/>
                    <a:pt x="301" y="245"/>
                    <a:pt x="301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6"/>
                    <a:pt x="302" y="246"/>
                    <a:pt x="302" y="246"/>
                  </a:cubicBezTo>
                  <a:cubicBezTo>
                    <a:pt x="301" y="246"/>
                    <a:pt x="301" y="246"/>
                    <a:pt x="301" y="246"/>
                  </a:cubicBezTo>
                  <a:cubicBezTo>
                    <a:pt x="300" y="245"/>
                    <a:pt x="300" y="245"/>
                    <a:pt x="300" y="245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300" y="247"/>
                    <a:pt x="300" y="247"/>
                    <a:pt x="300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0" y="248"/>
                    <a:pt x="300" y="248"/>
                    <a:pt x="300" y="248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6" y="251"/>
                    <a:pt x="306" y="251"/>
                    <a:pt x="306" y="251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4" y="255"/>
                    <a:pt x="304" y="255"/>
                    <a:pt x="304" y="255"/>
                  </a:cubicBezTo>
                  <a:cubicBezTo>
                    <a:pt x="303" y="255"/>
                    <a:pt x="303" y="255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303" y="256"/>
                    <a:pt x="303" y="256"/>
                    <a:pt x="303" y="256"/>
                  </a:cubicBezTo>
                  <a:cubicBezTo>
                    <a:pt x="304" y="256"/>
                    <a:pt x="304" y="256"/>
                    <a:pt x="304" y="256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7" y="254"/>
                    <a:pt x="307" y="254"/>
                    <a:pt x="307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8" y="257"/>
                    <a:pt x="308" y="257"/>
                    <a:pt x="308" y="257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6"/>
                    <a:pt x="310" y="256"/>
                    <a:pt x="310" y="256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2" y="258"/>
                    <a:pt x="312" y="258"/>
                    <a:pt x="312" y="258"/>
                  </a:cubicBezTo>
                  <a:cubicBezTo>
                    <a:pt x="313" y="257"/>
                    <a:pt x="313" y="257"/>
                    <a:pt x="313" y="257"/>
                  </a:cubicBezTo>
                  <a:cubicBezTo>
                    <a:pt x="314" y="257"/>
                    <a:pt x="314" y="257"/>
                    <a:pt x="314" y="257"/>
                  </a:cubicBezTo>
                  <a:cubicBezTo>
                    <a:pt x="315" y="257"/>
                    <a:pt x="315" y="257"/>
                    <a:pt x="315" y="257"/>
                  </a:cubicBezTo>
                  <a:cubicBezTo>
                    <a:pt x="315" y="258"/>
                    <a:pt x="315" y="258"/>
                    <a:pt x="315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7" y="259"/>
                    <a:pt x="317" y="259"/>
                    <a:pt x="317" y="259"/>
                  </a:cubicBezTo>
                  <a:cubicBezTo>
                    <a:pt x="315" y="259"/>
                    <a:pt x="315" y="259"/>
                    <a:pt x="315" y="25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10" y="261"/>
                    <a:pt x="310" y="261"/>
                    <a:pt x="310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08" y="262"/>
                    <a:pt x="308" y="262"/>
                    <a:pt x="308" y="262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5" y="263"/>
                    <a:pt x="305" y="263"/>
                    <a:pt x="305" y="263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302" y="262"/>
                    <a:pt x="302" y="262"/>
                    <a:pt x="302" y="262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1" y="263"/>
                    <a:pt x="301" y="263"/>
                    <a:pt x="301" y="263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3" y="265"/>
                    <a:pt x="303" y="265"/>
                    <a:pt x="303" y="265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6" y="265"/>
                    <a:pt x="306" y="265"/>
                    <a:pt x="306" y="265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3"/>
                    <a:pt x="308" y="263"/>
                    <a:pt x="308" y="263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10" y="262"/>
                    <a:pt x="310" y="262"/>
                    <a:pt x="310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15" y="261"/>
                    <a:pt x="315" y="261"/>
                    <a:pt x="315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5" y="264"/>
                    <a:pt x="315" y="264"/>
                    <a:pt x="315" y="264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5"/>
                    <a:pt x="319" y="265"/>
                    <a:pt x="319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1" y="265"/>
                    <a:pt x="321" y="265"/>
                    <a:pt x="321" y="265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2" y="267"/>
                    <a:pt x="322" y="267"/>
                    <a:pt x="322" y="267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8"/>
                    <a:pt x="320" y="268"/>
                    <a:pt x="320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70"/>
                    <a:pt x="320" y="270"/>
                    <a:pt x="320" y="270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9" y="271"/>
                    <a:pt x="319" y="271"/>
                    <a:pt x="319" y="271"/>
                  </a:cubicBezTo>
                  <a:cubicBezTo>
                    <a:pt x="320" y="271"/>
                    <a:pt x="320" y="271"/>
                    <a:pt x="320" y="271"/>
                  </a:cubicBezTo>
                  <a:cubicBezTo>
                    <a:pt x="321" y="271"/>
                    <a:pt x="321" y="271"/>
                    <a:pt x="321" y="271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1" y="272"/>
                  </a:cubicBezTo>
                  <a:cubicBezTo>
                    <a:pt x="320" y="273"/>
                    <a:pt x="320" y="273"/>
                    <a:pt x="320" y="273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18" y="275"/>
                    <a:pt x="318" y="275"/>
                    <a:pt x="318" y="275"/>
                  </a:cubicBezTo>
                  <a:cubicBezTo>
                    <a:pt x="317" y="275"/>
                    <a:pt x="317" y="275"/>
                    <a:pt x="317" y="275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1" y="277"/>
                    <a:pt x="311" y="277"/>
                    <a:pt x="311" y="277"/>
                  </a:cubicBezTo>
                  <a:cubicBezTo>
                    <a:pt x="310" y="277"/>
                    <a:pt x="310" y="277"/>
                    <a:pt x="310" y="277"/>
                  </a:cubicBezTo>
                  <a:cubicBezTo>
                    <a:pt x="309" y="276"/>
                    <a:pt x="309" y="276"/>
                    <a:pt x="309" y="276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8" y="277"/>
                    <a:pt x="308" y="277"/>
                    <a:pt x="308" y="277"/>
                  </a:cubicBezTo>
                  <a:cubicBezTo>
                    <a:pt x="307" y="277"/>
                    <a:pt x="307" y="277"/>
                    <a:pt x="307" y="277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80"/>
                    <a:pt x="306" y="280"/>
                    <a:pt x="306" y="280"/>
                  </a:cubicBezTo>
                  <a:cubicBezTo>
                    <a:pt x="305" y="280"/>
                    <a:pt x="305" y="280"/>
                    <a:pt x="305" y="280"/>
                  </a:cubicBezTo>
                  <a:cubicBezTo>
                    <a:pt x="305" y="281"/>
                    <a:pt x="305" y="281"/>
                    <a:pt x="305" y="281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301" y="283"/>
                    <a:pt x="301" y="283"/>
                    <a:pt x="301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282"/>
                    <a:pt x="297" y="282"/>
                    <a:pt x="297" y="282"/>
                  </a:cubicBezTo>
                  <a:cubicBezTo>
                    <a:pt x="295" y="283"/>
                    <a:pt x="295" y="283"/>
                    <a:pt x="295" y="283"/>
                  </a:cubicBezTo>
                  <a:cubicBezTo>
                    <a:pt x="294" y="283"/>
                    <a:pt x="294" y="283"/>
                    <a:pt x="294" y="283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83"/>
                    <a:pt x="293" y="283"/>
                    <a:pt x="293" y="283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0" y="282"/>
                    <a:pt x="290" y="282"/>
                    <a:pt x="290" y="282"/>
                  </a:cubicBezTo>
                  <a:cubicBezTo>
                    <a:pt x="289" y="282"/>
                    <a:pt x="289" y="282"/>
                    <a:pt x="289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7" y="282"/>
                    <a:pt x="287" y="282"/>
                    <a:pt x="287" y="282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5" y="281"/>
                    <a:pt x="285" y="281"/>
                    <a:pt x="285" y="281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278" y="281"/>
                    <a:pt x="278" y="281"/>
                    <a:pt x="278" y="281"/>
                  </a:cubicBezTo>
                  <a:cubicBezTo>
                    <a:pt x="277" y="281"/>
                    <a:pt x="277" y="281"/>
                    <a:pt x="277" y="281"/>
                  </a:cubicBezTo>
                  <a:cubicBezTo>
                    <a:pt x="276" y="280"/>
                    <a:pt x="276" y="280"/>
                    <a:pt x="276" y="280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70" y="287"/>
                    <a:pt x="270" y="287"/>
                    <a:pt x="270" y="287"/>
                  </a:cubicBezTo>
                  <a:cubicBezTo>
                    <a:pt x="269" y="287"/>
                    <a:pt x="269" y="287"/>
                    <a:pt x="269" y="287"/>
                  </a:cubicBezTo>
                  <a:cubicBezTo>
                    <a:pt x="268" y="287"/>
                    <a:pt x="268" y="287"/>
                    <a:pt x="268" y="287"/>
                  </a:cubicBezTo>
                  <a:cubicBezTo>
                    <a:pt x="267" y="287"/>
                    <a:pt x="267" y="287"/>
                    <a:pt x="267" y="28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4" y="288"/>
                    <a:pt x="264" y="288"/>
                    <a:pt x="264" y="288"/>
                  </a:cubicBezTo>
                  <a:cubicBezTo>
                    <a:pt x="264" y="289"/>
                    <a:pt x="264" y="289"/>
                    <a:pt x="264" y="289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1" y="290"/>
                    <a:pt x="261" y="290"/>
                    <a:pt x="261" y="290"/>
                  </a:cubicBezTo>
                  <a:cubicBezTo>
                    <a:pt x="260" y="292"/>
                    <a:pt x="260" y="292"/>
                    <a:pt x="260" y="292"/>
                  </a:cubicBezTo>
                  <a:cubicBezTo>
                    <a:pt x="259" y="292"/>
                    <a:pt x="259" y="292"/>
                    <a:pt x="259" y="292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5" y="296"/>
                    <a:pt x="255" y="296"/>
                    <a:pt x="255" y="296"/>
                  </a:cubicBezTo>
                  <a:cubicBezTo>
                    <a:pt x="255" y="297"/>
                    <a:pt x="255" y="297"/>
                    <a:pt x="255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2" y="298"/>
                    <a:pt x="252" y="298"/>
                    <a:pt x="252" y="298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48" y="300"/>
                    <a:pt x="248" y="300"/>
                    <a:pt x="248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7" y="295"/>
                    <a:pt x="257" y="295"/>
                    <a:pt x="257" y="295"/>
                  </a:cubicBezTo>
                  <a:cubicBezTo>
                    <a:pt x="258" y="295"/>
                    <a:pt x="258" y="295"/>
                    <a:pt x="258" y="295"/>
                  </a:cubicBezTo>
                  <a:cubicBezTo>
                    <a:pt x="260" y="293"/>
                    <a:pt x="260" y="293"/>
                    <a:pt x="260" y="293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8" y="289"/>
                    <a:pt x="268" y="289"/>
                    <a:pt x="268" y="289"/>
                  </a:cubicBezTo>
                  <a:cubicBezTo>
                    <a:pt x="270" y="289"/>
                    <a:pt x="270" y="289"/>
                    <a:pt x="270" y="289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7" y="288"/>
                    <a:pt x="277" y="288"/>
                    <a:pt x="277" y="288"/>
                  </a:cubicBezTo>
                  <a:cubicBezTo>
                    <a:pt x="279" y="288"/>
                    <a:pt x="279" y="288"/>
                    <a:pt x="279" y="288"/>
                  </a:cubicBezTo>
                  <a:cubicBezTo>
                    <a:pt x="281" y="289"/>
                    <a:pt x="281" y="289"/>
                    <a:pt x="281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9" y="289"/>
                    <a:pt x="279" y="289"/>
                    <a:pt x="279" y="289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79" y="290"/>
                    <a:pt x="279" y="290"/>
                    <a:pt x="279" y="290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3"/>
                    <a:pt x="281" y="293"/>
                    <a:pt x="281" y="293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79" y="293"/>
                    <a:pt x="279" y="293"/>
                    <a:pt x="279" y="293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4" y="293"/>
                    <a:pt x="274" y="293"/>
                    <a:pt x="274" y="293"/>
                  </a:cubicBezTo>
                  <a:cubicBezTo>
                    <a:pt x="274" y="294"/>
                    <a:pt x="274" y="294"/>
                    <a:pt x="274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6" y="296"/>
                    <a:pt x="276" y="296"/>
                    <a:pt x="276" y="296"/>
                  </a:cubicBezTo>
                  <a:cubicBezTo>
                    <a:pt x="277" y="295"/>
                    <a:pt x="277" y="295"/>
                    <a:pt x="277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9" y="295"/>
                    <a:pt x="279" y="295"/>
                    <a:pt x="279" y="295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8" y="296"/>
                    <a:pt x="278" y="296"/>
                    <a:pt x="278" y="296"/>
                  </a:cubicBezTo>
                  <a:cubicBezTo>
                    <a:pt x="277" y="298"/>
                    <a:pt x="277" y="298"/>
                    <a:pt x="277" y="298"/>
                  </a:cubicBezTo>
                  <a:cubicBezTo>
                    <a:pt x="277" y="299"/>
                    <a:pt x="277" y="299"/>
                    <a:pt x="277" y="299"/>
                  </a:cubicBezTo>
                  <a:cubicBezTo>
                    <a:pt x="276" y="299"/>
                    <a:pt x="276" y="299"/>
                    <a:pt x="276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0" y="305"/>
                    <a:pt x="280" y="305"/>
                    <a:pt x="280" y="305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4" y="306"/>
                    <a:pt x="284" y="306"/>
                    <a:pt x="284" y="306"/>
                  </a:cubicBezTo>
                  <a:cubicBezTo>
                    <a:pt x="285" y="306"/>
                    <a:pt x="285" y="306"/>
                    <a:pt x="285" y="306"/>
                  </a:cubicBezTo>
                  <a:cubicBezTo>
                    <a:pt x="285" y="307"/>
                    <a:pt x="285" y="307"/>
                    <a:pt x="285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7"/>
                    <a:pt x="288" y="307"/>
                    <a:pt x="288" y="307"/>
                  </a:cubicBezTo>
                  <a:cubicBezTo>
                    <a:pt x="289" y="307"/>
                    <a:pt x="289" y="307"/>
                    <a:pt x="289" y="307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0" y="309"/>
                    <a:pt x="290" y="309"/>
                    <a:pt x="290" y="309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87" y="311"/>
                    <a:pt x="287" y="311"/>
                    <a:pt x="287" y="311"/>
                  </a:cubicBezTo>
                  <a:cubicBezTo>
                    <a:pt x="286" y="311"/>
                    <a:pt x="286" y="311"/>
                    <a:pt x="286" y="311"/>
                  </a:cubicBezTo>
                  <a:cubicBezTo>
                    <a:pt x="284" y="311"/>
                    <a:pt x="284" y="311"/>
                    <a:pt x="284" y="311"/>
                  </a:cubicBezTo>
                  <a:cubicBezTo>
                    <a:pt x="283" y="311"/>
                    <a:pt x="283" y="311"/>
                    <a:pt x="283" y="311"/>
                  </a:cubicBezTo>
                  <a:cubicBezTo>
                    <a:pt x="282" y="312"/>
                    <a:pt x="282" y="312"/>
                    <a:pt x="282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0" y="312"/>
                    <a:pt x="280" y="312"/>
                    <a:pt x="280" y="312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2"/>
                    <a:pt x="279" y="312"/>
                    <a:pt x="279" y="312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4" y="316"/>
                    <a:pt x="274" y="316"/>
                    <a:pt x="274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1" y="317"/>
                    <a:pt x="271" y="317"/>
                    <a:pt x="271" y="317"/>
                  </a:cubicBezTo>
                  <a:cubicBezTo>
                    <a:pt x="270" y="317"/>
                    <a:pt x="270" y="317"/>
                    <a:pt x="270" y="317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69" y="316"/>
                    <a:pt x="269" y="316"/>
                    <a:pt x="269" y="316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70" y="312"/>
                    <a:pt x="270" y="312"/>
                    <a:pt x="270" y="312"/>
                  </a:cubicBezTo>
                  <a:cubicBezTo>
                    <a:pt x="271" y="312"/>
                    <a:pt x="271" y="312"/>
                    <a:pt x="271" y="312"/>
                  </a:cubicBezTo>
                  <a:cubicBezTo>
                    <a:pt x="271" y="311"/>
                    <a:pt x="271" y="311"/>
                    <a:pt x="271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6" y="309"/>
                    <a:pt x="276" y="309"/>
                    <a:pt x="276" y="309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80" y="309"/>
                    <a:pt x="280" y="309"/>
                    <a:pt x="280" y="309"/>
                  </a:cubicBezTo>
                  <a:cubicBezTo>
                    <a:pt x="281" y="309"/>
                    <a:pt x="281" y="309"/>
                    <a:pt x="281" y="309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6" y="308"/>
                    <a:pt x="276" y="308"/>
                    <a:pt x="276" y="308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0" y="309"/>
                    <a:pt x="270" y="309"/>
                    <a:pt x="270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6" y="309"/>
                    <a:pt x="266" y="309"/>
                    <a:pt x="266" y="309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5" y="300"/>
                    <a:pt x="265" y="300"/>
                    <a:pt x="265" y="300"/>
                  </a:cubicBezTo>
                  <a:cubicBezTo>
                    <a:pt x="265" y="298"/>
                    <a:pt x="265" y="298"/>
                    <a:pt x="265" y="298"/>
                  </a:cubicBezTo>
                  <a:cubicBezTo>
                    <a:pt x="264" y="297"/>
                    <a:pt x="264" y="297"/>
                    <a:pt x="264" y="297"/>
                  </a:cubicBezTo>
                  <a:cubicBezTo>
                    <a:pt x="263" y="297"/>
                    <a:pt x="263" y="297"/>
                    <a:pt x="263" y="297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58" y="298"/>
                    <a:pt x="258" y="298"/>
                    <a:pt x="258" y="298"/>
                  </a:cubicBezTo>
                  <a:cubicBezTo>
                    <a:pt x="257" y="299"/>
                    <a:pt x="257" y="299"/>
                    <a:pt x="257" y="299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301"/>
                    <a:pt x="256" y="301"/>
                    <a:pt x="256" y="301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3" y="305"/>
                    <a:pt x="253" y="305"/>
                    <a:pt x="253" y="305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3" y="308"/>
                    <a:pt x="233" y="308"/>
                    <a:pt x="233" y="308"/>
                  </a:cubicBezTo>
                  <a:cubicBezTo>
                    <a:pt x="232" y="309"/>
                    <a:pt x="232" y="309"/>
                    <a:pt x="232" y="309"/>
                  </a:cubicBezTo>
                  <a:cubicBezTo>
                    <a:pt x="231" y="309"/>
                    <a:pt x="231" y="309"/>
                    <a:pt x="231" y="309"/>
                  </a:cubicBezTo>
                  <a:cubicBezTo>
                    <a:pt x="230" y="310"/>
                    <a:pt x="230" y="310"/>
                    <a:pt x="230" y="310"/>
                  </a:cubicBezTo>
                  <a:cubicBezTo>
                    <a:pt x="228" y="311"/>
                    <a:pt x="228" y="311"/>
                    <a:pt x="228" y="311"/>
                  </a:cubicBezTo>
                  <a:cubicBezTo>
                    <a:pt x="227" y="312"/>
                    <a:pt x="227" y="312"/>
                    <a:pt x="227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14" y="317"/>
                    <a:pt x="214" y="317"/>
                    <a:pt x="214" y="317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197" y="323"/>
                    <a:pt x="197" y="323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199" y="319"/>
                    <a:pt x="199" y="319"/>
                    <a:pt x="199" y="319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1" y="312"/>
                    <a:pt x="201" y="312"/>
                    <a:pt x="201" y="312"/>
                  </a:cubicBezTo>
                  <a:cubicBezTo>
                    <a:pt x="198" y="300"/>
                    <a:pt x="198" y="300"/>
                    <a:pt x="198" y="300"/>
                  </a:cubicBezTo>
                  <a:cubicBezTo>
                    <a:pt x="195" y="298"/>
                    <a:pt x="195" y="298"/>
                    <a:pt x="195" y="298"/>
                  </a:cubicBezTo>
                  <a:cubicBezTo>
                    <a:pt x="194" y="297"/>
                    <a:pt x="194" y="297"/>
                    <a:pt x="194" y="297"/>
                  </a:cubicBezTo>
                  <a:cubicBezTo>
                    <a:pt x="176" y="289"/>
                    <a:pt x="176" y="289"/>
                    <a:pt x="176" y="289"/>
                  </a:cubicBezTo>
                  <a:cubicBezTo>
                    <a:pt x="175" y="289"/>
                    <a:pt x="175" y="289"/>
                    <a:pt x="175" y="289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5" y="286"/>
                    <a:pt x="165" y="286"/>
                    <a:pt x="165" y="286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4" y="285"/>
                    <a:pt x="164" y="285"/>
                    <a:pt x="164" y="285"/>
                  </a:cubicBezTo>
                  <a:cubicBezTo>
                    <a:pt x="163" y="284"/>
                    <a:pt x="163" y="284"/>
                    <a:pt x="163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55" y="281"/>
                    <a:pt x="155" y="281"/>
                    <a:pt x="155" y="281"/>
                  </a:cubicBezTo>
                  <a:cubicBezTo>
                    <a:pt x="154" y="281"/>
                    <a:pt x="154" y="281"/>
                    <a:pt x="154" y="281"/>
                  </a:cubicBezTo>
                  <a:lnTo>
                    <a:pt x="39" y="2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0" name="Freeform 162"/>
            <p:cNvSpPr>
              <a:spLocks noEditPoints="1"/>
            </p:cNvSpPr>
            <p:nvPr/>
          </p:nvSpPr>
          <p:spPr bwMode="auto">
            <a:xfrm>
              <a:off x="815256" y="1047881"/>
              <a:ext cx="1133522" cy="787418"/>
            </a:xfrm>
            <a:custGeom>
              <a:avLst/>
              <a:gdLst>
                <a:gd name="T0" fmla="*/ 209 w 238"/>
                <a:gd name="T1" fmla="*/ 133 h 165"/>
                <a:gd name="T2" fmla="*/ 234 w 238"/>
                <a:gd name="T3" fmla="*/ 28 h 165"/>
                <a:gd name="T4" fmla="*/ 219 w 238"/>
                <a:gd name="T5" fmla="*/ 21 h 165"/>
                <a:gd name="T6" fmla="*/ 209 w 238"/>
                <a:gd name="T7" fmla="*/ 10 h 165"/>
                <a:gd name="T8" fmla="*/ 198 w 238"/>
                <a:gd name="T9" fmla="*/ 7 h 165"/>
                <a:gd name="T10" fmla="*/ 187 w 238"/>
                <a:gd name="T11" fmla="*/ 2 h 165"/>
                <a:gd name="T12" fmla="*/ 167 w 238"/>
                <a:gd name="T13" fmla="*/ 9 h 165"/>
                <a:gd name="T14" fmla="*/ 145 w 238"/>
                <a:gd name="T15" fmla="*/ 37 h 165"/>
                <a:gd name="T16" fmla="*/ 142 w 238"/>
                <a:gd name="T17" fmla="*/ 45 h 165"/>
                <a:gd name="T18" fmla="*/ 135 w 238"/>
                <a:gd name="T19" fmla="*/ 40 h 165"/>
                <a:gd name="T20" fmla="*/ 120 w 238"/>
                <a:gd name="T21" fmla="*/ 51 h 165"/>
                <a:gd name="T22" fmla="*/ 127 w 238"/>
                <a:gd name="T23" fmla="*/ 60 h 165"/>
                <a:gd name="T24" fmla="*/ 130 w 238"/>
                <a:gd name="T25" fmla="*/ 70 h 165"/>
                <a:gd name="T26" fmla="*/ 104 w 238"/>
                <a:gd name="T27" fmla="*/ 78 h 165"/>
                <a:gd name="T28" fmla="*/ 104 w 238"/>
                <a:gd name="T29" fmla="*/ 89 h 165"/>
                <a:gd name="T30" fmla="*/ 100 w 238"/>
                <a:gd name="T31" fmla="*/ 101 h 165"/>
                <a:gd name="T32" fmla="*/ 104 w 238"/>
                <a:gd name="T33" fmla="*/ 109 h 165"/>
                <a:gd name="T34" fmla="*/ 112 w 238"/>
                <a:gd name="T35" fmla="*/ 114 h 165"/>
                <a:gd name="T36" fmla="*/ 110 w 238"/>
                <a:gd name="T37" fmla="*/ 125 h 165"/>
                <a:gd name="T38" fmla="*/ 90 w 238"/>
                <a:gd name="T39" fmla="*/ 135 h 165"/>
                <a:gd name="T40" fmla="*/ 84 w 238"/>
                <a:gd name="T41" fmla="*/ 141 h 165"/>
                <a:gd name="T42" fmla="*/ 97 w 238"/>
                <a:gd name="T43" fmla="*/ 137 h 165"/>
                <a:gd name="T44" fmla="*/ 110 w 238"/>
                <a:gd name="T45" fmla="*/ 132 h 165"/>
                <a:gd name="T46" fmla="*/ 127 w 238"/>
                <a:gd name="T47" fmla="*/ 123 h 165"/>
                <a:gd name="T48" fmla="*/ 138 w 238"/>
                <a:gd name="T49" fmla="*/ 112 h 165"/>
                <a:gd name="T50" fmla="*/ 159 w 238"/>
                <a:gd name="T51" fmla="*/ 100 h 165"/>
                <a:gd name="T52" fmla="*/ 143 w 238"/>
                <a:gd name="T53" fmla="*/ 115 h 165"/>
                <a:gd name="T54" fmla="*/ 154 w 238"/>
                <a:gd name="T55" fmla="*/ 113 h 165"/>
                <a:gd name="T56" fmla="*/ 164 w 238"/>
                <a:gd name="T57" fmla="*/ 107 h 165"/>
                <a:gd name="T58" fmla="*/ 169 w 238"/>
                <a:gd name="T59" fmla="*/ 111 h 165"/>
                <a:gd name="T60" fmla="*/ 184 w 238"/>
                <a:gd name="T61" fmla="*/ 119 h 165"/>
                <a:gd name="T62" fmla="*/ 194 w 238"/>
                <a:gd name="T63" fmla="*/ 126 h 165"/>
                <a:gd name="T64" fmla="*/ 199 w 238"/>
                <a:gd name="T65" fmla="*/ 130 h 165"/>
                <a:gd name="T66" fmla="*/ 205 w 238"/>
                <a:gd name="T67" fmla="*/ 132 h 165"/>
                <a:gd name="T68" fmla="*/ 206 w 238"/>
                <a:gd name="T69" fmla="*/ 146 h 165"/>
                <a:gd name="T70" fmla="*/ 211 w 238"/>
                <a:gd name="T71" fmla="*/ 156 h 165"/>
                <a:gd name="T72" fmla="*/ 202 w 238"/>
                <a:gd name="T73" fmla="*/ 162 h 165"/>
                <a:gd name="T74" fmla="*/ 199 w 238"/>
                <a:gd name="T75" fmla="*/ 162 h 165"/>
                <a:gd name="T76" fmla="*/ 202 w 238"/>
                <a:gd name="T77" fmla="*/ 155 h 165"/>
                <a:gd name="T78" fmla="*/ 203 w 238"/>
                <a:gd name="T79" fmla="*/ 164 h 165"/>
                <a:gd name="T80" fmla="*/ 207 w 238"/>
                <a:gd name="T81" fmla="*/ 156 h 165"/>
                <a:gd name="T82" fmla="*/ 205 w 238"/>
                <a:gd name="T83" fmla="*/ 150 h 165"/>
                <a:gd name="T84" fmla="*/ 201 w 238"/>
                <a:gd name="T85" fmla="*/ 151 h 165"/>
                <a:gd name="T86" fmla="*/ 199 w 238"/>
                <a:gd name="T87" fmla="*/ 145 h 165"/>
                <a:gd name="T88" fmla="*/ 204 w 238"/>
                <a:gd name="T89" fmla="*/ 144 h 165"/>
                <a:gd name="T90" fmla="*/ 197 w 238"/>
                <a:gd name="T91" fmla="*/ 142 h 165"/>
                <a:gd name="T92" fmla="*/ 110 w 238"/>
                <a:gd name="T93" fmla="*/ 75 h 165"/>
                <a:gd name="T94" fmla="*/ 173 w 238"/>
                <a:gd name="T95" fmla="*/ 116 h 165"/>
                <a:gd name="T96" fmla="*/ 160 w 238"/>
                <a:gd name="T97" fmla="*/ 115 h 165"/>
                <a:gd name="T98" fmla="*/ 90 w 238"/>
                <a:gd name="T99" fmla="*/ 62 h 165"/>
                <a:gd name="T100" fmla="*/ 91 w 238"/>
                <a:gd name="T101" fmla="*/ 95 h 165"/>
                <a:gd name="T102" fmla="*/ 134 w 238"/>
                <a:gd name="T103" fmla="*/ 121 h 165"/>
                <a:gd name="T104" fmla="*/ 127 w 238"/>
                <a:gd name="T105" fmla="*/ 126 h 165"/>
                <a:gd name="T106" fmla="*/ 129 w 238"/>
                <a:gd name="T107" fmla="*/ 128 h 165"/>
                <a:gd name="T108" fmla="*/ 121 w 238"/>
                <a:gd name="T109" fmla="*/ 135 h 165"/>
                <a:gd name="T110" fmla="*/ 93 w 238"/>
                <a:gd name="T111" fmla="*/ 142 h 165"/>
                <a:gd name="T112" fmla="*/ 3 w 238"/>
                <a:gd name="T113" fmla="*/ 156 h 165"/>
                <a:gd name="T114" fmla="*/ 22 w 238"/>
                <a:gd name="T115" fmla="*/ 156 h 165"/>
                <a:gd name="T116" fmla="*/ 41 w 238"/>
                <a:gd name="T117" fmla="*/ 154 h 165"/>
                <a:gd name="T118" fmla="*/ 59 w 238"/>
                <a:gd name="T119" fmla="*/ 149 h 165"/>
                <a:gd name="T120" fmla="*/ 68 w 238"/>
                <a:gd name="T121" fmla="*/ 147 h 165"/>
                <a:gd name="T122" fmla="*/ 72 w 238"/>
                <a:gd name="T123" fmla="*/ 1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65">
                  <a:moveTo>
                    <a:pt x="215" y="158"/>
                  </a:move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4"/>
                    <a:pt x="214" y="154"/>
                    <a:pt x="214" y="154"/>
                  </a:cubicBezTo>
                  <a:cubicBezTo>
                    <a:pt x="213" y="153"/>
                    <a:pt x="213" y="153"/>
                    <a:pt x="213" y="153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0" y="147"/>
                    <a:pt x="210" y="147"/>
                    <a:pt x="210" y="147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1"/>
                    <a:pt x="210" y="141"/>
                    <a:pt x="210" y="141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6" y="127"/>
                    <a:pt x="196" y="127"/>
                    <a:pt x="196" y="127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4" y="128"/>
                    <a:pt x="204" y="128"/>
                    <a:pt x="204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6" y="130"/>
                    <a:pt x="206" y="130"/>
                    <a:pt x="206" y="13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8" y="155"/>
                    <a:pt x="208" y="155"/>
                    <a:pt x="208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7" y="158"/>
                    <a:pt x="207" y="158"/>
                    <a:pt x="207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11" y="160"/>
                    <a:pt x="211" y="160"/>
                    <a:pt x="211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0" y="161"/>
                    <a:pt x="210" y="161"/>
                    <a:pt x="210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1" y="164"/>
                    <a:pt x="211" y="164"/>
                    <a:pt x="211" y="164"/>
                  </a:cubicBezTo>
                  <a:cubicBezTo>
                    <a:pt x="212" y="163"/>
                    <a:pt x="212" y="163"/>
                    <a:pt x="212" y="163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0"/>
                    <a:pt x="213" y="160"/>
                    <a:pt x="213" y="16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5" y="158"/>
                    <a:pt x="215" y="158"/>
                    <a:pt x="215" y="158"/>
                  </a:cubicBezTo>
                  <a:close/>
                  <a:moveTo>
                    <a:pt x="201" y="162"/>
                  </a:moveTo>
                  <a:cubicBezTo>
                    <a:pt x="201" y="162"/>
                    <a:pt x="201" y="162"/>
                    <a:pt x="201" y="162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1" y="162"/>
                    <a:pt x="201" y="162"/>
                    <a:pt x="201" y="162"/>
                  </a:cubicBezTo>
                  <a:close/>
                  <a:moveTo>
                    <a:pt x="206" y="163"/>
                  </a:moveTo>
                  <a:cubicBezTo>
                    <a:pt x="207" y="163"/>
                    <a:pt x="207" y="163"/>
                    <a:pt x="207" y="163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6" y="163"/>
                    <a:pt x="206" y="163"/>
                    <a:pt x="206" y="163"/>
                  </a:cubicBezTo>
                  <a:close/>
                  <a:moveTo>
                    <a:pt x="207" y="161"/>
                  </a:moveTo>
                  <a:cubicBezTo>
                    <a:pt x="207" y="161"/>
                    <a:pt x="207" y="161"/>
                    <a:pt x="207" y="161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1"/>
                    <a:pt x="207" y="161"/>
                    <a:pt x="207" y="161"/>
                  </a:cubicBezTo>
                  <a:close/>
                  <a:moveTo>
                    <a:pt x="206" y="160"/>
                  </a:moveTo>
                  <a:cubicBezTo>
                    <a:pt x="207" y="160"/>
                    <a:pt x="207" y="160"/>
                    <a:pt x="207" y="160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lose/>
                  <a:moveTo>
                    <a:pt x="207" y="159"/>
                  </a:moveTo>
                  <a:cubicBezTo>
                    <a:pt x="208" y="159"/>
                    <a:pt x="208" y="159"/>
                    <a:pt x="208" y="159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7" y="159"/>
                    <a:pt x="207" y="159"/>
                    <a:pt x="207" y="159"/>
                  </a:cubicBezTo>
                  <a:close/>
                  <a:moveTo>
                    <a:pt x="199" y="162"/>
                  </a:moveTo>
                  <a:cubicBezTo>
                    <a:pt x="200" y="162"/>
                    <a:pt x="200" y="162"/>
                    <a:pt x="200" y="162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99" y="162"/>
                    <a:pt x="199" y="162"/>
                    <a:pt x="199" y="162"/>
                  </a:cubicBezTo>
                  <a:cubicBezTo>
                    <a:pt x="199" y="162"/>
                    <a:pt x="199" y="162"/>
                    <a:pt x="199" y="162"/>
                  </a:cubicBezTo>
                  <a:close/>
                  <a:moveTo>
                    <a:pt x="200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1"/>
                    <a:pt x="200" y="161"/>
                    <a:pt x="200" y="161"/>
                  </a:cubicBezTo>
                  <a:close/>
                  <a:moveTo>
                    <a:pt x="199" y="160"/>
                  </a:moveTo>
                  <a:cubicBezTo>
                    <a:pt x="200" y="159"/>
                    <a:pt x="200" y="159"/>
                    <a:pt x="200" y="159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199" y="160"/>
                    <a:pt x="199" y="160"/>
                    <a:pt x="199" y="160"/>
                  </a:cubicBezTo>
                  <a:close/>
                  <a:moveTo>
                    <a:pt x="199" y="159"/>
                  </a:moveTo>
                  <a:cubicBezTo>
                    <a:pt x="199" y="159"/>
                    <a:pt x="199" y="159"/>
                    <a:pt x="199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9" y="159"/>
                    <a:pt x="199" y="159"/>
                    <a:pt x="199" y="159"/>
                  </a:cubicBezTo>
                  <a:close/>
                  <a:moveTo>
                    <a:pt x="198" y="155"/>
                  </a:moveTo>
                  <a:cubicBezTo>
                    <a:pt x="198" y="154"/>
                    <a:pt x="198" y="154"/>
                    <a:pt x="198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5"/>
                    <a:pt x="198" y="155"/>
                    <a:pt x="198" y="155"/>
                  </a:cubicBezTo>
                  <a:close/>
                  <a:moveTo>
                    <a:pt x="200" y="156"/>
                  </a:move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6"/>
                    <a:pt x="200" y="156"/>
                    <a:pt x="200" y="156"/>
                  </a:cubicBezTo>
                  <a:close/>
                  <a:moveTo>
                    <a:pt x="201" y="155"/>
                  </a:moveTo>
                  <a:cubicBezTo>
                    <a:pt x="201" y="154"/>
                    <a:pt x="201" y="154"/>
                    <a:pt x="201" y="154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203" y="155"/>
                  </a:moveTo>
                  <a:cubicBezTo>
                    <a:pt x="203" y="154"/>
                    <a:pt x="203" y="154"/>
                    <a:pt x="203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3"/>
                    <a:pt x="203" y="163"/>
                    <a:pt x="203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3" y="155"/>
                    <a:pt x="203" y="155"/>
                    <a:pt x="203" y="155"/>
                  </a:cubicBezTo>
                  <a:close/>
                  <a:moveTo>
                    <a:pt x="208" y="155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5"/>
                    <a:pt x="208" y="155"/>
                    <a:pt x="208" y="155"/>
                  </a:cubicBezTo>
                  <a:close/>
                  <a:moveTo>
                    <a:pt x="206" y="156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6"/>
                    <a:pt x="206" y="156"/>
                    <a:pt x="206" y="156"/>
                  </a:cubicBezTo>
                  <a:close/>
                  <a:moveTo>
                    <a:pt x="206" y="155"/>
                  </a:moveTo>
                  <a:cubicBezTo>
                    <a:pt x="206" y="154"/>
                    <a:pt x="206" y="154"/>
                    <a:pt x="206" y="154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lose/>
                  <a:moveTo>
                    <a:pt x="205" y="153"/>
                  </a:moveTo>
                  <a:cubicBezTo>
                    <a:pt x="205" y="152"/>
                    <a:pt x="205" y="152"/>
                    <a:pt x="205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206" y="151"/>
                  </a:moveTo>
                  <a:cubicBezTo>
                    <a:pt x="207" y="150"/>
                    <a:pt x="207" y="150"/>
                    <a:pt x="207" y="150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6" y="151"/>
                    <a:pt x="206" y="151"/>
                    <a:pt x="206" y="151"/>
                  </a:cubicBezTo>
                  <a:close/>
                  <a:moveTo>
                    <a:pt x="203" y="152"/>
                  </a:moveTo>
                  <a:cubicBezTo>
                    <a:pt x="203" y="151"/>
                    <a:pt x="203" y="151"/>
                    <a:pt x="203" y="151"/>
                  </a:cubicBezTo>
                  <a:cubicBezTo>
                    <a:pt x="204" y="149"/>
                    <a:pt x="204" y="149"/>
                    <a:pt x="204" y="149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6" y="147"/>
                    <a:pt x="206" y="147"/>
                    <a:pt x="206" y="147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3" y="152"/>
                    <a:pt x="203" y="152"/>
                    <a:pt x="203" y="152"/>
                  </a:cubicBezTo>
                  <a:close/>
                  <a:moveTo>
                    <a:pt x="201" y="151"/>
                  </a:moveTo>
                  <a:cubicBezTo>
                    <a:pt x="200" y="150"/>
                    <a:pt x="200" y="150"/>
                    <a:pt x="200" y="150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7"/>
                    <a:pt x="202" y="147"/>
                    <a:pt x="202" y="147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0" y="154"/>
                    <a:pt x="200" y="154"/>
                    <a:pt x="200" y="154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201" y="151"/>
                    <a:pt x="201" y="151"/>
                    <a:pt x="201" y="151"/>
                  </a:cubicBezTo>
                  <a:close/>
                  <a:moveTo>
                    <a:pt x="200" y="144"/>
                  </a:move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4"/>
                    <a:pt x="200" y="144"/>
                    <a:pt x="200" y="144"/>
                  </a:cubicBezTo>
                  <a:close/>
                  <a:moveTo>
                    <a:pt x="198" y="144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7" y="151"/>
                    <a:pt x="197" y="151"/>
                    <a:pt x="197" y="151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4"/>
                    <a:pt x="198" y="144"/>
                    <a:pt x="198" y="144"/>
                  </a:cubicBezTo>
                  <a:close/>
                  <a:moveTo>
                    <a:pt x="196" y="144"/>
                  </a:moveTo>
                  <a:cubicBezTo>
                    <a:pt x="197" y="144"/>
                    <a:pt x="197" y="144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4"/>
                    <a:pt x="196" y="144"/>
                    <a:pt x="196" y="144"/>
                  </a:cubicBezTo>
                  <a:close/>
                  <a:moveTo>
                    <a:pt x="201" y="146"/>
                  </a:moveTo>
                  <a:cubicBezTo>
                    <a:pt x="201" y="145"/>
                    <a:pt x="201" y="145"/>
                    <a:pt x="201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2" y="144"/>
                    <a:pt x="202" y="144"/>
                    <a:pt x="202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5" y="139"/>
                    <a:pt x="205" y="139"/>
                    <a:pt x="205" y="139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1" y="146"/>
                    <a:pt x="201" y="146"/>
                    <a:pt x="201" y="146"/>
                  </a:cubicBezTo>
                  <a:close/>
                  <a:moveTo>
                    <a:pt x="198" y="137"/>
                  </a:moveTo>
                  <a:cubicBezTo>
                    <a:pt x="200" y="137"/>
                    <a:pt x="200" y="137"/>
                    <a:pt x="200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8" y="139"/>
                    <a:pt x="198" y="139"/>
                    <a:pt x="198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lose/>
                  <a:moveTo>
                    <a:pt x="199" y="136"/>
                  </a:moveTo>
                  <a:cubicBezTo>
                    <a:pt x="199" y="135"/>
                    <a:pt x="199" y="135"/>
                    <a:pt x="199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lose/>
                  <a:moveTo>
                    <a:pt x="66" y="86"/>
                  </a:move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lose/>
                  <a:moveTo>
                    <a:pt x="66" y="87"/>
                  </a:moveTo>
                  <a:cubicBezTo>
                    <a:pt x="66" y="87"/>
                    <a:pt x="66" y="87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7"/>
                    <a:pt x="66" y="87"/>
                  </a:cubicBezTo>
                  <a:close/>
                  <a:moveTo>
                    <a:pt x="112" y="73"/>
                  </a:moveTo>
                  <a:cubicBezTo>
                    <a:pt x="111" y="74"/>
                    <a:pt x="111" y="74"/>
                    <a:pt x="111" y="7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3"/>
                    <a:pt x="112" y="73"/>
                    <a:pt x="112" y="73"/>
                  </a:cubicBezTo>
                  <a:close/>
                  <a:moveTo>
                    <a:pt x="113" y="73"/>
                  </a:move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lose/>
                  <a:moveTo>
                    <a:pt x="121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1" y="68"/>
                    <a:pt x="121" y="68"/>
                    <a:pt x="121" y="68"/>
                  </a:cubicBezTo>
                  <a:close/>
                  <a:moveTo>
                    <a:pt x="166" y="107"/>
                  </a:move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6" y="107"/>
                    <a:pt x="166" y="107"/>
                    <a:pt x="166" y="107"/>
                  </a:cubicBezTo>
                  <a:close/>
                  <a:moveTo>
                    <a:pt x="162" y="119"/>
                  </a:move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2" y="119"/>
                    <a:pt x="162" y="119"/>
                    <a:pt x="162" y="119"/>
                  </a:cubicBezTo>
                  <a:close/>
                  <a:moveTo>
                    <a:pt x="172" y="117"/>
                  </a:move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117"/>
                    <a:pt x="172" y="117"/>
                    <a:pt x="172" y="117"/>
                  </a:cubicBezTo>
                  <a:close/>
                  <a:moveTo>
                    <a:pt x="165" y="109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09"/>
                    <a:pt x="165" y="109"/>
                    <a:pt x="165" y="109"/>
                  </a:cubicBezTo>
                  <a:close/>
                  <a:moveTo>
                    <a:pt x="166" y="112"/>
                  </a:move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2"/>
                    <a:pt x="166" y="112"/>
                    <a:pt x="166" y="112"/>
                  </a:cubicBezTo>
                  <a:close/>
                  <a:moveTo>
                    <a:pt x="159" y="115"/>
                  </a:moveTo>
                  <a:cubicBezTo>
                    <a:pt x="159" y="115"/>
                    <a:pt x="159" y="115"/>
                    <a:pt x="159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lose/>
                  <a:moveTo>
                    <a:pt x="159" y="114"/>
                  </a:moveTo>
                  <a:cubicBezTo>
                    <a:pt x="160" y="113"/>
                    <a:pt x="160" y="113"/>
                    <a:pt x="160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lose/>
                  <a:moveTo>
                    <a:pt x="161" y="112"/>
                  </a:moveTo>
                  <a:cubicBezTo>
                    <a:pt x="162" y="111"/>
                    <a:pt x="162" y="111"/>
                    <a:pt x="162" y="111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lose/>
                  <a:moveTo>
                    <a:pt x="162" y="107"/>
                  </a:move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7"/>
                    <a:pt x="162" y="107"/>
                    <a:pt x="162" y="107"/>
                  </a:cubicBezTo>
                  <a:close/>
                  <a:moveTo>
                    <a:pt x="109" y="51"/>
                  </a:moveTo>
                  <a:cubicBezTo>
                    <a:pt x="109" y="51"/>
                    <a:pt x="109" y="51"/>
                    <a:pt x="109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lose/>
                  <a:moveTo>
                    <a:pt x="91" y="68"/>
                  </a:move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86" y="95"/>
                  </a:move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5"/>
                    <a:pt x="86" y="95"/>
                    <a:pt x="86" y="95"/>
                  </a:cubicBezTo>
                  <a:close/>
                  <a:moveTo>
                    <a:pt x="144" y="107"/>
                  </a:move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4" y="107"/>
                    <a:pt x="144" y="107"/>
                    <a:pt x="144" y="107"/>
                  </a:cubicBezTo>
                  <a:close/>
                  <a:moveTo>
                    <a:pt x="135" y="113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5" y="113"/>
                    <a:pt x="135" y="113"/>
                    <a:pt x="135" y="113"/>
                  </a:cubicBezTo>
                  <a:close/>
                  <a:moveTo>
                    <a:pt x="135" y="120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lose/>
                  <a:moveTo>
                    <a:pt x="132" y="123"/>
                  </a:moveTo>
                  <a:cubicBezTo>
                    <a:pt x="131" y="123"/>
                    <a:pt x="131" y="123"/>
                    <a:pt x="131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3"/>
                    <a:pt x="132" y="123"/>
                    <a:pt x="132" y="123"/>
                  </a:cubicBezTo>
                  <a:close/>
                  <a:moveTo>
                    <a:pt x="122" y="132"/>
                  </a:move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2"/>
                    <a:pt x="122" y="132"/>
                    <a:pt x="122" y="132"/>
                  </a:cubicBezTo>
                  <a:close/>
                  <a:moveTo>
                    <a:pt x="121" y="135"/>
                  </a:move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lose/>
                  <a:moveTo>
                    <a:pt x="118" y="136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8" y="136"/>
                    <a:pt x="118" y="136"/>
                    <a:pt x="118" y="136"/>
                  </a:cubicBezTo>
                  <a:close/>
                  <a:moveTo>
                    <a:pt x="112" y="140"/>
                  </a:moveTo>
                  <a:cubicBezTo>
                    <a:pt x="112" y="140"/>
                    <a:pt x="112" y="140"/>
                    <a:pt x="112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2" y="140"/>
                    <a:pt x="112" y="140"/>
                    <a:pt x="112" y="140"/>
                  </a:cubicBezTo>
                  <a:close/>
                  <a:moveTo>
                    <a:pt x="109" y="133"/>
                  </a:moveTo>
                  <a:cubicBezTo>
                    <a:pt x="110" y="133"/>
                    <a:pt x="110" y="133"/>
                    <a:pt x="110" y="133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92" y="140"/>
                  </a:moveTo>
                  <a:cubicBezTo>
                    <a:pt x="91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lose/>
                  <a:moveTo>
                    <a:pt x="90" y="140"/>
                  </a:moveTo>
                  <a:cubicBezTo>
                    <a:pt x="91" y="141"/>
                    <a:pt x="91" y="141"/>
                    <a:pt x="91" y="141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0" y="140"/>
                    <a:pt x="90" y="140"/>
                    <a:pt x="90" y="140"/>
                  </a:cubicBezTo>
                  <a:close/>
                  <a:moveTo>
                    <a:pt x="94" y="143"/>
                  </a:moveTo>
                  <a:cubicBezTo>
                    <a:pt x="95" y="144"/>
                    <a:pt x="95" y="144"/>
                    <a:pt x="95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4" y="143"/>
                  </a:moveTo>
                  <a:cubicBezTo>
                    <a:pt x="94" y="142"/>
                    <a:pt x="94" y="142"/>
                    <a:pt x="94" y="142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0" y="144"/>
                  </a:moveTo>
                  <a:cubicBezTo>
                    <a:pt x="91" y="143"/>
                    <a:pt x="91" y="143"/>
                    <a:pt x="91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0" y="144"/>
                    <a:pt x="90" y="144"/>
                    <a:pt x="90" y="144"/>
                  </a:cubicBezTo>
                  <a:close/>
                  <a:moveTo>
                    <a:pt x="89" y="142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lose/>
                  <a:moveTo>
                    <a:pt x="84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4" y="141"/>
                    <a:pt x="84" y="141"/>
                    <a:pt x="84" y="141"/>
                  </a:cubicBezTo>
                  <a:close/>
                  <a:moveTo>
                    <a:pt x="82" y="143"/>
                  </a:moveTo>
                  <a:cubicBezTo>
                    <a:pt x="81" y="143"/>
                    <a:pt x="81" y="143"/>
                    <a:pt x="81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lose/>
                  <a:moveTo>
                    <a:pt x="78" y="145"/>
                  </a:moveTo>
                  <a:cubicBezTo>
                    <a:pt x="79" y="146"/>
                    <a:pt x="79" y="146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lose/>
                  <a:moveTo>
                    <a:pt x="0" y="159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0" y="159"/>
                    <a:pt x="0" y="159"/>
                    <a:pt x="0" y="159"/>
                  </a:cubicBezTo>
                  <a:close/>
                  <a:moveTo>
                    <a:pt x="1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1" y="157"/>
                    <a:pt x="1" y="157"/>
                  </a:cubicBezTo>
                  <a:close/>
                  <a:moveTo>
                    <a:pt x="2" y="155"/>
                  </a:move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2" y="155"/>
                    <a:pt x="2" y="155"/>
                    <a:pt x="2" y="155"/>
                  </a:cubicBezTo>
                  <a:close/>
                  <a:moveTo>
                    <a:pt x="8" y="156"/>
                  </a:moveTo>
                  <a:cubicBezTo>
                    <a:pt x="7" y="155"/>
                    <a:pt x="7" y="155"/>
                    <a:pt x="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8" y="156"/>
                    <a:pt x="8" y="156"/>
                    <a:pt x="8" y="156"/>
                  </a:cubicBezTo>
                  <a:close/>
                  <a:moveTo>
                    <a:pt x="8" y="157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lose/>
                  <a:moveTo>
                    <a:pt x="13" y="157"/>
                  </a:moveTo>
                  <a:cubicBezTo>
                    <a:pt x="12" y="156"/>
                    <a:pt x="12" y="156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3" y="157"/>
                    <a:pt x="13" y="157"/>
                    <a:pt x="13" y="157"/>
                  </a:cubicBezTo>
                  <a:close/>
                  <a:moveTo>
                    <a:pt x="23" y="157"/>
                  </a:moveTo>
                  <a:cubicBezTo>
                    <a:pt x="23" y="156"/>
                    <a:pt x="23" y="156"/>
                    <a:pt x="23" y="156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3" y="157"/>
                    <a:pt x="23" y="157"/>
                    <a:pt x="23" y="157"/>
                  </a:cubicBezTo>
                  <a:close/>
                  <a:moveTo>
                    <a:pt x="25" y="157"/>
                  </a:moveTo>
                  <a:cubicBezTo>
                    <a:pt x="27" y="157"/>
                    <a:pt x="27" y="157"/>
                    <a:pt x="27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5" y="157"/>
                    <a:pt x="25" y="157"/>
                  </a:cubicBezTo>
                  <a:close/>
                  <a:moveTo>
                    <a:pt x="32" y="156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lose/>
                  <a:moveTo>
                    <a:pt x="37" y="156"/>
                  </a:moveTo>
                  <a:cubicBezTo>
                    <a:pt x="37" y="155"/>
                    <a:pt x="37" y="155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6"/>
                    <a:pt x="37" y="156"/>
                    <a:pt x="37" y="156"/>
                  </a:cubicBezTo>
                  <a:close/>
                  <a:moveTo>
                    <a:pt x="40" y="154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lose/>
                  <a:moveTo>
                    <a:pt x="43" y="154"/>
                  </a:moveTo>
                  <a:cubicBezTo>
                    <a:pt x="42" y="154"/>
                    <a:pt x="42" y="154"/>
                    <a:pt x="42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4"/>
                    <a:pt x="43" y="154"/>
                    <a:pt x="43" y="154"/>
                  </a:cubicBezTo>
                  <a:close/>
                  <a:moveTo>
                    <a:pt x="43" y="153"/>
                  </a:moveTo>
                  <a:cubicBezTo>
                    <a:pt x="43" y="152"/>
                    <a:pt x="43" y="152"/>
                    <a:pt x="43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43" y="153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3" y="149"/>
                  </a:moveTo>
                  <a:cubicBezTo>
                    <a:pt x="54" y="150"/>
                    <a:pt x="54" y="150"/>
                    <a:pt x="54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3" y="149"/>
                    <a:pt x="53" y="149"/>
                  </a:cubicBezTo>
                  <a:close/>
                  <a:moveTo>
                    <a:pt x="61" y="146"/>
                  </a:moveTo>
                  <a:cubicBezTo>
                    <a:pt x="60" y="146"/>
                    <a:pt x="60" y="146"/>
                    <a:pt x="60" y="146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1" y="146"/>
                    <a:pt x="61" y="146"/>
                    <a:pt x="61" y="146"/>
                  </a:cubicBezTo>
                  <a:close/>
                  <a:moveTo>
                    <a:pt x="64" y="148"/>
                  </a:move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4" y="148"/>
                    <a:pt x="64" y="148"/>
                    <a:pt x="64" y="148"/>
                  </a:cubicBezTo>
                  <a:close/>
                  <a:moveTo>
                    <a:pt x="68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7"/>
                    <a:pt x="68" y="147"/>
                    <a:pt x="68" y="147"/>
                  </a:cubicBezTo>
                  <a:close/>
                  <a:moveTo>
                    <a:pt x="66" y="147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7"/>
                    <a:pt x="66" y="147"/>
                    <a:pt x="66" y="147"/>
                  </a:cubicBezTo>
                  <a:close/>
                  <a:moveTo>
                    <a:pt x="66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6" y="146"/>
                    <a:pt x="66" y="146"/>
                    <a:pt x="66" y="146"/>
                  </a:cubicBezTo>
                  <a:close/>
                  <a:moveTo>
                    <a:pt x="65" y="146"/>
                  </a:moveTo>
                  <a:cubicBezTo>
                    <a:pt x="64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lose/>
                  <a:moveTo>
                    <a:pt x="105" y="113"/>
                  </a:moveTo>
                  <a:cubicBezTo>
                    <a:pt x="105" y="113"/>
                    <a:pt x="105" y="113"/>
                    <a:pt x="105" y="113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lose/>
                  <a:moveTo>
                    <a:pt x="104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4" y="113"/>
                    <a:pt x="104" y="113"/>
                  </a:cubicBezTo>
                  <a:close/>
                  <a:moveTo>
                    <a:pt x="70" y="144"/>
                  </a:moveTo>
                  <a:cubicBezTo>
                    <a:pt x="70" y="143"/>
                    <a:pt x="70" y="143"/>
                    <a:pt x="70" y="143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0" y="144"/>
                    <a:pt x="70" y="144"/>
                    <a:pt x="7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1" name="Rectangle 163"/>
            <p:cNvSpPr>
              <a:spLocks noChangeArrowheads="1"/>
            </p:cNvSpPr>
            <p:nvPr/>
          </p:nvSpPr>
          <p:spPr bwMode="auto">
            <a:xfrm>
              <a:off x="2602388" y="2795127"/>
              <a:ext cx="3860" cy="386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2664145" y="2813139"/>
              <a:ext cx="47606" cy="19300"/>
            </a:xfrm>
            <a:custGeom>
              <a:avLst/>
              <a:gdLst>
                <a:gd name="T0" fmla="*/ 3 w 37"/>
                <a:gd name="T1" fmla="*/ 0 h 15"/>
                <a:gd name="T2" fmla="*/ 7 w 37"/>
                <a:gd name="T3" fmla="*/ 0 h 15"/>
                <a:gd name="T4" fmla="*/ 14 w 37"/>
                <a:gd name="T5" fmla="*/ 0 h 15"/>
                <a:gd name="T6" fmla="*/ 26 w 37"/>
                <a:gd name="T7" fmla="*/ 0 h 15"/>
                <a:gd name="T8" fmla="*/ 29 w 37"/>
                <a:gd name="T9" fmla="*/ 4 h 15"/>
                <a:gd name="T10" fmla="*/ 33 w 37"/>
                <a:gd name="T11" fmla="*/ 8 h 15"/>
                <a:gd name="T12" fmla="*/ 37 w 37"/>
                <a:gd name="T13" fmla="*/ 8 h 15"/>
                <a:gd name="T14" fmla="*/ 37 w 37"/>
                <a:gd name="T15" fmla="*/ 12 h 15"/>
                <a:gd name="T16" fmla="*/ 29 w 37"/>
                <a:gd name="T17" fmla="*/ 12 h 15"/>
                <a:gd name="T18" fmla="*/ 29 w 37"/>
                <a:gd name="T19" fmla="*/ 8 h 15"/>
                <a:gd name="T20" fmla="*/ 26 w 37"/>
                <a:gd name="T21" fmla="*/ 12 h 15"/>
                <a:gd name="T22" fmla="*/ 26 w 37"/>
                <a:gd name="T23" fmla="*/ 12 h 15"/>
                <a:gd name="T24" fmla="*/ 26 w 37"/>
                <a:gd name="T25" fmla="*/ 12 h 15"/>
                <a:gd name="T26" fmla="*/ 22 w 37"/>
                <a:gd name="T27" fmla="*/ 12 h 15"/>
                <a:gd name="T28" fmla="*/ 22 w 37"/>
                <a:gd name="T29" fmla="*/ 15 h 15"/>
                <a:gd name="T30" fmla="*/ 18 w 37"/>
                <a:gd name="T31" fmla="*/ 15 h 15"/>
                <a:gd name="T32" fmla="*/ 14 w 37"/>
                <a:gd name="T33" fmla="*/ 12 h 15"/>
                <a:gd name="T34" fmla="*/ 11 w 37"/>
                <a:gd name="T35" fmla="*/ 12 h 15"/>
                <a:gd name="T36" fmla="*/ 7 w 37"/>
                <a:gd name="T37" fmla="*/ 12 h 15"/>
                <a:gd name="T38" fmla="*/ 7 w 37"/>
                <a:gd name="T39" fmla="*/ 8 h 15"/>
                <a:gd name="T40" fmla="*/ 3 w 37"/>
                <a:gd name="T41" fmla="*/ 4 h 15"/>
                <a:gd name="T42" fmla="*/ 3 w 37"/>
                <a:gd name="T43" fmla="*/ 8 h 15"/>
                <a:gd name="T44" fmla="*/ 0 w 37"/>
                <a:gd name="T45" fmla="*/ 4 h 15"/>
                <a:gd name="T46" fmla="*/ 0 w 37"/>
                <a:gd name="T47" fmla="*/ 0 h 15"/>
                <a:gd name="T48" fmla="*/ 3 w 37"/>
                <a:gd name="T4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5">
                  <a:moveTo>
                    <a:pt x="3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3" name="Freeform 165"/>
            <p:cNvSpPr>
              <a:spLocks noEditPoints="1"/>
            </p:cNvSpPr>
            <p:nvPr/>
          </p:nvSpPr>
          <p:spPr bwMode="auto">
            <a:xfrm>
              <a:off x="2745202" y="2779687"/>
              <a:ext cx="61758" cy="43745"/>
            </a:xfrm>
            <a:custGeom>
              <a:avLst/>
              <a:gdLst>
                <a:gd name="T0" fmla="*/ 11 w 13"/>
                <a:gd name="T1" fmla="*/ 8 h 9"/>
                <a:gd name="T2" fmla="*/ 12 w 13"/>
                <a:gd name="T3" fmla="*/ 7 h 9"/>
                <a:gd name="T4" fmla="*/ 12 w 13"/>
                <a:gd name="T5" fmla="*/ 5 h 9"/>
                <a:gd name="T6" fmla="*/ 13 w 13"/>
                <a:gd name="T7" fmla="*/ 5 h 9"/>
                <a:gd name="T8" fmla="*/ 12 w 13"/>
                <a:gd name="T9" fmla="*/ 3 h 9"/>
                <a:gd name="T10" fmla="*/ 13 w 13"/>
                <a:gd name="T11" fmla="*/ 2 h 9"/>
                <a:gd name="T12" fmla="*/ 12 w 13"/>
                <a:gd name="T13" fmla="*/ 2 h 9"/>
                <a:gd name="T14" fmla="*/ 10 w 13"/>
                <a:gd name="T15" fmla="*/ 1 h 9"/>
                <a:gd name="T16" fmla="*/ 8 w 13"/>
                <a:gd name="T17" fmla="*/ 1 h 9"/>
                <a:gd name="T18" fmla="*/ 6 w 13"/>
                <a:gd name="T19" fmla="*/ 1 h 9"/>
                <a:gd name="T20" fmla="*/ 6 w 13"/>
                <a:gd name="T21" fmla="*/ 2 h 9"/>
                <a:gd name="T22" fmla="*/ 8 w 13"/>
                <a:gd name="T23" fmla="*/ 3 h 9"/>
                <a:gd name="T24" fmla="*/ 8 w 13"/>
                <a:gd name="T25" fmla="*/ 5 h 9"/>
                <a:gd name="T26" fmla="*/ 10 w 13"/>
                <a:gd name="T27" fmla="*/ 6 h 9"/>
                <a:gd name="T28" fmla="*/ 10 w 13"/>
                <a:gd name="T29" fmla="*/ 7 h 9"/>
                <a:gd name="T30" fmla="*/ 8 w 13"/>
                <a:gd name="T31" fmla="*/ 7 h 9"/>
                <a:gd name="T32" fmla="*/ 6 w 13"/>
                <a:gd name="T33" fmla="*/ 7 h 9"/>
                <a:gd name="T34" fmla="*/ 4 w 13"/>
                <a:gd name="T35" fmla="*/ 7 h 9"/>
                <a:gd name="T36" fmla="*/ 4 w 13"/>
                <a:gd name="T37" fmla="*/ 6 h 9"/>
                <a:gd name="T38" fmla="*/ 2 w 13"/>
                <a:gd name="T39" fmla="*/ 6 h 9"/>
                <a:gd name="T40" fmla="*/ 0 w 13"/>
                <a:gd name="T41" fmla="*/ 7 h 9"/>
                <a:gd name="T42" fmla="*/ 2 w 13"/>
                <a:gd name="T43" fmla="*/ 8 h 9"/>
                <a:gd name="T44" fmla="*/ 3 w 13"/>
                <a:gd name="T45" fmla="*/ 9 h 9"/>
                <a:gd name="T46" fmla="*/ 4 w 13"/>
                <a:gd name="T47" fmla="*/ 8 h 9"/>
                <a:gd name="T48" fmla="*/ 7 w 13"/>
                <a:gd name="T49" fmla="*/ 8 h 9"/>
                <a:gd name="T50" fmla="*/ 10 w 13"/>
                <a:gd name="T51" fmla="*/ 8 h 9"/>
                <a:gd name="T52" fmla="*/ 11 w 13"/>
                <a:gd name="T53" fmla="*/ 9 h 9"/>
                <a:gd name="T54" fmla="*/ 8 w 13"/>
                <a:gd name="T55" fmla="*/ 0 h 9"/>
                <a:gd name="T56" fmla="*/ 8 w 13"/>
                <a:gd name="T57" fmla="*/ 1 h 9"/>
                <a:gd name="T58" fmla="*/ 6 w 13"/>
                <a:gd name="T59" fmla="*/ 5 h 9"/>
                <a:gd name="T60" fmla="*/ 8 w 13"/>
                <a:gd name="T61" fmla="*/ 5 h 9"/>
                <a:gd name="T62" fmla="*/ 7 w 13"/>
                <a:gd name="T6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9"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6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4" name="Freeform 166"/>
            <p:cNvSpPr>
              <a:spLocks noEditPoints="1"/>
            </p:cNvSpPr>
            <p:nvPr/>
          </p:nvSpPr>
          <p:spPr bwMode="auto">
            <a:xfrm>
              <a:off x="2530337" y="2714068"/>
              <a:ext cx="223874" cy="75912"/>
            </a:xfrm>
            <a:custGeom>
              <a:avLst/>
              <a:gdLst>
                <a:gd name="T0" fmla="*/ 37 w 174"/>
                <a:gd name="T1" fmla="*/ 22 h 59"/>
                <a:gd name="T2" fmla="*/ 33 w 174"/>
                <a:gd name="T3" fmla="*/ 29 h 59"/>
                <a:gd name="T4" fmla="*/ 33 w 174"/>
                <a:gd name="T5" fmla="*/ 29 h 59"/>
                <a:gd name="T6" fmla="*/ 33 w 174"/>
                <a:gd name="T7" fmla="*/ 26 h 59"/>
                <a:gd name="T8" fmla="*/ 11 w 174"/>
                <a:gd name="T9" fmla="*/ 18 h 59"/>
                <a:gd name="T10" fmla="*/ 7 w 174"/>
                <a:gd name="T11" fmla="*/ 18 h 59"/>
                <a:gd name="T12" fmla="*/ 0 w 174"/>
                <a:gd name="T13" fmla="*/ 22 h 59"/>
                <a:gd name="T14" fmla="*/ 7 w 174"/>
                <a:gd name="T15" fmla="*/ 22 h 59"/>
                <a:gd name="T16" fmla="*/ 15 w 174"/>
                <a:gd name="T17" fmla="*/ 22 h 59"/>
                <a:gd name="T18" fmla="*/ 22 w 174"/>
                <a:gd name="T19" fmla="*/ 18 h 59"/>
                <a:gd name="T20" fmla="*/ 33 w 174"/>
                <a:gd name="T21" fmla="*/ 11 h 59"/>
                <a:gd name="T22" fmla="*/ 44 w 174"/>
                <a:gd name="T23" fmla="*/ 11 h 59"/>
                <a:gd name="T24" fmla="*/ 56 w 174"/>
                <a:gd name="T25" fmla="*/ 14 h 59"/>
                <a:gd name="T26" fmla="*/ 48 w 174"/>
                <a:gd name="T27" fmla="*/ 14 h 59"/>
                <a:gd name="T28" fmla="*/ 63 w 174"/>
                <a:gd name="T29" fmla="*/ 18 h 59"/>
                <a:gd name="T30" fmla="*/ 70 w 174"/>
                <a:gd name="T31" fmla="*/ 22 h 59"/>
                <a:gd name="T32" fmla="*/ 78 w 174"/>
                <a:gd name="T33" fmla="*/ 22 h 59"/>
                <a:gd name="T34" fmla="*/ 89 w 174"/>
                <a:gd name="T35" fmla="*/ 26 h 59"/>
                <a:gd name="T36" fmla="*/ 96 w 174"/>
                <a:gd name="T37" fmla="*/ 26 h 59"/>
                <a:gd name="T38" fmla="*/ 104 w 174"/>
                <a:gd name="T39" fmla="*/ 26 h 59"/>
                <a:gd name="T40" fmla="*/ 115 w 174"/>
                <a:gd name="T41" fmla="*/ 40 h 59"/>
                <a:gd name="T42" fmla="*/ 126 w 174"/>
                <a:gd name="T43" fmla="*/ 44 h 59"/>
                <a:gd name="T44" fmla="*/ 130 w 174"/>
                <a:gd name="T45" fmla="*/ 48 h 59"/>
                <a:gd name="T46" fmla="*/ 118 w 174"/>
                <a:gd name="T47" fmla="*/ 55 h 59"/>
                <a:gd name="T48" fmla="*/ 130 w 174"/>
                <a:gd name="T49" fmla="*/ 55 h 59"/>
                <a:gd name="T50" fmla="*/ 148 w 174"/>
                <a:gd name="T51" fmla="*/ 59 h 59"/>
                <a:gd name="T52" fmla="*/ 159 w 174"/>
                <a:gd name="T53" fmla="*/ 55 h 59"/>
                <a:gd name="T54" fmla="*/ 174 w 174"/>
                <a:gd name="T55" fmla="*/ 51 h 59"/>
                <a:gd name="T56" fmla="*/ 170 w 174"/>
                <a:gd name="T57" fmla="*/ 48 h 59"/>
                <a:gd name="T58" fmla="*/ 152 w 174"/>
                <a:gd name="T59" fmla="*/ 40 h 59"/>
                <a:gd name="T60" fmla="*/ 152 w 174"/>
                <a:gd name="T61" fmla="*/ 37 h 59"/>
                <a:gd name="T62" fmla="*/ 144 w 174"/>
                <a:gd name="T63" fmla="*/ 37 h 59"/>
                <a:gd name="T64" fmla="*/ 137 w 174"/>
                <a:gd name="T65" fmla="*/ 29 h 59"/>
                <a:gd name="T66" fmla="*/ 126 w 174"/>
                <a:gd name="T67" fmla="*/ 29 h 59"/>
                <a:gd name="T68" fmla="*/ 126 w 174"/>
                <a:gd name="T69" fmla="*/ 29 h 59"/>
                <a:gd name="T70" fmla="*/ 111 w 174"/>
                <a:gd name="T71" fmla="*/ 22 h 59"/>
                <a:gd name="T72" fmla="*/ 96 w 174"/>
                <a:gd name="T73" fmla="*/ 14 h 59"/>
                <a:gd name="T74" fmla="*/ 89 w 174"/>
                <a:gd name="T75" fmla="*/ 7 h 59"/>
                <a:gd name="T76" fmla="*/ 70 w 174"/>
                <a:gd name="T77" fmla="*/ 3 h 59"/>
                <a:gd name="T78" fmla="*/ 59 w 174"/>
                <a:gd name="T79" fmla="*/ 3 h 59"/>
                <a:gd name="T80" fmla="*/ 41 w 174"/>
                <a:gd name="T81" fmla="*/ 3 h 59"/>
                <a:gd name="T82" fmla="*/ 22 w 174"/>
                <a:gd name="T83" fmla="*/ 7 h 59"/>
                <a:gd name="T84" fmla="*/ 11 w 174"/>
                <a:gd name="T85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" h="59">
                  <a:moveTo>
                    <a:pt x="33" y="26"/>
                  </a:moveTo>
                  <a:lnTo>
                    <a:pt x="33" y="22"/>
                  </a:lnTo>
                  <a:lnTo>
                    <a:pt x="37" y="22"/>
                  </a:lnTo>
                  <a:lnTo>
                    <a:pt x="41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9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7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1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7" y="37"/>
                  </a:lnTo>
                  <a:lnTo>
                    <a:pt x="111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30" y="48"/>
                  </a:lnTo>
                  <a:lnTo>
                    <a:pt x="126" y="48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41" y="55"/>
                  </a:lnTo>
                  <a:lnTo>
                    <a:pt x="144" y="55"/>
                  </a:lnTo>
                  <a:lnTo>
                    <a:pt x="148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3" y="51"/>
                  </a:lnTo>
                  <a:lnTo>
                    <a:pt x="170" y="51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0" y="48"/>
                  </a:lnTo>
                  <a:lnTo>
                    <a:pt x="167" y="44"/>
                  </a:lnTo>
                  <a:lnTo>
                    <a:pt x="15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48" y="37"/>
                  </a:lnTo>
                  <a:lnTo>
                    <a:pt x="144" y="37"/>
                  </a:lnTo>
                  <a:lnTo>
                    <a:pt x="141" y="29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2" y="26"/>
                  </a:lnTo>
                  <a:lnTo>
                    <a:pt x="115" y="26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4" y="14"/>
                  </a:lnTo>
                  <a:lnTo>
                    <a:pt x="96" y="14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89" y="7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0" y="3"/>
                  </a:lnTo>
                  <a:lnTo>
                    <a:pt x="67" y="7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4"/>
                  </a:ln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5" name="Freeform 167"/>
            <p:cNvSpPr>
              <a:spLocks noEditPoints="1"/>
            </p:cNvSpPr>
            <p:nvPr/>
          </p:nvSpPr>
          <p:spPr bwMode="auto">
            <a:xfrm>
              <a:off x="2668005" y="2636870"/>
              <a:ext cx="119657" cy="128663"/>
            </a:xfrm>
            <a:custGeom>
              <a:avLst/>
              <a:gdLst>
                <a:gd name="T0" fmla="*/ 89 w 93"/>
                <a:gd name="T1" fmla="*/ 89 h 100"/>
                <a:gd name="T2" fmla="*/ 78 w 93"/>
                <a:gd name="T3" fmla="*/ 100 h 100"/>
                <a:gd name="T4" fmla="*/ 89 w 93"/>
                <a:gd name="T5" fmla="*/ 93 h 100"/>
                <a:gd name="T6" fmla="*/ 82 w 93"/>
                <a:gd name="T7" fmla="*/ 93 h 100"/>
                <a:gd name="T8" fmla="*/ 78 w 93"/>
                <a:gd name="T9" fmla="*/ 100 h 100"/>
                <a:gd name="T10" fmla="*/ 93 w 93"/>
                <a:gd name="T11" fmla="*/ 78 h 100"/>
                <a:gd name="T12" fmla="*/ 86 w 93"/>
                <a:gd name="T13" fmla="*/ 78 h 100"/>
                <a:gd name="T14" fmla="*/ 78 w 93"/>
                <a:gd name="T15" fmla="*/ 67 h 100"/>
                <a:gd name="T16" fmla="*/ 71 w 93"/>
                <a:gd name="T17" fmla="*/ 74 h 100"/>
                <a:gd name="T18" fmla="*/ 71 w 93"/>
                <a:gd name="T19" fmla="*/ 78 h 100"/>
                <a:gd name="T20" fmla="*/ 78 w 93"/>
                <a:gd name="T21" fmla="*/ 67 h 100"/>
                <a:gd name="T22" fmla="*/ 71 w 93"/>
                <a:gd name="T23" fmla="*/ 67 h 100"/>
                <a:gd name="T24" fmla="*/ 67 w 93"/>
                <a:gd name="T25" fmla="*/ 67 h 100"/>
                <a:gd name="T26" fmla="*/ 56 w 93"/>
                <a:gd name="T27" fmla="*/ 52 h 100"/>
                <a:gd name="T28" fmla="*/ 60 w 93"/>
                <a:gd name="T29" fmla="*/ 67 h 100"/>
                <a:gd name="T30" fmla="*/ 56 w 93"/>
                <a:gd name="T31" fmla="*/ 60 h 100"/>
                <a:gd name="T32" fmla="*/ 56 w 93"/>
                <a:gd name="T33" fmla="*/ 52 h 100"/>
                <a:gd name="T34" fmla="*/ 41 w 93"/>
                <a:gd name="T35" fmla="*/ 56 h 100"/>
                <a:gd name="T36" fmla="*/ 41 w 93"/>
                <a:gd name="T37" fmla="*/ 52 h 100"/>
                <a:gd name="T38" fmla="*/ 67 w 93"/>
                <a:gd name="T39" fmla="*/ 52 h 100"/>
                <a:gd name="T40" fmla="*/ 67 w 93"/>
                <a:gd name="T41" fmla="*/ 45 h 100"/>
                <a:gd name="T42" fmla="*/ 52 w 93"/>
                <a:gd name="T43" fmla="*/ 41 h 100"/>
                <a:gd name="T44" fmla="*/ 52 w 93"/>
                <a:gd name="T45" fmla="*/ 48 h 100"/>
                <a:gd name="T46" fmla="*/ 56 w 93"/>
                <a:gd name="T47" fmla="*/ 45 h 100"/>
                <a:gd name="T48" fmla="*/ 52 w 93"/>
                <a:gd name="T49" fmla="*/ 37 h 100"/>
                <a:gd name="T50" fmla="*/ 45 w 93"/>
                <a:gd name="T51" fmla="*/ 30 h 100"/>
                <a:gd name="T52" fmla="*/ 41 w 93"/>
                <a:gd name="T53" fmla="*/ 34 h 100"/>
                <a:gd name="T54" fmla="*/ 41 w 93"/>
                <a:gd name="T55" fmla="*/ 30 h 100"/>
                <a:gd name="T56" fmla="*/ 37 w 93"/>
                <a:gd name="T57" fmla="*/ 26 h 100"/>
                <a:gd name="T58" fmla="*/ 30 w 93"/>
                <a:gd name="T59" fmla="*/ 4 h 100"/>
                <a:gd name="T60" fmla="*/ 34 w 93"/>
                <a:gd name="T61" fmla="*/ 11 h 100"/>
                <a:gd name="T62" fmla="*/ 26 w 93"/>
                <a:gd name="T63" fmla="*/ 19 h 100"/>
                <a:gd name="T64" fmla="*/ 30 w 93"/>
                <a:gd name="T65" fmla="*/ 8 h 100"/>
                <a:gd name="T66" fmla="*/ 19 w 93"/>
                <a:gd name="T67" fmla="*/ 0 h 100"/>
                <a:gd name="T68" fmla="*/ 4 w 93"/>
                <a:gd name="T69" fmla="*/ 4 h 100"/>
                <a:gd name="T70" fmla="*/ 15 w 93"/>
                <a:gd name="T71" fmla="*/ 0 h 100"/>
                <a:gd name="T72" fmla="*/ 15 w 93"/>
                <a:gd name="T73" fmla="*/ 4 h 100"/>
                <a:gd name="T74" fmla="*/ 0 w 93"/>
                <a:gd name="T75" fmla="*/ 4 h 100"/>
                <a:gd name="T76" fmla="*/ 26 w 93"/>
                <a:gd name="T77" fmla="*/ 30 h 100"/>
                <a:gd name="T78" fmla="*/ 23 w 93"/>
                <a:gd name="T79" fmla="*/ 34 h 100"/>
                <a:gd name="T80" fmla="*/ 15 w 93"/>
                <a:gd name="T81" fmla="*/ 45 h 100"/>
                <a:gd name="T82" fmla="*/ 15 w 93"/>
                <a:gd name="T83" fmla="*/ 45 h 100"/>
                <a:gd name="T84" fmla="*/ 15 w 93"/>
                <a:gd name="T85" fmla="*/ 45 h 100"/>
                <a:gd name="T86" fmla="*/ 11 w 93"/>
                <a:gd name="T87" fmla="*/ 45 h 100"/>
                <a:gd name="T88" fmla="*/ 15 w 93"/>
                <a:gd name="T89" fmla="*/ 34 h 100"/>
                <a:gd name="T90" fmla="*/ 11 w 93"/>
                <a:gd name="T91" fmla="*/ 34 h 100"/>
                <a:gd name="T92" fmla="*/ 11 w 93"/>
                <a:gd name="T93" fmla="*/ 37 h 100"/>
                <a:gd name="T94" fmla="*/ 19 w 93"/>
                <a:gd name="T95" fmla="*/ 45 h 100"/>
                <a:gd name="T96" fmla="*/ 15 w 93"/>
                <a:gd name="T97" fmla="*/ 56 h 100"/>
                <a:gd name="T98" fmla="*/ 19 w 93"/>
                <a:gd name="T99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100"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78" y="100"/>
                  </a:moveTo>
                  <a:lnTo>
                    <a:pt x="86" y="100"/>
                  </a:lnTo>
                  <a:lnTo>
                    <a:pt x="89" y="97"/>
                  </a:lnTo>
                  <a:lnTo>
                    <a:pt x="89" y="93"/>
                  </a:lnTo>
                  <a:lnTo>
                    <a:pt x="86" y="93"/>
                  </a:lnTo>
                  <a:lnTo>
                    <a:pt x="86" y="97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8" y="100"/>
                  </a:lnTo>
                  <a:lnTo>
                    <a:pt x="78" y="100"/>
                  </a:lnTo>
                  <a:close/>
                  <a:moveTo>
                    <a:pt x="86" y="74"/>
                  </a:moveTo>
                  <a:lnTo>
                    <a:pt x="89" y="74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78" y="67"/>
                  </a:moveTo>
                  <a:lnTo>
                    <a:pt x="74" y="67"/>
                  </a:lnTo>
                  <a:lnTo>
                    <a:pt x="74" y="71"/>
                  </a:lnTo>
                  <a:lnTo>
                    <a:pt x="71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8" y="74"/>
                  </a:lnTo>
                  <a:lnTo>
                    <a:pt x="78" y="71"/>
                  </a:lnTo>
                  <a:lnTo>
                    <a:pt x="78" y="67"/>
                  </a:lnTo>
                  <a:lnTo>
                    <a:pt x="78" y="67"/>
                  </a:lnTo>
                  <a:close/>
                  <a:moveTo>
                    <a:pt x="67" y="67"/>
                  </a:moveTo>
                  <a:lnTo>
                    <a:pt x="71" y="6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56" y="52"/>
                  </a:moveTo>
                  <a:lnTo>
                    <a:pt x="56" y="60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41" y="52"/>
                  </a:moveTo>
                  <a:lnTo>
                    <a:pt x="41" y="56"/>
                  </a:lnTo>
                  <a:lnTo>
                    <a:pt x="45" y="56"/>
                  </a:lnTo>
                  <a:lnTo>
                    <a:pt x="41" y="52"/>
                  </a:lnTo>
                  <a:lnTo>
                    <a:pt x="41" y="52"/>
                  </a:lnTo>
                  <a:close/>
                  <a:moveTo>
                    <a:pt x="67" y="45"/>
                  </a:moveTo>
                  <a:lnTo>
                    <a:pt x="67" y="48"/>
                  </a:lnTo>
                  <a:lnTo>
                    <a:pt x="67" y="52"/>
                  </a:lnTo>
                  <a:lnTo>
                    <a:pt x="71" y="48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52" y="37"/>
                  </a:moveTo>
                  <a:lnTo>
                    <a:pt x="49" y="41"/>
                  </a:lnTo>
                  <a:lnTo>
                    <a:pt x="52" y="41"/>
                  </a:lnTo>
                  <a:lnTo>
                    <a:pt x="52" y="45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2" y="37"/>
                  </a:lnTo>
                  <a:close/>
                  <a:moveTo>
                    <a:pt x="37" y="26"/>
                  </a:moveTo>
                  <a:lnTo>
                    <a:pt x="41" y="26"/>
                  </a:lnTo>
                  <a:lnTo>
                    <a:pt x="45" y="30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close/>
                  <a:moveTo>
                    <a:pt x="19" y="0"/>
                  </a:moveTo>
                  <a:lnTo>
                    <a:pt x="26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9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19" y="30"/>
                  </a:lnTo>
                  <a:lnTo>
                    <a:pt x="19" y="30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1" y="45"/>
                  </a:moveTo>
                  <a:lnTo>
                    <a:pt x="15" y="45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15" y="41"/>
                  </a:moveTo>
                  <a:lnTo>
                    <a:pt x="19" y="41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5" y="41"/>
                  </a:lnTo>
                  <a:lnTo>
                    <a:pt x="15" y="41"/>
                  </a:lnTo>
                  <a:close/>
                  <a:moveTo>
                    <a:pt x="19" y="45"/>
                  </a:moveTo>
                  <a:lnTo>
                    <a:pt x="15" y="48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6" name="Freeform 169"/>
            <p:cNvSpPr/>
            <p:nvPr/>
          </p:nvSpPr>
          <p:spPr bwMode="auto">
            <a:xfrm>
              <a:off x="2558641" y="2990694"/>
              <a:ext cx="119657" cy="47606"/>
            </a:xfrm>
            <a:custGeom>
              <a:avLst/>
              <a:gdLst>
                <a:gd name="T0" fmla="*/ 82 w 93"/>
                <a:gd name="T1" fmla="*/ 33 h 37"/>
                <a:gd name="T2" fmla="*/ 74 w 93"/>
                <a:gd name="T3" fmla="*/ 26 h 37"/>
                <a:gd name="T4" fmla="*/ 78 w 93"/>
                <a:gd name="T5" fmla="*/ 18 h 37"/>
                <a:gd name="T6" fmla="*/ 82 w 93"/>
                <a:gd name="T7" fmla="*/ 18 h 37"/>
                <a:gd name="T8" fmla="*/ 78 w 93"/>
                <a:gd name="T9" fmla="*/ 15 h 37"/>
                <a:gd name="T10" fmla="*/ 78 w 93"/>
                <a:gd name="T11" fmla="*/ 18 h 37"/>
                <a:gd name="T12" fmla="*/ 74 w 93"/>
                <a:gd name="T13" fmla="*/ 15 h 37"/>
                <a:gd name="T14" fmla="*/ 67 w 93"/>
                <a:gd name="T15" fmla="*/ 11 h 37"/>
                <a:gd name="T16" fmla="*/ 63 w 93"/>
                <a:gd name="T17" fmla="*/ 7 h 37"/>
                <a:gd name="T18" fmla="*/ 56 w 93"/>
                <a:gd name="T19" fmla="*/ 11 h 37"/>
                <a:gd name="T20" fmla="*/ 56 w 93"/>
                <a:gd name="T21" fmla="*/ 15 h 37"/>
                <a:gd name="T22" fmla="*/ 52 w 93"/>
                <a:gd name="T23" fmla="*/ 18 h 37"/>
                <a:gd name="T24" fmla="*/ 41 w 93"/>
                <a:gd name="T25" fmla="*/ 22 h 37"/>
                <a:gd name="T26" fmla="*/ 45 w 93"/>
                <a:gd name="T27" fmla="*/ 26 h 37"/>
                <a:gd name="T28" fmla="*/ 48 w 93"/>
                <a:gd name="T29" fmla="*/ 29 h 37"/>
                <a:gd name="T30" fmla="*/ 48 w 93"/>
                <a:gd name="T31" fmla="*/ 33 h 37"/>
                <a:gd name="T32" fmla="*/ 41 w 93"/>
                <a:gd name="T33" fmla="*/ 33 h 37"/>
                <a:gd name="T34" fmla="*/ 34 w 93"/>
                <a:gd name="T35" fmla="*/ 37 h 37"/>
                <a:gd name="T36" fmla="*/ 34 w 93"/>
                <a:gd name="T37" fmla="*/ 33 h 37"/>
                <a:gd name="T38" fmla="*/ 34 w 93"/>
                <a:gd name="T39" fmla="*/ 29 h 37"/>
                <a:gd name="T40" fmla="*/ 30 w 93"/>
                <a:gd name="T41" fmla="*/ 26 h 37"/>
                <a:gd name="T42" fmla="*/ 30 w 93"/>
                <a:gd name="T43" fmla="*/ 29 h 37"/>
                <a:gd name="T44" fmla="*/ 26 w 93"/>
                <a:gd name="T45" fmla="*/ 29 h 37"/>
                <a:gd name="T46" fmla="*/ 22 w 93"/>
                <a:gd name="T47" fmla="*/ 26 h 37"/>
                <a:gd name="T48" fmla="*/ 15 w 93"/>
                <a:gd name="T49" fmla="*/ 22 h 37"/>
                <a:gd name="T50" fmla="*/ 15 w 93"/>
                <a:gd name="T51" fmla="*/ 18 h 37"/>
                <a:gd name="T52" fmla="*/ 11 w 93"/>
                <a:gd name="T53" fmla="*/ 18 h 37"/>
                <a:gd name="T54" fmla="*/ 4 w 93"/>
                <a:gd name="T55" fmla="*/ 18 h 37"/>
                <a:gd name="T56" fmla="*/ 4 w 93"/>
                <a:gd name="T57" fmla="*/ 18 h 37"/>
                <a:gd name="T58" fmla="*/ 4 w 93"/>
                <a:gd name="T59" fmla="*/ 15 h 37"/>
                <a:gd name="T60" fmla="*/ 4 w 93"/>
                <a:gd name="T61" fmla="*/ 11 h 37"/>
                <a:gd name="T62" fmla="*/ 0 w 93"/>
                <a:gd name="T63" fmla="*/ 7 h 37"/>
                <a:gd name="T64" fmla="*/ 4 w 93"/>
                <a:gd name="T65" fmla="*/ 3 h 37"/>
                <a:gd name="T66" fmla="*/ 8 w 93"/>
                <a:gd name="T67" fmla="*/ 0 h 37"/>
                <a:gd name="T68" fmla="*/ 11 w 93"/>
                <a:gd name="T69" fmla="*/ 3 h 37"/>
                <a:gd name="T70" fmla="*/ 15 w 93"/>
                <a:gd name="T71" fmla="*/ 7 h 37"/>
                <a:gd name="T72" fmla="*/ 15 w 93"/>
                <a:gd name="T73" fmla="*/ 7 h 37"/>
                <a:gd name="T74" fmla="*/ 15 w 93"/>
                <a:gd name="T75" fmla="*/ 7 h 37"/>
                <a:gd name="T76" fmla="*/ 19 w 93"/>
                <a:gd name="T77" fmla="*/ 11 h 37"/>
                <a:gd name="T78" fmla="*/ 19 w 93"/>
                <a:gd name="T79" fmla="*/ 7 h 37"/>
                <a:gd name="T80" fmla="*/ 22 w 93"/>
                <a:gd name="T81" fmla="*/ 7 h 37"/>
                <a:gd name="T82" fmla="*/ 34 w 93"/>
                <a:gd name="T83" fmla="*/ 11 h 37"/>
                <a:gd name="T84" fmla="*/ 37 w 93"/>
                <a:gd name="T85" fmla="*/ 7 h 37"/>
                <a:gd name="T86" fmla="*/ 56 w 93"/>
                <a:gd name="T87" fmla="*/ 3 h 37"/>
                <a:gd name="T88" fmla="*/ 59 w 93"/>
                <a:gd name="T89" fmla="*/ 0 h 37"/>
                <a:gd name="T90" fmla="*/ 63 w 93"/>
                <a:gd name="T91" fmla="*/ 3 h 37"/>
                <a:gd name="T92" fmla="*/ 74 w 93"/>
                <a:gd name="T93" fmla="*/ 3 h 37"/>
                <a:gd name="T94" fmla="*/ 85 w 93"/>
                <a:gd name="T95" fmla="*/ 7 h 37"/>
                <a:gd name="T96" fmla="*/ 89 w 93"/>
                <a:gd name="T97" fmla="*/ 11 h 37"/>
                <a:gd name="T98" fmla="*/ 93 w 93"/>
                <a:gd name="T99" fmla="*/ 15 h 37"/>
                <a:gd name="T100" fmla="*/ 93 w 93"/>
                <a:gd name="T101" fmla="*/ 18 h 37"/>
                <a:gd name="T102" fmla="*/ 89 w 93"/>
                <a:gd name="T103" fmla="*/ 26 h 37"/>
                <a:gd name="T104" fmla="*/ 85 w 93"/>
                <a:gd name="T105" fmla="*/ 29 h 37"/>
                <a:gd name="T106" fmla="*/ 82 w 93"/>
                <a:gd name="T10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37">
                  <a:moveTo>
                    <a:pt x="82" y="37"/>
                  </a:moveTo>
                  <a:lnTo>
                    <a:pt x="82" y="33"/>
                  </a:lnTo>
                  <a:lnTo>
                    <a:pt x="78" y="29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8" y="29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78" y="3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3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3" y="22"/>
                  </a:lnTo>
                  <a:lnTo>
                    <a:pt x="89" y="26"/>
                  </a:lnTo>
                  <a:lnTo>
                    <a:pt x="89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7" name="Freeform 170"/>
            <p:cNvSpPr/>
            <p:nvPr/>
          </p:nvSpPr>
          <p:spPr bwMode="auto">
            <a:xfrm>
              <a:off x="2496883" y="2957241"/>
              <a:ext cx="72051" cy="61758"/>
            </a:xfrm>
            <a:custGeom>
              <a:avLst/>
              <a:gdLst>
                <a:gd name="T0" fmla="*/ 52 w 56"/>
                <a:gd name="T1" fmla="*/ 44 h 48"/>
                <a:gd name="T2" fmla="*/ 52 w 56"/>
                <a:gd name="T3" fmla="*/ 44 h 48"/>
                <a:gd name="T4" fmla="*/ 52 w 56"/>
                <a:gd name="T5" fmla="*/ 48 h 48"/>
                <a:gd name="T6" fmla="*/ 48 w 56"/>
                <a:gd name="T7" fmla="*/ 48 h 48"/>
                <a:gd name="T8" fmla="*/ 45 w 56"/>
                <a:gd name="T9" fmla="*/ 48 h 48"/>
                <a:gd name="T10" fmla="*/ 41 w 56"/>
                <a:gd name="T11" fmla="*/ 41 h 48"/>
                <a:gd name="T12" fmla="*/ 41 w 56"/>
                <a:gd name="T13" fmla="*/ 41 h 48"/>
                <a:gd name="T14" fmla="*/ 41 w 56"/>
                <a:gd name="T15" fmla="*/ 41 h 48"/>
                <a:gd name="T16" fmla="*/ 45 w 56"/>
                <a:gd name="T17" fmla="*/ 48 h 48"/>
                <a:gd name="T18" fmla="*/ 41 w 56"/>
                <a:gd name="T19" fmla="*/ 44 h 48"/>
                <a:gd name="T20" fmla="*/ 33 w 56"/>
                <a:gd name="T21" fmla="*/ 41 h 48"/>
                <a:gd name="T22" fmla="*/ 37 w 56"/>
                <a:gd name="T23" fmla="*/ 37 h 48"/>
                <a:gd name="T24" fmla="*/ 33 w 56"/>
                <a:gd name="T25" fmla="*/ 33 h 48"/>
                <a:gd name="T26" fmla="*/ 26 w 56"/>
                <a:gd name="T27" fmla="*/ 29 h 48"/>
                <a:gd name="T28" fmla="*/ 22 w 56"/>
                <a:gd name="T29" fmla="*/ 26 h 48"/>
                <a:gd name="T30" fmla="*/ 19 w 56"/>
                <a:gd name="T31" fmla="*/ 18 h 48"/>
                <a:gd name="T32" fmla="*/ 15 w 56"/>
                <a:gd name="T33" fmla="*/ 15 h 48"/>
                <a:gd name="T34" fmla="*/ 11 w 56"/>
                <a:gd name="T35" fmla="*/ 18 h 48"/>
                <a:gd name="T36" fmla="*/ 19 w 56"/>
                <a:gd name="T37" fmla="*/ 26 h 48"/>
                <a:gd name="T38" fmla="*/ 15 w 56"/>
                <a:gd name="T39" fmla="*/ 26 h 48"/>
                <a:gd name="T40" fmla="*/ 11 w 56"/>
                <a:gd name="T41" fmla="*/ 22 h 48"/>
                <a:gd name="T42" fmla="*/ 0 w 56"/>
                <a:gd name="T43" fmla="*/ 18 h 48"/>
                <a:gd name="T44" fmla="*/ 4 w 56"/>
                <a:gd name="T45" fmla="*/ 15 h 48"/>
                <a:gd name="T46" fmla="*/ 4 w 56"/>
                <a:gd name="T47" fmla="*/ 7 h 48"/>
                <a:gd name="T48" fmla="*/ 0 w 56"/>
                <a:gd name="T49" fmla="*/ 7 h 48"/>
                <a:gd name="T50" fmla="*/ 4 w 56"/>
                <a:gd name="T51" fmla="*/ 3 h 48"/>
                <a:gd name="T52" fmla="*/ 4 w 56"/>
                <a:gd name="T53" fmla="*/ 3 h 48"/>
                <a:gd name="T54" fmla="*/ 11 w 56"/>
                <a:gd name="T55" fmla="*/ 0 h 48"/>
                <a:gd name="T56" fmla="*/ 22 w 56"/>
                <a:gd name="T57" fmla="*/ 3 h 48"/>
                <a:gd name="T58" fmla="*/ 26 w 56"/>
                <a:gd name="T59" fmla="*/ 3 h 48"/>
                <a:gd name="T60" fmla="*/ 30 w 56"/>
                <a:gd name="T61" fmla="*/ 7 h 48"/>
                <a:gd name="T62" fmla="*/ 33 w 56"/>
                <a:gd name="T63" fmla="*/ 7 h 48"/>
                <a:gd name="T64" fmla="*/ 37 w 56"/>
                <a:gd name="T65" fmla="*/ 11 h 48"/>
                <a:gd name="T66" fmla="*/ 41 w 56"/>
                <a:gd name="T67" fmla="*/ 7 h 48"/>
                <a:gd name="T68" fmla="*/ 41 w 56"/>
                <a:gd name="T69" fmla="*/ 11 h 48"/>
                <a:gd name="T70" fmla="*/ 45 w 56"/>
                <a:gd name="T71" fmla="*/ 18 h 48"/>
                <a:gd name="T72" fmla="*/ 48 w 56"/>
                <a:gd name="T73" fmla="*/ 22 h 48"/>
                <a:gd name="T74" fmla="*/ 52 w 56"/>
                <a:gd name="T75" fmla="*/ 26 h 48"/>
                <a:gd name="T76" fmla="*/ 56 w 56"/>
                <a:gd name="T77" fmla="*/ 26 h 48"/>
                <a:gd name="T78" fmla="*/ 52 w 56"/>
                <a:gd name="T79" fmla="*/ 29 h 48"/>
                <a:gd name="T80" fmla="*/ 48 w 56"/>
                <a:gd name="T81" fmla="*/ 33 h 48"/>
                <a:gd name="T82" fmla="*/ 52 w 56"/>
                <a:gd name="T83" fmla="*/ 37 h 48"/>
                <a:gd name="T84" fmla="*/ 52 w 56"/>
                <a:gd name="T85" fmla="*/ 41 h 48"/>
                <a:gd name="T86" fmla="*/ 52 w 56"/>
                <a:gd name="T87" fmla="*/ 44 h 48"/>
                <a:gd name="T88" fmla="*/ 52 w 56"/>
                <a:gd name="T8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48">
                  <a:moveTo>
                    <a:pt x="52" y="44"/>
                  </a:move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5" y="44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8" name="Freeform 171"/>
            <p:cNvSpPr/>
            <p:nvPr/>
          </p:nvSpPr>
          <p:spPr bwMode="auto">
            <a:xfrm>
              <a:off x="2463432" y="2885191"/>
              <a:ext cx="100357" cy="86205"/>
            </a:xfrm>
            <a:custGeom>
              <a:avLst/>
              <a:gdLst>
                <a:gd name="T0" fmla="*/ 8 w 21"/>
                <a:gd name="T1" fmla="*/ 16 h 18"/>
                <a:gd name="T2" fmla="*/ 10 w 21"/>
                <a:gd name="T3" fmla="*/ 15 h 18"/>
                <a:gd name="T4" fmla="*/ 13 w 21"/>
                <a:gd name="T5" fmla="*/ 16 h 18"/>
                <a:gd name="T6" fmla="*/ 14 w 21"/>
                <a:gd name="T7" fmla="*/ 16 h 18"/>
                <a:gd name="T8" fmla="*/ 15 w 21"/>
                <a:gd name="T9" fmla="*/ 17 h 18"/>
                <a:gd name="T10" fmla="*/ 16 w 21"/>
                <a:gd name="T11" fmla="*/ 17 h 18"/>
                <a:gd name="T12" fmla="*/ 17 w 21"/>
                <a:gd name="T13" fmla="*/ 17 h 18"/>
                <a:gd name="T14" fmla="*/ 17 w 21"/>
                <a:gd name="T15" fmla="*/ 17 h 18"/>
                <a:gd name="T16" fmla="*/ 17 w 21"/>
                <a:gd name="T17" fmla="*/ 15 h 18"/>
                <a:gd name="T18" fmla="*/ 17 w 21"/>
                <a:gd name="T19" fmla="*/ 14 h 18"/>
                <a:gd name="T20" fmla="*/ 17 w 21"/>
                <a:gd name="T21" fmla="*/ 13 h 18"/>
                <a:gd name="T22" fmla="*/ 17 w 21"/>
                <a:gd name="T23" fmla="*/ 14 h 18"/>
                <a:gd name="T24" fmla="*/ 17 w 21"/>
                <a:gd name="T25" fmla="*/ 13 h 18"/>
                <a:gd name="T26" fmla="*/ 17 w 21"/>
                <a:gd name="T27" fmla="*/ 11 h 18"/>
                <a:gd name="T28" fmla="*/ 18 w 21"/>
                <a:gd name="T29" fmla="*/ 9 h 18"/>
                <a:gd name="T30" fmla="*/ 18 w 21"/>
                <a:gd name="T31" fmla="*/ 10 h 18"/>
                <a:gd name="T32" fmla="*/ 18 w 21"/>
                <a:gd name="T33" fmla="*/ 11 h 18"/>
                <a:gd name="T34" fmla="*/ 18 w 21"/>
                <a:gd name="T35" fmla="*/ 11 h 18"/>
                <a:gd name="T36" fmla="*/ 19 w 21"/>
                <a:gd name="T37" fmla="*/ 7 h 18"/>
                <a:gd name="T38" fmla="*/ 18 w 21"/>
                <a:gd name="T39" fmla="*/ 7 h 18"/>
                <a:gd name="T40" fmla="*/ 18 w 21"/>
                <a:gd name="T41" fmla="*/ 6 h 18"/>
                <a:gd name="T42" fmla="*/ 19 w 21"/>
                <a:gd name="T43" fmla="*/ 6 h 18"/>
                <a:gd name="T44" fmla="*/ 19 w 21"/>
                <a:gd name="T45" fmla="*/ 5 h 18"/>
                <a:gd name="T46" fmla="*/ 20 w 21"/>
                <a:gd name="T47" fmla="*/ 4 h 18"/>
                <a:gd name="T48" fmla="*/ 20 w 21"/>
                <a:gd name="T49" fmla="*/ 3 h 18"/>
                <a:gd name="T50" fmla="*/ 20 w 21"/>
                <a:gd name="T51" fmla="*/ 2 h 18"/>
                <a:gd name="T52" fmla="*/ 20 w 21"/>
                <a:gd name="T53" fmla="*/ 0 h 18"/>
                <a:gd name="T54" fmla="*/ 21 w 21"/>
                <a:gd name="T55" fmla="*/ 0 h 18"/>
                <a:gd name="T56" fmla="*/ 19 w 21"/>
                <a:gd name="T57" fmla="*/ 0 h 18"/>
                <a:gd name="T58" fmla="*/ 19 w 21"/>
                <a:gd name="T59" fmla="*/ 0 h 18"/>
                <a:gd name="T60" fmla="*/ 18 w 21"/>
                <a:gd name="T61" fmla="*/ 0 h 18"/>
                <a:gd name="T62" fmla="*/ 17 w 21"/>
                <a:gd name="T63" fmla="*/ 1 h 18"/>
                <a:gd name="T64" fmla="*/ 16 w 21"/>
                <a:gd name="T65" fmla="*/ 2 h 18"/>
                <a:gd name="T66" fmla="*/ 14 w 21"/>
                <a:gd name="T67" fmla="*/ 2 h 18"/>
                <a:gd name="T68" fmla="*/ 14 w 21"/>
                <a:gd name="T69" fmla="*/ 1 h 18"/>
                <a:gd name="T70" fmla="*/ 13 w 21"/>
                <a:gd name="T71" fmla="*/ 2 h 18"/>
                <a:gd name="T72" fmla="*/ 12 w 21"/>
                <a:gd name="T73" fmla="*/ 3 h 18"/>
                <a:gd name="T74" fmla="*/ 11 w 21"/>
                <a:gd name="T75" fmla="*/ 3 h 18"/>
                <a:gd name="T76" fmla="*/ 9 w 21"/>
                <a:gd name="T77" fmla="*/ 4 h 18"/>
                <a:gd name="T78" fmla="*/ 8 w 21"/>
                <a:gd name="T79" fmla="*/ 5 h 18"/>
                <a:gd name="T80" fmla="*/ 8 w 21"/>
                <a:gd name="T81" fmla="*/ 4 h 18"/>
                <a:gd name="T82" fmla="*/ 5 w 21"/>
                <a:gd name="T83" fmla="*/ 5 h 18"/>
                <a:gd name="T84" fmla="*/ 4 w 21"/>
                <a:gd name="T85" fmla="*/ 6 h 18"/>
                <a:gd name="T86" fmla="*/ 4 w 21"/>
                <a:gd name="T87" fmla="*/ 7 h 18"/>
                <a:gd name="T88" fmla="*/ 2 w 21"/>
                <a:gd name="T89" fmla="*/ 8 h 18"/>
                <a:gd name="T90" fmla="*/ 1 w 21"/>
                <a:gd name="T91" fmla="*/ 8 h 18"/>
                <a:gd name="T92" fmla="*/ 0 w 21"/>
                <a:gd name="T93" fmla="*/ 8 h 18"/>
                <a:gd name="T94" fmla="*/ 2 w 21"/>
                <a:gd name="T95" fmla="*/ 10 h 18"/>
                <a:gd name="T96" fmla="*/ 2 w 21"/>
                <a:gd name="T97" fmla="*/ 11 h 18"/>
                <a:gd name="T98" fmla="*/ 5 w 21"/>
                <a:gd name="T99" fmla="*/ 14 h 18"/>
                <a:gd name="T100" fmla="*/ 7 w 21"/>
                <a:gd name="T10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18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69" name="Freeform 172"/>
            <p:cNvSpPr/>
            <p:nvPr/>
          </p:nvSpPr>
          <p:spPr bwMode="auto">
            <a:xfrm>
              <a:off x="2420973" y="2862031"/>
              <a:ext cx="142816" cy="61758"/>
            </a:xfrm>
            <a:custGeom>
              <a:avLst/>
              <a:gdLst>
                <a:gd name="T0" fmla="*/ 41 w 111"/>
                <a:gd name="T1" fmla="*/ 48 h 48"/>
                <a:gd name="T2" fmla="*/ 48 w 111"/>
                <a:gd name="T3" fmla="*/ 44 h 48"/>
                <a:gd name="T4" fmla="*/ 48 w 111"/>
                <a:gd name="T5" fmla="*/ 40 h 48"/>
                <a:gd name="T6" fmla="*/ 52 w 111"/>
                <a:gd name="T7" fmla="*/ 37 h 48"/>
                <a:gd name="T8" fmla="*/ 63 w 111"/>
                <a:gd name="T9" fmla="*/ 33 h 48"/>
                <a:gd name="T10" fmla="*/ 63 w 111"/>
                <a:gd name="T11" fmla="*/ 37 h 48"/>
                <a:gd name="T12" fmla="*/ 66 w 111"/>
                <a:gd name="T13" fmla="*/ 33 h 48"/>
                <a:gd name="T14" fmla="*/ 74 w 111"/>
                <a:gd name="T15" fmla="*/ 29 h 48"/>
                <a:gd name="T16" fmla="*/ 78 w 111"/>
                <a:gd name="T17" fmla="*/ 29 h 48"/>
                <a:gd name="T18" fmla="*/ 81 w 111"/>
                <a:gd name="T19" fmla="*/ 26 h 48"/>
                <a:gd name="T20" fmla="*/ 85 w 111"/>
                <a:gd name="T21" fmla="*/ 22 h 48"/>
                <a:gd name="T22" fmla="*/ 85 w 111"/>
                <a:gd name="T23" fmla="*/ 26 h 48"/>
                <a:gd name="T24" fmla="*/ 92 w 111"/>
                <a:gd name="T25" fmla="*/ 26 h 48"/>
                <a:gd name="T26" fmla="*/ 96 w 111"/>
                <a:gd name="T27" fmla="*/ 22 h 48"/>
                <a:gd name="T28" fmla="*/ 100 w 111"/>
                <a:gd name="T29" fmla="*/ 18 h 48"/>
                <a:gd name="T30" fmla="*/ 104 w 111"/>
                <a:gd name="T31" fmla="*/ 18 h 48"/>
                <a:gd name="T32" fmla="*/ 104 w 111"/>
                <a:gd name="T33" fmla="*/ 18 h 48"/>
                <a:gd name="T34" fmla="*/ 111 w 111"/>
                <a:gd name="T35" fmla="*/ 18 h 48"/>
                <a:gd name="T36" fmla="*/ 111 w 111"/>
                <a:gd name="T37" fmla="*/ 14 h 48"/>
                <a:gd name="T38" fmla="*/ 104 w 111"/>
                <a:gd name="T39" fmla="*/ 11 h 48"/>
                <a:gd name="T40" fmla="*/ 104 w 111"/>
                <a:gd name="T41" fmla="*/ 14 h 48"/>
                <a:gd name="T42" fmla="*/ 96 w 111"/>
                <a:gd name="T43" fmla="*/ 14 h 48"/>
                <a:gd name="T44" fmla="*/ 89 w 111"/>
                <a:gd name="T45" fmla="*/ 11 h 48"/>
                <a:gd name="T46" fmla="*/ 89 w 111"/>
                <a:gd name="T47" fmla="*/ 11 h 48"/>
                <a:gd name="T48" fmla="*/ 89 w 111"/>
                <a:gd name="T49" fmla="*/ 7 h 48"/>
                <a:gd name="T50" fmla="*/ 96 w 111"/>
                <a:gd name="T51" fmla="*/ 7 h 48"/>
                <a:gd name="T52" fmla="*/ 100 w 111"/>
                <a:gd name="T53" fmla="*/ 11 h 48"/>
                <a:gd name="T54" fmla="*/ 92 w 111"/>
                <a:gd name="T55" fmla="*/ 7 h 48"/>
                <a:gd name="T56" fmla="*/ 89 w 111"/>
                <a:gd name="T57" fmla="*/ 7 h 48"/>
                <a:gd name="T58" fmla="*/ 85 w 111"/>
                <a:gd name="T59" fmla="*/ 7 h 48"/>
                <a:gd name="T60" fmla="*/ 74 w 111"/>
                <a:gd name="T61" fmla="*/ 3 h 48"/>
                <a:gd name="T62" fmla="*/ 63 w 111"/>
                <a:gd name="T63" fmla="*/ 0 h 48"/>
                <a:gd name="T64" fmla="*/ 59 w 111"/>
                <a:gd name="T65" fmla="*/ 3 h 48"/>
                <a:gd name="T66" fmla="*/ 59 w 111"/>
                <a:gd name="T67" fmla="*/ 3 h 48"/>
                <a:gd name="T68" fmla="*/ 55 w 111"/>
                <a:gd name="T69" fmla="*/ 3 h 48"/>
                <a:gd name="T70" fmla="*/ 41 w 111"/>
                <a:gd name="T71" fmla="*/ 3 h 48"/>
                <a:gd name="T72" fmla="*/ 29 w 111"/>
                <a:gd name="T73" fmla="*/ 7 h 48"/>
                <a:gd name="T74" fmla="*/ 26 w 111"/>
                <a:gd name="T75" fmla="*/ 7 h 48"/>
                <a:gd name="T76" fmla="*/ 22 w 111"/>
                <a:gd name="T77" fmla="*/ 11 h 48"/>
                <a:gd name="T78" fmla="*/ 15 w 111"/>
                <a:gd name="T79" fmla="*/ 14 h 48"/>
                <a:gd name="T80" fmla="*/ 7 w 111"/>
                <a:gd name="T81" fmla="*/ 18 h 48"/>
                <a:gd name="T82" fmla="*/ 7 w 111"/>
                <a:gd name="T83" fmla="*/ 26 h 48"/>
                <a:gd name="T84" fmla="*/ 4 w 111"/>
                <a:gd name="T85" fmla="*/ 29 h 48"/>
                <a:gd name="T86" fmla="*/ 4 w 111"/>
                <a:gd name="T87" fmla="*/ 29 h 48"/>
                <a:gd name="T88" fmla="*/ 4 w 111"/>
                <a:gd name="T89" fmla="*/ 40 h 48"/>
                <a:gd name="T90" fmla="*/ 11 w 111"/>
                <a:gd name="T91" fmla="*/ 44 h 48"/>
                <a:gd name="T92" fmla="*/ 15 w 111"/>
                <a:gd name="T93" fmla="*/ 44 h 48"/>
                <a:gd name="T94" fmla="*/ 15 w 111"/>
                <a:gd name="T95" fmla="*/ 44 h 48"/>
                <a:gd name="T96" fmla="*/ 18 w 111"/>
                <a:gd name="T97" fmla="*/ 48 h 48"/>
                <a:gd name="T98" fmla="*/ 29 w 111"/>
                <a:gd name="T99" fmla="*/ 48 h 48"/>
                <a:gd name="T100" fmla="*/ 29 w 111"/>
                <a:gd name="T101" fmla="*/ 44 h 48"/>
                <a:gd name="T102" fmla="*/ 33 w 111"/>
                <a:gd name="T103" fmla="*/ 44 h 48"/>
                <a:gd name="T104" fmla="*/ 37 w 111"/>
                <a:gd name="T105" fmla="*/ 44 h 48"/>
                <a:gd name="T106" fmla="*/ 37 w 111"/>
                <a:gd name="T107" fmla="*/ 44 h 48"/>
                <a:gd name="T108" fmla="*/ 37 w 111"/>
                <a:gd name="T10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48">
                  <a:moveTo>
                    <a:pt x="37" y="48"/>
                  </a:moveTo>
                  <a:lnTo>
                    <a:pt x="41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5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6" y="37"/>
                  </a:lnTo>
                  <a:lnTo>
                    <a:pt x="66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6"/>
                  </a:lnTo>
                  <a:lnTo>
                    <a:pt x="81" y="26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6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11" y="18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0" y="11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6" y="7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96" y="7"/>
                  </a:lnTo>
                  <a:lnTo>
                    <a:pt x="92" y="7"/>
                  </a:lnTo>
                  <a:lnTo>
                    <a:pt x="89" y="3"/>
                  </a:lnTo>
                  <a:lnTo>
                    <a:pt x="89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8" y="3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1" y="44"/>
                  </a:lnTo>
                  <a:lnTo>
                    <a:pt x="15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9" y="48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0" name="Freeform 173"/>
            <p:cNvSpPr/>
            <p:nvPr/>
          </p:nvSpPr>
          <p:spPr bwMode="auto">
            <a:xfrm>
              <a:off x="2410678" y="2895484"/>
              <a:ext cx="52752" cy="28306"/>
            </a:xfrm>
            <a:custGeom>
              <a:avLst/>
              <a:gdLst>
                <a:gd name="T0" fmla="*/ 15 w 41"/>
                <a:gd name="T1" fmla="*/ 0 h 22"/>
                <a:gd name="T2" fmla="*/ 19 w 41"/>
                <a:gd name="T3" fmla="*/ 0 h 22"/>
                <a:gd name="T4" fmla="*/ 19 w 41"/>
                <a:gd name="T5" fmla="*/ 3 h 22"/>
                <a:gd name="T6" fmla="*/ 19 w 41"/>
                <a:gd name="T7" fmla="*/ 3 h 22"/>
                <a:gd name="T8" fmla="*/ 23 w 41"/>
                <a:gd name="T9" fmla="*/ 3 h 22"/>
                <a:gd name="T10" fmla="*/ 26 w 41"/>
                <a:gd name="T11" fmla="*/ 3 h 22"/>
                <a:gd name="T12" fmla="*/ 26 w 41"/>
                <a:gd name="T13" fmla="*/ 3 h 22"/>
                <a:gd name="T14" fmla="*/ 30 w 41"/>
                <a:gd name="T15" fmla="*/ 7 h 22"/>
                <a:gd name="T16" fmla="*/ 30 w 41"/>
                <a:gd name="T17" fmla="*/ 7 h 22"/>
                <a:gd name="T18" fmla="*/ 34 w 41"/>
                <a:gd name="T19" fmla="*/ 11 h 22"/>
                <a:gd name="T20" fmla="*/ 34 w 41"/>
                <a:gd name="T21" fmla="*/ 7 h 22"/>
                <a:gd name="T22" fmla="*/ 34 w 41"/>
                <a:gd name="T23" fmla="*/ 7 h 22"/>
                <a:gd name="T24" fmla="*/ 37 w 41"/>
                <a:gd name="T25" fmla="*/ 7 h 22"/>
                <a:gd name="T26" fmla="*/ 37 w 41"/>
                <a:gd name="T27" fmla="*/ 7 h 22"/>
                <a:gd name="T28" fmla="*/ 41 w 41"/>
                <a:gd name="T29" fmla="*/ 7 h 22"/>
                <a:gd name="T30" fmla="*/ 41 w 41"/>
                <a:gd name="T31" fmla="*/ 11 h 22"/>
                <a:gd name="T32" fmla="*/ 41 w 41"/>
                <a:gd name="T33" fmla="*/ 11 h 22"/>
                <a:gd name="T34" fmla="*/ 41 w 41"/>
                <a:gd name="T35" fmla="*/ 14 h 22"/>
                <a:gd name="T36" fmla="*/ 37 w 41"/>
                <a:gd name="T37" fmla="*/ 14 h 22"/>
                <a:gd name="T38" fmla="*/ 41 w 41"/>
                <a:gd name="T39" fmla="*/ 18 h 22"/>
                <a:gd name="T40" fmla="*/ 37 w 41"/>
                <a:gd name="T41" fmla="*/ 18 h 22"/>
                <a:gd name="T42" fmla="*/ 41 w 41"/>
                <a:gd name="T43" fmla="*/ 18 h 22"/>
                <a:gd name="T44" fmla="*/ 37 w 41"/>
                <a:gd name="T45" fmla="*/ 22 h 22"/>
                <a:gd name="T46" fmla="*/ 30 w 41"/>
                <a:gd name="T47" fmla="*/ 22 h 22"/>
                <a:gd name="T48" fmla="*/ 26 w 41"/>
                <a:gd name="T49" fmla="*/ 22 h 22"/>
                <a:gd name="T50" fmla="*/ 26 w 41"/>
                <a:gd name="T51" fmla="*/ 18 h 22"/>
                <a:gd name="T52" fmla="*/ 23 w 41"/>
                <a:gd name="T53" fmla="*/ 18 h 22"/>
                <a:gd name="T54" fmla="*/ 23 w 41"/>
                <a:gd name="T55" fmla="*/ 18 h 22"/>
                <a:gd name="T56" fmla="*/ 23 w 41"/>
                <a:gd name="T57" fmla="*/ 18 h 22"/>
                <a:gd name="T58" fmla="*/ 23 w 41"/>
                <a:gd name="T59" fmla="*/ 22 h 22"/>
                <a:gd name="T60" fmla="*/ 19 w 41"/>
                <a:gd name="T61" fmla="*/ 18 h 22"/>
                <a:gd name="T62" fmla="*/ 12 w 41"/>
                <a:gd name="T63" fmla="*/ 14 h 22"/>
                <a:gd name="T64" fmla="*/ 12 w 41"/>
                <a:gd name="T65" fmla="*/ 14 h 22"/>
                <a:gd name="T66" fmla="*/ 8 w 41"/>
                <a:gd name="T67" fmla="*/ 14 h 22"/>
                <a:gd name="T68" fmla="*/ 4 w 41"/>
                <a:gd name="T69" fmla="*/ 14 h 22"/>
                <a:gd name="T70" fmla="*/ 0 w 41"/>
                <a:gd name="T71" fmla="*/ 14 h 22"/>
                <a:gd name="T72" fmla="*/ 0 w 41"/>
                <a:gd name="T73" fmla="*/ 11 h 22"/>
                <a:gd name="T74" fmla="*/ 0 w 41"/>
                <a:gd name="T75" fmla="*/ 11 h 22"/>
                <a:gd name="T76" fmla="*/ 0 w 41"/>
                <a:gd name="T77" fmla="*/ 11 h 22"/>
                <a:gd name="T78" fmla="*/ 4 w 41"/>
                <a:gd name="T79" fmla="*/ 7 h 22"/>
                <a:gd name="T80" fmla="*/ 8 w 41"/>
                <a:gd name="T81" fmla="*/ 7 h 22"/>
                <a:gd name="T82" fmla="*/ 12 w 41"/>
                <a:gd name="T83" fmla="*/ 3 h 22"/>
                <a:gd name="T84" fmla="*/ 12 w 41"/>
                <a:gd name="T85" fmla="*/ 3 h 22"/>
                <a:gd name="T86" fmla="*/ 15 w 41"/>
                <a:gd name="T8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22">
                  <a:moveTo>
                    <a:pt x="15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7" y="14"/>
                  </a:lnTo>
                  <a:lnTo>
                    <a:pt x="41" y="18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19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1" name="Freeform 174"/>
            <p:cNvSpPr/>
            <p:nvPr/>
          </p:nvSpPr>
          <p:spPr bwMode="auto">
            <a:xfrm>
              <a:off x="2435126" y="2818286"/>
              <a:ext cx="23159" cy="47606"/>
            </a:xfrm>
            <a:custGeom>
              <a:avLst/>
              <a:gdLst>
                <a:gd name="T0" fmla="*/ 0 w 18"/>
                <a:gd name="T1" fmla="*/ 8 h 37"/>
                <a:gd name="T2" fmla="*/ 0 w 18"/>
                <a:gd name="T3" fmla="*/ 8 h 37"/>
                <a:gd name="T4" fmla="*/ 0 w 18"/>
                <a:gd name="T5" fmla="*/ 8 h 37"/>
                <a:gd name="T6" fmla="*/ 0 w 18"/>
                <a:gd name="T7" fmla="*/ 4 h 37"/>
                <a:gd name="T8" fmla="*/ 4 w 18"/>
                <a:gd name="T9" fmla="*/ 4 h 37"/>
                <a:gd name="T10" fmla="*/ 4 w 18"/>
                <a:gd name="T11" fmla="*/ 8 h 37"/>
                <a:gd name="T12" fmla="*/ 4 w 18"/>
                <a:gd name="T13" fmla="*/ 8 h 37"/>
                <a:gd name="T14" fmla="*/ 4 w 18"/>
                <a:gd name="T15" fmla="*/ 8 h 37"/>
                <a:gd name="T16" fmla="*/ 7 w 18"/>
                <a:gd name="T17" fmla="*/ 8 h 37"/>
                <a:gd name="T18" fmla="*/ 7 w 18"/>
                <a:gd name="T19" fmla="*/ 4 h 37"/>
                <a:gd name="T20" fmla="*/ 7 w 18"/>
                <a:gd name="T21" fmla="*/ 4 h 37"/>
                <a:gd name="T22" fmla="*/ 11 w 18"/>
                <a:gd name="T23" fmla="*/ 0 h 37"/>
                <a:gd name="T24" fmla="*/ 11 w 18"/>
                <a:gd name="T25" fmla="*/ 0 h 37"/>
                <a:gd name="T26" fmla="*/ 11 w 18"/>
                <a:gd name="T27" fmla="*/ 0 h 37"/>
                <a:gd name="T28" fmla="*/ 15 w 18"/>
                <a:gd name="T29" fmla="*/ 0 h 37"/>
                <a:gd name="T30" fmla="*/ 15 w 18"/>
                <a:gd name="T31" fmla="*/ 0 h 37"/>
                <a:gd name="T32" fmla="*/ 15 w 18"/>
                <a:gd name="T33" fmla="*/ 0 h 37"/>
                <a:gd name="T34" fmla="*/ 18 w 18"/>
                <a:gd name="T35" fmla="*/ 0 h 37"/>
                <a:gd name="T36" fmla="*/ 18 w 18"/>
                <a:gd name="T37" fmla="*/ 0 h 37"/>
                <a:gd name="T38" fmla="*/ 18 w 18"/>
                <a:gd name="T39" fmla="*/ 0 h 37"/>
                <a:gd name="T40" fmla="*/ 18 w 18"/>
                <a:gd name="T41" fmla="*/ 8 h 37"/>
                <a:gd name="T42" fmla="*/ 15 w 18"/>
                <a:gd name="T43" fmla="*/ 11 h 37"/>
                <a:gd name="T44" fmla="*/ 15 w 18"/>
                <a:gd name="T45" fmla="*/ 15 h 37"/>
                <a:gd name="T46" fmla="*/ 15 w 18"/>
                <a:gd name="T47" fmla="*/ 19 h 37"/>
                <a:gd name="T48" fmla="*/ 15 w 18"/>
                <a:gd name="T49" fmla="*/ 22 h 37"/>
                <a:gd name="T50" fmla="*/ 15 w 18"/>
                <a:gd name="T51" fmla="*/ 26 h 37"/>
                <a:gd name="T52" fmla="*/ 11 w 18"/>
                <a:gd name="T53" fmla="*/ 34 h 37"/>
                <a:gd name="T54" fmla="*/ 7 w 18"/>
                <a:gd name="T55" fmla="*/ 30 h 37"/>
                <a:gd name="T56" fmla="*/ 4 w 18"/>
                <a:gd name="T57" fmla="*/ 34 h 37"/>
                <a:gd name="T58" fmla="*/ 4 w 18"/>
                <a:gd name="T59" fmla="*/ 37 h 37"/>
                <a:gd name="T60" fmla="*/ 4 w 18"/>
                <a:gd name="T61" fmla="*/ 37 h 37"/>
                <a:gd name="T62" fmla="*/ 4 w 18"/>
                <a:gd name="T63" fmla="*/ 37 h 37"/>
                <a:gd name="T64" fmla="*/ 0 w 18"/>
                <a:gd name="T65" fmla="*/ 37 h 37"/>
                <a:gd name="T66" fmla="*/ 0 w 18"/>
                <a:gd name="T67" fmla="*/ 37 h 37"/>
                <a:gd name="T68" fmla="*/ 0 w 18"/>
                <a:gd name="T69" fmla="*/ 8 h 37"/>
                <a:gd name="T70" fmla="*/ 0 w 18"/>
                <a:gd name="T7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37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2" name="Freeform 175"/>
            <p:cNvSpPr/>
            <p:nvPr/>
          </p:nvSpPr>
          <p:spPr bwMode="auto">
            <a:xfrm>
              <a:off x="2368222" y="2828579"/>
              <a:ext cx="86205" cy="81058"/>
            </a:xfrm>
            <a:custGeom>
              <a:avLst/>
              <a:gdLst>
                <a:gd name="T0" fmla="*/ 33 w 67"/>
                <a:gd name="T1" fmla="*/ 63 h 63"/>
                <a:gd name="T2" fmla="*/ 33 w 67"/>
                <a:gd name="T3" fmla="*/ 63 h 63"/>
                <a:gd name="T4" fmla="*/ 33 w 67"/>
                <a:gd name="T5" fmla="*/ 63 h 63"/>
                <a:gd name="T6" fmla="*/ 37 w 67"/>
                <a:gd name="T7" fmla="*/ 59 h 63"/>
                <a:gd name="T8" fmla="*/ 41 w 67"/>
                <a:gd name="T9" fmla="*/ 59 h 63"/>
                <a:gd name="T10" fmla="*/ 45 w 67"/>
                <a:gd name="T11" fmla="*/ 55 h 63"/>
                <a:gd name="T12" fmla="*/ 45 w 67"/>
                <a:gd name="T13" fmla="*/ 55 h 63"/>
                <a:gd name="T14" fmla="*/ 48 w 67"/>
                <a:gd name="T15" fmla="*/ 52 h 63"/>
                <a:gd name="T16" fmla="*/ 52 w 67"/>
                <a:gd name="T17" fmla="*/ 48 h 63"/>
                <a:gd name="T18" fmla="*/ 48 w 67"/>
                <a:gd name="T19" fmla="*/ 44 h 63"/>
                <a:gd name="T20" fmla="*/ 52 w 67"/>
                <a:gd name="T21" fmla="*/ 44 h 63"/>
                <a:gd name="T22" fmla="*/ 56 w 67"/>
                <a:gd name="T23" fmla="*/ 40 h 63"/>
                <a:gd name="T24" fmla="*/ 59 w 67"/>
                <a:gd name="T25" fmla="*/ 40 h 63"/>
                <a:gd name="T26" fmla="*/ 63 w 67"/>
                <a:gd name="T27" fmla="*/ 37 h 63"/>
                <a:gd name="T28" fmla="*/ 63 w 67"/>
                <a:gd name="T29" fmla="*/ 33 h 63"/>
                <a:gd name="T30" fmla="*/ 67 w 67"/>
                <a:gd name="T31" fmla="*/ 33 h 63"/>
                <a:gd name="T32" fmla="*/ 67 w 67"/>
                <a:gd name="T33" fmla="*/ 33 h 63"/>
                <a:gd name="T34" fmla="*/ 67 w 67"/>
                <a:gd name="T35" fmla="*/ 29 h 63"/>
                <a:gd name="T36" fmla="*/ 63 w 67"/>
                <a:gd name="T37" fmla="*/ 29 h 63"/>
                <a:gd name="T38" fmla="*/ 63 w 67"/>
                <a:gd name="T39" fmla="*/ 33 h 63"/>
                <a:gd name="T40" fmla="*/ 59 w 67"/>
                <a:gd name="T41" fmla="*/ 29 h 63"/>
                <a:gd name="T42" fmla="*/ 56 w 67"/>
                <a:gd name="T43" fmla="*/ 29 h 63"/>
                <a:gd name="T44" fmla="*/ 56 w 67"/>
                <a:gd name="T45" fmla="*/ 29 h 63"/>
                <a:gd name="T46" fmla="*/ 56 w 67"/>
                <a:gd name="T47" fmla="*/ 29 h 63"/>
                <a:gd name="T48" fmla="*/ 52 w 67"/>
                <a:gd name="T49" fmla="*/ 29 h 63"/>
                <a:gd name="T50" fmla="*/ 52 w 67"/>
                <a:gd name="T51" fmla="*/ 29 h 63"/>
                <a:gd name="T52" fmla="*/ 52 w 67"/>
                <a:gd name="T53" fmla="*/ 0 h 63"/>
                <a:gd name="T54" fmla="*/ 52 w 67"/>
                <a:gd name="T55" fmla="*/ 0 h 63"/>
                <a:gd name="T56" fmla="*/ 22 w 67"/>
                <a:gd name="T57" fmla="*/ 0 h 63"/>
                <a:gd name="T58" fmla="*/ 22 w 67"/>
                <a:gd name="T59" fmla="*/ 7 h 63"/>
                <a:gd name="T60" fmla="*/ 15 w 67"/>
                <a:gd name="T61" fmla="*/ 7 h 63"/>
                <a:gd name="T62" fmla="*/ 19 w 67"/>
                <a:gd name="T63" fmla="*/ 11 h 63"/>
                <a:gd name="T64" fmla="*/ 19 w 67"/>
                <a:gd name="T65" fmla="*/ 11 h 63"/>
                <a:gd name="T66" fmla="*/ 22 w 67"/>
                <a:gd name="T67" fmla="*/ 14 h 63"/>
                <a:gd name="T68" fmla="*/ 22 w 67"/>
                <a:gd name="T69" fmla="*/ 14 h 63"/>
                <a:gd name="T70" fmla="*/ 26 w 67"/>
                <a:gd name="T71" fmla="*/ 14 h 63"/>
                <a:gd name="T72" fmla="*/ 26 w 67"/>
                <a:gd name="T73" fmla="*/ 18 h 63"/>
                <a:gd name="T74" fmla="*/ 26 w 67"/>
                <a:gd name="T75" fmla="*/ 22 h 63"/>
                <a:gd name="T76" fmla="*/ 30 w 67"/>
                <a:gd name="T77" fmla="*/ 22 h 63"/>
                <a:gd name="T78" fmla="*/ 30 w 67"/>
                <a:gd name="T79" fmla="*/ 22 h 63"/>
                <a:gd name="T80" fmla="*/ 33 w 67"/>
                <a:gd name="T81" fmla="*/ 22 h 63"/>
                <a:gd name="T82" fmla="*/ 33 w 67"/>
                <a:gd name="T83" fmla="*/ 26 h 63"/>
                <a:gd name="T84" fmla="*/ 30 w 67"/>
                <a:gd name="T85" fmla="*/ 26 h 63"/>
                <a:gd name="T86" fmla="*/ 11 w 67"/>
                <a:gd name="T87" fmla="*/ 26 h 63"/>
                <a:gd name="T88" fmla="*/ 0 w 67"/>
                <a:gd name="T89" fmla="*/ 40 h 63"/>
                <a:gd name="T90" fmla="*/ 0 w 67"/>
                <a:gd name="T91" fmla="*/ 44 h 63"/>
                <a:gd name="T92" fmla="*/ 0 w 67"/>
                <a:gd name="T93" fmla="*/ 44 h 63"/>
                <a:gd name="T94" fmla="*/ 0 w 67"/>
                <a:gd name="T95" fmla="*/ 44 h 63"/>
                <a:gd name="T96" fmla="*/ 0 w 67"/>
                <a:gd name="T97" fmla="*/ 48 h 63"/>
                <a:gd name="T98" fmla="*/ 4 w 67"/>
                <a:gd name="T99" fmla="*/ 48 h 63"/>
                <a:gd name="T100" fmla="*/ 0 w 67"/>
                <a:gd name="T101" fmla="*/ 48 h 63"/>
                <a:gd name="T102" fmla="*/ 0 w 67"/>
                <a:gd name="T103" fmla="*/ 48 h 63"/>
                <a:gd name="T104" fmla="*/ 0 w 67"/>
                <a:gd name="T105" fmla="*/ 52 h 63"/>
                <a:gd name="T106" fmla="*/ 0 w 67"/>
                <a:gd name="T107" fmla="*/ 52 h 63"/>
                <a:gd name="T108" fmla="*/ 0 w 67"/>
                <a:gd name="T109" fmla="*/ 55 h 63"/>
                <a:gd name="T110" fmla="*/ 4 w 67"/>
                <a:gd name="T111" fmla="*/ 55 h 63"/>
                <a:gd name="T112" fmla="*/ 8 w 67"/>
                <a:gd name="T113" fmla="*/ 55 h 63"/>
                <a:gd name="T114" fmla="*/ 8 w 67"/>
                <a:gd name="T115" fmla="*/ 59 h 63"/>
                <a:gd name="T116" fmla="*/ 19 w 67"/>
                <a:gd name="T117" fmla="*/ 63 h 63"/>
                <a:gd name="T118" fmla="*/ 22 w 67"/>
                <a:gd name="T119" fmla="*/ 63 h 63"/>
                <a:gd name="T120" fmla="*/ 26 w 67"/>
                <a:gd name="T121" fmla="*/ 63 h 63"/>
                <a:gd name="T122" fmla="*/ 33 w 67"/>
                <a:gd name="T12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" h="63">
                  <a:moveTo>
                    <a:pt x="33" y="63"/>
                  </a:moveTo>
                  <a:lnTo>
                    <a:pt x="33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29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33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3" name="Freeform 176"/>
            <p:cNvSpPr>
              <a:spLocks noEditPoints="1"/>
            </p:cNvSpPr>
            <p:nvPr/>
          </p:nvSpPr>
          <p:spPr bwMode="auto">
            <a:xfrm>
              <a:off x="1892168" y="2488908"/>
              <a:ext cx="604717" cy="406575"/>
            </a:xfrm>
            <a:custGeom>
              <a:avLst/>
              <a:gdLst>
                <a:gd name="T0" fmla="*/ 174 w 470"/>
                <a:gd name="T1" fmla="*/ 30 h 316"/>
                <a:gd name="T2" fmla="*/ 189 w 470"/>
                <a:gd name="T3" fmla="*/ 41 h 316"/>
                <a:gd name="T4" fmla="*/ 196 w 470"/>
                <a:gd name="T5" fmla="*/ 60 h 316"/>
                <a:gd name="T6" fmla="*/ 207 w 470"/>
                <a:gd name="T7" fmla="*/ 71 h 316"/>
                <a:gd name="T8" fmla="*/ 222 w 470"/>
                <a:gd name="T9" fmla="*/ 67 h 316"/>
                <a:gd name="T10" fmla="*/ 244 w 470"/>
                <a:gd name="T11" fmla="*/ 60 h 316"/>
                <a:gd name="T12" fmla="*/ 259 w 470"/>
                <a:gd name="T13" fmla="*/ 78 h 316"/>
                <a:gd name="T14" fmla="*/ 274 w 470"/>
                <a:gd name="T15" fmla="*/ 104 h 316"/>
                <a:gd name="T16" fmla="*/ 292 w 470"/>
                <a:gd name="T17" fmla="*/ 126 h 316"/>
                <a:gd name="T18" fmla="*/ 303 w 470"/>
                <a:gd name="T19" fmla="*/ 134 h 316"/>
                <a:gd name="T20" fmla="*/ 296 w 470"/>
                <a:gd name="T21" fmla="*/ 149 h 316"/>
                <a:gd name="T22" fmla="*/ 289 w 470"/>
                <a:gd name="T23" fmla="*/ 186 h 316"/>
                <a:gd name="T24" fmla="*/ 292 w 470"/>
                <a:gd name="T25" fmla="*/ 212 h 316"/>
                <a:gd name="T26" fmla="*/ 318 w 470"/>
                <a:gd name="T27" fmla="*/ 249 h 316"/>
                <a:gd name="T28" fmla="*/ 355 w 470"/>
                <a:gd name="T29" fmla="*/ 252 h 316"/>
                <a:gd name="T30" fmla="*/ 385 w 470"/>
                <a:gd name="T31" fmla="*/ 256 h 316"/>
                <a:gd name="T32" fmla="*/ 400 w 470"/>
                <a:gd name="T33" fmla="*/ 234 h 316"/>
                <a:gd name="T34" fmla="*/ 440 w 470"/>
                <a:gd name="T35" fmla="*/ 204 h 316"/>
                <a:gd name="T36" fmla="*/ 463 w 470"/>
                <a:gd name="T37" fmla="*/ 219 h 316"/>
                <a:gd name="T38" fmla="*/ 452 w 470"/>
                <a:gd name="T39" fmla="*/ 241 h 316"/>
                <a:gd name="T40" fmla="*/ 444 w 470"/>
                <a:gd name="T41" fmla="*/ 249 h 316"/>
                <a:gd name="T42" fmla="*/ 426 w 470"/>
                <a:gd name="T43" fmla="*/ 264 h 316"/>
                <a:gd name="T44" fmla="*/ 389 w 470"/>
                <a:gd name="T45" fmla="*/ 275 h 316"/>
                <a:gd name="T46" fmla="*/ 381 w 470"/>
                <a:gd name="T47" fmla="*/ 290 h 316"/>
                <a:gd name="T48" fmla="*/ 366 w 470"/>
                <a:gd name="T49" fmla="*/ 312 h 316"/>
                <a:gd name="T50" fmla="*/ 333 w 470"/>
                <a:gd name="T51" fmla="*/ 290 h 316"/>
                <a:gd name="T52" fmla="*/ 333 w 470"/>
                <a:gd name="T53" fmla="*/ 290 h 316"/>
                <a:gd name="T54" fmla="*/ 329 w 470"/>
                <a:gd name="T55" fmla="*/ 290 h 316"/>
                <a:gd name="T56" fmla="*/ 274 w 470"/>
                <a:gd name="T57" fmla="*/ 290 h 316"/>
                <a:gd name="T58" fmla="*/ 237 w 470"/>
                <a:gd name="T59" fmla="*/ 275 h 316"/>
                <a:gd name="T60" fmla="*/ 196 w 470"/>
                <a:gd name="T61" fmla="*/ 256 h 316"/>
                <a:gd name="T62" fmla="*/ 170 w 470"/>
                <a:gd name="T63" fmla="*/ 241 h 316"/>
                <a:gd name="T64" fmla="*/ 163 w 470"/>
                <a:gd name="T65" fmla="*/ 219 h 316"/>
                <a:gd name="T66" fmla="*/ 159 w 470"/>
                <a:gd name="T67" fmla="*/ 189 h 316"/>
                <a:gd name="T68" fmla="*/ 126 w 470"/>
                <a:gd name="T69" fmla="*/ 149 h 316"/>
                <a:gd name="T70" fmla="*/ 107 w 470"/>
                <a:gd name="T71" fmla="*/ 130 h 316"/>
                <a:gd name="T72" fmla="*/ 111 w 470"/>
                <a:gd name="T73" fmla="*/ 115 h 316"/>
                <a:gd name="T74" fmla="*/ 92 w 470"/>
                <a:gd name="T75" fmla="*/ 93 h 316"/>
                <a:gd name="T76" fmla="*/ 74 w 470"/>
                <a:gd name="T77" fmla="*/ 78 h 316"/>
                <a:gd name="T78" fmla="*/ 63 w 470"/>
                <a:gd name="T79" fmla="*/ 52 h 316"/>
                <a:gd name="T80" fmla="*/ 52 w 470"/>
                <a:gd name="T81" fmla="*/ 26 h 316"/>
                <a:gd name="T82" fmla="*/ 33 w 470"/>
                <a:gd name="T83" fmla="*/ 30 h 316"/>
                <a:gd name="T84" fmla="*/ 44 w 470"/>
                <a:gd name="T85" fmla="*/ 67 h 316"/>
                <a:gd name="T86" fmla="*/ 63 w 470"/>
                <a:gd name="T87" fmla="*/ 93 h 316"/>
                <a:gd name="T88" fmla="*/ 70 w 470"/>
                <a:gd name="T89" fmla="*/ 108 h 316"/>
                <a:gd name="T90" fmla="*/ 81 w 470"/>
                <a:gd name="T91" fmla="*/ 137 h 316"/>
                <a:gd name="T92" fmla="*/ 89 w 470"/>
                <a:gd name="T93" fmla="*/ 152 h 316"/>
                <a:gd name="T94" fmla="*/ 92 w 470"/>
                <a:gd name="T95" fmla="*/ 178 h 316"/>
                <a:gd name="T96" fmla="*/ 70 w 470"/>
                <a:gd name="T97" fmla="*/ 152 h 316"/>
                <a:gd name="T98" fmla="*/ 59 w 470"/>
                <a:gd name="T99" fmla="*/ 119 h 316"/>
                <a:gd name="T100" fmla="*/ 41 w 470"/>
                <a:gd name="T101" fmla="*/ 104 h 316"/>
                <a:gd name="T102" fmla="*/ 26 w 470"/>
                <a:gd name="T103" fmla="*/ 89 h 316"/>
                <a:gd name="T104" fmla="*/ 37 w 470"/>
                <a:gd name="T105" fmla="*/ 82 h 316"/>
                <a:gd name="T106" fmla="*/ 15 w 470"/>
                <a:gd name="T107" fmla="*/ 56 h 316"/>
                <a:gd name="T108" fmla="*/ 11 w 470"/>
                <a:gd name="T109" fmla="*/ 26 h 316"/>
                <a:gd name="T110" fmla="*/ 85 w 470"/>
                <a:gd name="T111" fmla="*/ 141 h 316"/>
                <a:gd name="T112" fmla="*/ 89 w 470"/>
                <a:gd name="T113" fmla="*/ 149 h 316"/>
                <a:gd name="T114" fmla="*/ 296 w 470"/>
                <a:gd name="T115" fmla="*/ 14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0" h="316">
                  <a:moveTo>
                    <a:pt x="0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96" y="26"/>
                  </a:lnTo>
                  <a:lnTo>
                    <a:pt x="141" y="26"/>
                  </a:lnTo>
                  <a:lnTo>
                    <a:pt x="141" y="22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1" y="34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8" y="74"/>
                  </a:lnTo>
                  <a:lnTo>
                    <a:pt x="218" y="74"/>
                  </a:lnTo>
                  <a:lnTo>
                    <a:pt x="218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67"/>
                  </a:lnTo>
                  <a:lnTo>
                    <a:pt x="226" y="67"/>
                  </a:lnTo>
                  <a:lnTo>
                    <a:pt x="226" y="63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48" y="63"/>
                  </a:lnTo>
                  <a:lnTo>
                    <a:pt x="252" y="63"/>
                  </a:lnTo>
                  <a:lnTo>
                    <a:pt x="255" y="67"/>
                  </a:lnTo>
                  <a:lnTo>
                    <a:pt x="255" y="71"/>
                  </a:lnTo>
                  <a:lnTo>
                    <a:pt x="259" y="74"/>
                  </a:lnTo>
                  <a:lnTo>
                    <a:pt x="259" y="74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59" y="82"/>
                  </a:lnTo>
                  <a:lnTo>
                    <a:pt x="263" y="82"/>
                  </a:lnTo>
                  <a:lnTo>
                    <a:pt x="263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70" y="93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4" y="100"/>
                  </a:lnTo>
                  <a:lnTo>
                    <a:pt x="274" y="104"/>
                  </a:lnTo>
                  <a:lnTo>
                    <a:pt x="274" y="104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8" y="115"/>
                  </a:lnTo>
                  <a:lnTo>
                    <a:pt x="278" y="119"/>
                  </a:lnTo>
                  <a:lnTo>
                    <a:pt x="278" y="123"/>
                  </a:lnTo>
                  <a:lnTo>
                    <a:pt x="278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5" y="123"/>
                  </a:lnTo>
                  <a:lnTo>
                    <a:pt x="285" y="126"/>
                  </a:lnTo>
                  <a:lnTo>
                    <a:pt x="292" y="126"/>
                  </a:lnTo>
                  <a:lnTo>
                    <a:pt x="296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4"/>
                  </a:lnTo>
                  <a:lnTo>
                    <a:pt x="303" y="130"/>
                  </a:lnTo>
                  <a:lnTo>
                    <a:pt x="303" y="126"/>
                  </a:lnTo>
                  <a:lnTo>
                    <a:pt x="307" y="126"/>
                  </a:lnTo>
                  <a:lnTo>
                    <a:pt x="307" y="126"/>
                  </a:lnTo>
                  <a:lnTo>
                    <a:pt x="303" y="130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0" y="137"/>
                  </a:lnTo>
                  <a:lnTo>
                    <a:pt x="300" y="141"/>
                  </a:lnTo>
                  <a:lnTo>
                    <a:pt x="296" y="141"/>
                  </a:lnTo>
                  <a:lnTo>
                    <a:pt x="300" y="141"/>
                  </a:lnTo>
                  <a:lnTo>
                    <a:pt x="300" y="137"/>
                  </a:lnTo>
                  <a:lnTo>
                    <a:pt x="296" y="137"/>
                  </a:lnTo>
                  <a:lnTo>
                    <a:pt x="296" y="141"/>
                  </a:lnTo>
                  <a:lnTo>
                    <a:pt x="292" y="145"/>
                  </a:lnTo>
                  <a:lnTo>
                    <a:pt x="296" y="145"/>
                  </a:lnTo>
                  <a:lnTo>
                    <a:pt x="296" y="149"/>
                  </a:lnTo>
                  <a:lnTo>
                    <a:pt x="296" y="152"/>
                  </a:lnTo>
                  <a:lnTo>
                    <a:pt x="292" y="152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7"/>
                  </a:lnTo>
                  <a:lnTo>
                    <a:pt x="292" y="175"/>
                  </a:lnTo>
                  <a:lnTo>
                    <a:pt x="292" y="182"/>
                  </a:lnTo>
                  <a:lnTo>
                    <a:pt x="289" y="182"/>
                  </a:lnTo>
                  <a:lnTo>
                    <a:pt x="289" y="186"/>
                  </a:lnTo>
                  <a:lnTo>
                    <a:pt x="289" y="193"/>
                  </a:lnTo>
                  <a:lnTo>
                    <a:pt x="289" y="193"/>
                  </a:lnTo>
                  <a:lnTo>
                    <a:pt x="296" y="201"/>
                  </a:lnTo>
                  <a:lnTo>
                    <a:pt x="296" y="204"/>
                  </a:lnTo>
                  <a:lnTo>
                    <a:pt x="292" y="208"/>
                  </a:lnTo>
                  <a:lnTo>
                    <a:pt x="292" y="201"/>
                  </a:lnTo>
                  <a:lnTo>
                    <a:pt x="289" y="197"/>
                  </a:lnTo>
                  <a:lnTo>
                    <a:pt x="289" y="201"/>
                  </a:lnTo>
                  <a:lnTo>
                    <a:pt x="292" y="201"/>
                  </a:lnTo>
                  <a:lnTo>
                    <a:pt x="292" y="208"/>
                  </a:lnTo>
                  <a:lnTo>
                    <a:pt x="292" y="212"/>
                  </a:lnTo>
                  <a:lnTo>
                    <a:pt x="292" y="212"/>
                  </a:lnTo>
                  <a:lnTo>
                    <a:pt x="296" y="215"/>
                  </a:lnTo>
                  <a:lnTo>
                    <a:pt x="296" y="219"/>
                  </a:lnTo>
                  <a:lnTo>
                    <a:pt x="303" y="226"/>
                  </a:lnTo>
                  <a:lnTo>
                    <a:pt x="307" y="230"/>
                  </a:lnTo>
                  <a:lnTo>
                    <a:pt x="307" y="234"/>
                  </a:lnTo>
                  <a:lnTo>
                    <a:pt x="307" y="238"/>
                  </a:lnTo>
                  <a:lnTo>
                    <a:pt x="311" y="238"/>
                  </a:lnTo>
                  <a:lnTo>
                    <a:pt x="315" y="245"/>
                  </a:lnTo>
                  <a:lnTo>
                    <a:pt x="318" y="249"/>
                  </a:lnTo>
                  <a:lnTo>
                    <a:pt x="318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9" y="249"/>
                  </a:lnTo>
                  <a:lnTo>
                    <a:pt x="333" y="256"/>
                  </a:lnTo>
                  <a:lnTo>
                    <a:pt x="337" y="260"/>
                  </a:lnTo>
                  <a:lnTo>
                    <a:pt x="340" y="256"/>
                  </a:lnTo>
                  <a:lnTo>
                    <a:pt x="344" y="256"/>
                  </a:lnTo>
                  <a:lnTo>
                    <a:pt x="348" y="256"/>
                  </a:lnTo>
                  <a:lnTo>
                    <a:pt x="348" y="256"/>
                  </a:lnTo>
                  <a:lnTo>
                    <a:pt x="355" y="252"/>
                  </a:lnTo>
                  <a:lnTo>
                    <a:pt x="355" y="252"/>
                  </a:lnTo>
                  <a:lnTo>
                    <a:pt x="363" y="252"/>
                  </a:lnTo>
                  <a:lnTo>
                    <a:pt x="366" y="252"/>
                  </a:lnTo>
                  <a:lnTo>
                    <a:pt x="370" y="249"/>
                  </a:lnTo>
                  <a:lnTo>
                    <a:pt x="374" y="249"/>
                  </a:lnTo>
                  <a:lnTo>
                    <a:pt x="378" y="252"/>
                  </a:lnTo>
                  <a:lnTo>
                    <a:pt x="378" y="249"/>
                  </a:lnTo>
                  <a:lnTo>
                    <a:pt x="381" y="249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1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9" y="252"/>
                  </a:lnTo>
                  <a:lnTo>
                    <a:pt x="389" y="249"/>
                  </a:lnTo>
                  <a:lnTo>
                    <a:pt x="392" y="245"/>
                  </a:lnTo>
                  <a:lnTo>
                    <a:pt x="389" y="249"/>
                  </a:lnTo>
                  <a:lnTo>
                    <a:pt x="389" y="245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400" y="238"/>
                  </a:lnTo>
                  <a:lnTo>
                    <a:pt x="400" y="234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19"/>
                  </a:lnTo>
                  <a:lnTo>
                    <a:pt x="411" y="212"/>
                  </a:lnTo>
                  <a:lnTo>
                    <a:pt x="411" y="212"/>
                  </a:lnTo>
                  <a:lnTo>
                    <a:pt x="411" y="208"/>
                  </a:lnTo>
                  <a:lnTo>
                    <a:pt x="422" y="208"/>
                  </a:lnTo>
                  <a:lnTo>
                    <a:pt x="433" y="208"/>
                  </a:lnTo>
                  <a:lnTo>
                    <a:pt x="437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44" y="204"/>
                  </a:lnTo>
                  <a:lnTo>
                    <a:pt x="444" y="201"/>
                  </a:lnTo>
                  <a:lnTo>
                    <a:pt x="452" y="201"/>
                  </a:lnTo>
                  <a:lnTo>
                    <a:pt x="459" y="204"/>
                  </a:lnTo>
                  <a:lnTo>
                    <a:pt x="463" y="204"/>
                  </a:lnTo>
                  <a:lnTo>
                    <a:pt x="463" y="201"/>
                  </a:lnTo>
                  <a:lnTo>
                    <a:pt x="463" y="201"/>
                  </a:lnTo>
                  <a:lnTo>
                    <a:pt x="470" y="204"/>
                  </a:lnTo>
                  <a:lnTo>
                    <a:pt x="470" y="208"/>
                  </a:lnTo>
                  <a:lnTo>
                    <a:pt x="466" y="212"/>
                  </a:lnTo>
                  <a:lnTo>
                    <a:pt x="463" y="219"/>
                  </a:lnTo>
                  <a:lnTo>
                    <a:pt x="455" y="223"/>
                  </a:lnTo>
                  <a:lnTo>
                    <a:pt x="455" y="226"/>
                  </a:lnTo>
                  <a:lnTo>
                    <a:pt x="455" y="230"/>
                  </a:lnTo>
                  <a:lnTo>
                    <a:pt x="452" y="234"/>
                  </a:lnTo>
                  <a:lnTo>
                    <a:pt x="448" y="234"/>
                  </a:lnTo>
                  <a:lnTo>
                    <a:pt x="452" y="234"/>
                  </a:lnTo>
                  <a:lnTo>
                    <a:pt x="455" y="234"/>
                  </a:lnTo>
                  <a:lnTo>
                    <a:pt x="455" y="238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5" y="241"/>
                  </a:lnTo>
                  <a:lnTo>
                    <a:pt x="452" y="245"/>
                  </a:lnTo>
                  <a:lnTo>
                    <a:pt x="452" y="252"/>
                  </a:lnTo>
                  <a:lnTo>
                    <a:pt x="448" y="256"/>
                  </a:lnTo>
                  <a:lnTo>
                    <a:pt x="448" y="260"/>
                  </a:lnTo>
                  <a:lnTo>
                    <a:pt x="444" y="256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4" y="252"/>
                  </a:lnTo>
                  <a:lnTo>
                    <a:pt x="444" y="249"/>
                  </a:lnTo>
                  <a:lnTo>
                    <a:pt x="440" y="249"/>
                  </a:lnTo>
                  <a:lnTo>
                    <a:pt x="437" y="252"/>
                  </a:lnTo>
                  <a:lnTo>
                    <a:pt x="437" y="256"/>
                  </a:lnTo>
                  <a:lnTo>
                    <a:pt x="437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29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0"/>
                  </a:lnTo>
                  <a:lnTo>
                    <a:pt x="422" y="260"/>
                  </a:lnTo>
                  <a:lnTo>
                    <a:pt x="422" y="264"/>
                  </a:lnTo>
                  <a:lnTo>
                    <a:pt x="422" y="264"/>
                  </a:lnTo>
                  <a:lnTo>
                    <a:pt x="392" y="264"/>
                  </a:lnTo>
                  <a:lnTo>
                    <a:pt x="392" y="271"/>
                  </a:lnTo>
                  <a:lnTo>
                    <a:pt x="385" y="271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6" y="278"/>
                  </a:lnTo>
                  <a:lnTo>
                    <a:pt x="396" y="282"/>
                  </a:lnTo>
                  <a:lnTo>
                    <a:pt x="396" y="286"/>
                  </a:lnTo>
                  <a:lnTo>
                    <a:pt x="400" y="286"/>
                  </a:lnTo>
                  <a:lnTo>
                    <a:pt x="400" y="286"/>
                  </a:lnTo>
                  <a:lnTo>
                    <a:pt x="403" y="286"/>
                  </a:lnTo>
                  <a:lnTo>
                    <a:pt x="403" y="290"/>
                  </a:lnTo>
                  <a:lnTo>
                    <a:pt x="400" y="290"/>
                  </a:lnTo>
                  <a:lnTo>
                    <a:pt x="381" y="290"/>
                  </a:lnTo>
                  <a:lnTo>
                    <a:pt x="370" y="304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12"/>
                  </a:lnTo>
                  <a:lnTo>
                    <a:pt x="374" y="312"/>
                  </a:lnTo>
                  <a:lnTo>
                    <a:pt x="370" y="312"/>
                  </a:lnTo>
                  <a:lnTo>
                    <a:pt x="370" y="312"/>
                  </a:lnTo>
                  <a:lnTo>
                    <a:pt x="370" y="316"/>
                  </a:lnTo>
                  <a:lnTo>
                    <a:pt x="370" y="316"/>
                  </a:lnTo>
                  <a:lnTo>
                    <a:pt x="366" y="312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59" y="304"/>
                  </a:lnTo>
                  <a:lnTo>
                    <a:pt x="348" y="297"/>
                  </a:lnTo>
                  <a:lnTo>
                    <a:pt x="344" y="297"/>
                  </a:lnTo>
                  <a:lnTo>
                    <a:pt x="344" y="293"/>
                  </a:lnTo>
                  <a:lnTo>
                    <a:pt x="344" y="290"/>
                  </a:lnTo>
                  <a:lnTo>
                    <a:pt x="340" y="290"/>
                  </a:lnTo>
                  <a:lnTo>
                    <a:pt x="337" y="290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40" y="290"/>
                  </a:lnTo>
                  <a:lnTo>
                    <a:pt x="344" y="293"/>
                  </a:lnTo>
                  <a:lnTo>
                    <a:pt x="344" y="297"/>
                  </a:lnTo>
                  <a:lnTo>
                    <a:pt x="340" y="293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33" y="290"/>
                  </a:lnTo>
                  <a:lnTo>
                    <a:pt x="333" y="286"/>
                  </a:lnTo>
                  <a:lnTo>
                    <a:pt x="329" y="286"/>
                  </a:lnTo>
                  <a:lnTo>
                    <a:pt x="329" y="290"/>
                  </a:lnTo>
                  <a:lnTo>
                    <a:pt x="329" y="286"/>
                  </a:lnTo>
                  <a:lnTo>
                    <a:pt x="326" y="286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6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15" y="293"/>
                  </a:lnTo>
                  <a:lnTo>
                    <a:pt x="311" y="293"/>
                  </a:lnTo>
                  <a:lnTo>
                    <a:pt x="303" y="297"/>
                  </a:lnTo>
                  <a:lnTo>
                    <a:pt x="300" y="297"/>
                  </a:lnTo>
                  <a:lnTo>
                    <a:pt x="292" y="293"/>
                  </a:lnTo>
                  <a:lnTo>
                    <a:pt x="289" y="293"/>
                  </a:lnTo>
                  <a:lnTo>
                    <a:pt x="281" y="293"/>
                  </a:lnTo>
                  <a:lnTo>
                    <a:pt x="278" y="290"/>
                  </a:lnTo>
                  <a:lnTo>
                    <a:pt x="274" y="290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6" y="286"/>
                  </a:lnTo>
                  <a:lnTo>
                    <a:pt x="263" y="286"/>
                  </a:lnTo>
                  <a:lnTo>
                    <a:pt x="263" y="282"/>
                  </a:lnTo>
                  <a:lnTo>
                    <a:pt x="259" y="286"/>
                  </a:lnTo>
                  <a:lnTo>
                    <a:pt x="255" y="282"/>
                  </a:lnTo>
                  <a:lnTo>
                    <a:pt x="252" y="282"/>
                  </a:lnTo>
                  <a:lnTo>
                    <a:pt x="248" y="278"/>
                  </a:lnTo>
                  <a:lnTo>
                    <a:pt x="244" y="278"/>
                  </a:lnTo>
                  <a:lnTo>
                    <a:pt x="237" y="275"/>
                  </a:lnTo>
                  <a:lnTo>
                    <a:pt x="229" y="275"/>
                  </a:lnTo>
                  <a:lnTo>
                    <a:pt x="226" y="271"/>
                  </a:lnTo>
                  <a:lnTo>
                    <a:pt x="222" y="267"/>
                  </a:lnTo>
                  <a:lnTo>
                    <a:pt x="215" y="264"/>
                  </a:lnTo>
                  <a:lnTo>
                    <a:pt x="215" y="260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07" y="260"/>
                  </a:lnTo>
                  <a:lnTo>
                    <a:pt x="200" y="260"/>
                  </a:lnTo>
                  <a:lnTo>
                    <a:pt x="200" y="260"/>
                  </a:lnTo>
                  <a:lnTo>
                    <a:pt x="196" y="256"/>
                  </a:lnTo>
                  <a:lnTo>
                    <a:pt x="196" y="260"/>
                  </a:lnTo>
                  <a:lnTo>
                    <a:pt x="192" y="256"/>
                  </a:lnTo>
                  <a:lnTo>
                    <a:pt x="189" y="252"/>
                  </a:lnTo>
                  <a:lnTo>
                    <a:pt x="185" y="249"/>
                  </a:lnTo>
                  <a:lnTo>
                    <a:pt x="181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1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3" y="238"/>
                  </a:lnTo>
                  <a:lnTo>
                    <a:pt x="163" y="234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6"/>
                  </a:lnTo>
                  <a:lnTo>
                    <a:pt x="155" y="223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63" y="219"/>
                  </a:lnTo>
                  <a:lnTo>
                    <a:pt x="163" y="21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12"/>
                  </a:lnTo>
                  <a:lnTo>
                    <a:pt x="166" y="208"/>
                  </a:lnTo>
                  <a:lnTo>
                    <a:pt x="166" y="204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9" y="186"/>
                  </a:lnTo>
                  <a:lnTo>
                    <a:pt x="152" y="178"/>
                  </a:lnTo>
                  <a:lnTo>
                    <a:pt x="152" y="175"/>
                  </a:lnTo>
                  <a:lnTo>
                    <a:pt x="148" y="171"/>
                  </a:lnTo>
                  <a:lnTo>
                    <a:pt x="144" y="163"/>
                  </a:lnTo>
                  <a:lnTo>
                    <a:pt x="141" y="160"/>
                  </a:lnTo>
                  <a:lnTo>
                    <a:pt x="133" y="156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29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7"/>
                  </a:lnTo>
                  <a:lnTo>
                    <a:pt x="122" y="137"/>
                  </a:lnTo>
                  <a:lnTo>
                    <a:pt x="118" y="137"/>
                  </a:lnTo>
                  <a:lnTo>
                    <a:pt x="111" y="134"/>
                  </a:lnTo>
                  <a:lnTo>
                    <a:pt x="111" y="130"/>
                  </a:lnTo>
                  <a:lnTo>
                    <a:pt x="107" y="130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11" y="119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100" y="108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89" y="100"/>
                  </a:lnTo>
                  <a:lnTo>
                    <a:pt x="89" y="97"/>
                  </a:lnTo>
                  <a:lnTo>
                    <a:pt x="92" y="93"/>
                  </a:lnTo>
                  <a:lnTo>
                    <a:pt x="92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1" y="89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70" y="67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59" y="45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52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44" y="63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9" y="82"/>
                  </a:lnTo>
                  <a:lnTo>
                    <a:pt x="55" y="86"/>
                  </a:lnTo>
                  <a:lnTo>
                    <a:pt x="55" y="89"/>
                  </a:lnTo>
                  <a:lnTo>
                    <a:pt x="59" y="93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8" y="119"/>
                  </a:lnTo>
                  <a:lnTo>
                    <a:pt x="74" y="123"/>
                  </a:lnTo>
                  <a:lnTo>
                    <a:pt x="74" y="126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4"/>
                  </a:lnTo>
                  <a:lnTo>
                    <a:pt x="81" y="134"/>
                  </a:lnTo>
                  <a:lnTo>
                    <a:pt x="81" y="137"/>
                  </a:lnTo>
                  <a:lnTo>
                    <a:pt x="78" y="137"/>
                  </a:lnTo>
                  <a:lnTo>
                    <a:pt x="81" y="141"/>
                  </a:lnTo>
                  <a:lnTo>
                    <a:pt x="81" y="145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9" y="156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6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71"/>
                  </a:lnTo>
                  <a:lnTo>
                    <a:pt x="96" y="175"/>
                  </a:lnTo>
                  <a:lnTo>
                    <a:pt x="92" y="178"/>
                  </a:lnTo>
                  <a:lnTo>
                    <a:pt x="89" y="175"/>
                  </a:lnTo>
                  <a:lnTo>
                    <a:pt x="89" y="175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5" y="167"/>
                  </a:lnTo>
                  <a:lnTo>
                    <a:pt x="85" y="163"/>
                  </a:lnTo>
                  <a:lnTo>
                    <a:pt x="81" y="163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4" y="156"/>
                  </a:lnTo>
                  <a:lnTo>
                    <a:pt x="70" y="152"/>
                  </a:lnTo>
                  <a:lnTo>
                    <a:pt x="66" y="149"/>
                  </a:lnTo>
                  <a:lnTo>
                    <a:pt x="63" y="14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59" y="145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48" y="111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4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22" y="93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5" y="145"/>
                  </a:moveTo>
                  <a:lnTo>
                    <a:pt x="85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1" y="137"/>
                  </a:lnTo>
                  <a:lnTo>
                    <a:pt x="85" y="141"/>
                  </a:lnTo>
                  <a:lnTo>
                    <a:pt x="85" y="145"/>
                  </a:lnTo>
                  <a:lnTo>
                    <a:pt x="85" y="145"/>
                  </a:lnTo>
                  <a:close/>
                  <a:moveTo>
                    <a:pt x="89" y="149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9" y="149"/>
                  </a:lnTo>
                  <a:close/>
                  <a:moveTo>
                    <a:pt x="296" y="145"/>
                  </a:moveTo>
                  <a:lnTo>
                    <a:pt x="300" y="145"/>
                  </a:lnTo>
                  <a:lnTo>
                    <a:pt x="300" y="145"/>
                  </a:lnTo>
                  <a:lnTo>
                    <a:pt x="296" y="145"/>
                  </a:lnTo>
                  <a:lnTo>
                    <a:pt x="296" y="145"/>
                  </a:lnTo>
                  <a:lnTo>
                    <a:pt x="296" y="145"/>
                  </a:lnTo>
                  <a:close/>
                  <a:moveTo>
                    <a:pt x="296" y="149"/>
                  </a:move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close/>
                  <a:moveTo>
                    <a:pt x="296" y="156"/>
                  </a:moveTo>
                  <a:lnTo>
                    <a:pt x="296" y="152"/>
                  </a:lnTo>
                  <a:lnTo>
                    <a:pt x="296" y="152"/>
                  </a:lnTo>
                  <a:lnTo>
                    <a:pt x="296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4" name="Freeform 177"/>
            <p:cNvSpPr>
              <a:spLocks noEditPoints="1"/>
            </p:cNvSpPr>
            <p:nvPr/>
          </p:nvSpPr>
          <p:spPr bwMode="auto">
            <a:xfrm>
              <a:off x="2749063" y="3075611"/>
              <a:ext cx="829877" cy="788705"/>
            </a:xfrm>
            <a:custGeom>
              <a:avLst/>
              <a:gdLst>
                <a:gd name="T0" fmla="*/ 103 w 174"/>
                <a:gd name="T1" fmla="*/ 22 h 165"/>
                <a:gd name="T2" fmla="*/ 105 w 174"/>
                <a:gd name="T3" fmla="*/ 21 h 165"/>
                <a:gd name="T4" fmla="*/ 106 w 174"/>
                <a:gd name="T5" fmla="*/ 21 h 165"/>
                <a:gd name="T6" fmla="*/ 109 w 174"/>
                <a:gd name="T7" fmla="*/ 22 h 165"/>
                <a:gd name="T8" fmla="*/ 100 w 174"/>
                <a:gd name="T9" fmla="*/ 5 h 165"/>
                <a:gd name="T10" fmla="*/ 94 w 174"/>
                <a:gd name="T11" fmla="*/ 12 h 165"/>
                <a:gd name="T12" fmla="*/ 88 w 174"/>
                <a:gd name="T13" fmla="*/ 13 h 165"/>
                <a:gd name="T14" fmla="*/ 79 w 174"/>
                <a:gd name="T15" fmla="*/ 12 h 165"/>
                <a:gd name="T16" fmla="*/ 75 w 174"/>
                <a:gd name="T17" fmla="*/ 13 h 165"/>
                <a:gd name="T18" fmla="*/ 64 w 174"/>
                <a:gd name="T19" fmla="*/ 15 h 165"/>
                <a:gd name="T20" fmla="*/ 64 w 174"/>
                <a:gd name="T21" fmla="*/ 5 h 165"/>
                <a:gd name="T22" fmla="*/ 59 w 174"/>
                <a:gd name="T23" fmla="*/ 0 h 165"/>
                <a:gd name="T24" fmla="*/ 44 w 174"/>
                <a:gd name="T25" fmla="*/ 6 h 165"/>
                <a:gd name="T26" fmla="*/ 47 w 174"/>
                <a:gd name="T27" fmla="*/ 12 h 165"/>
                <a:gd name="T28" fmla="*/ 30 w 174"/>
                <a:gd name="T29" fmla="*/ 17 h 165"/>
                <a:gd name="T30" fmla="*/ 18 w 174"/>
                <a:gd name="T31" fmla="*/ 16 h 165"/>
                <a:gd name="T32" fmla="*/ 20 w 174"/>
                <a:gd name="T33" fmla="*/ 28 h 165"/>
                <a:gd name="T34" fmla="*/ 10 w 174"/>
                <a:gd name="T35" fmla="*/ 40 h 165"/>
                <a:gd name="T36" fmla="*/ 3 w 174"/>
                <a:gd name="T37" fmla="*/ 49 h 165"/>
                <a:gd name="T38" fmla="*/ 5 w 174"/>
                <a:gd name="T39" fmla="*/ 60 h 165"/>
                <a:gd name="T40" fmla="*/ 16 w 174"/>
                <a:gd name="T41" fmla="*/ 67 h 165"/>
                <a:gd name="T42" fmla="*/ 27 w 174"/>
                <a:gd name="T43" fmla="*/ 66 h 165"/>
                <a:gd name="T44" fmla="*/ 38 w 174"/>
                <a:gd name="T45" fmla="*/ 65 h 165"/>
                <a:gd name="T46" fmla="*/ 50 w 174"/>
                <a:gd name="T47" fmla="*/ 75 h 165"/>
                <a:gd name="T48" fmla="*/ 62 w 174"/>
                <a:gd name="T49" fmla="*/ 86 h 165"/>
                <a:gd name="T50" fmla="*/ 74 w 174"/>
                <a:gd name="T51" fmla="*/ 106 h 165"/>
                <a:gd name="T52" fmla="*/ 84 w 174"/>
                <a:gd name="T53" fmla="*/ 114 h 165"/>
                <a:gd name="T54" fmla="*/ 90 w 174"/>
                <a:gd name="T55" fmla="*/ 127 h 165"/>
                <a:gd name="T56" fmla="*/ 92 w 174"/>
                <a:gd name="T57" fmla="*/ 136 h 165"/>
                <a:gd name="T58" fmla="*/ 83 w 174"/>
                <a:gd name="T59" fmla="*/ 143 h 165"/>
                <a:gd name="T60" fmla="*/ 84 w 174"/>
                <a:gd name="T61" fmla="*/ 150 h 165"/>
                <a:gd name="T62" fmla="*/ 95 w 174"/>
                <a:gd name="T63" fmla="*/ 157 h 165"/>
                <a:gd name="T64" fmla="*/ 102 w 174"/>
                <a:gd name="T65" fmla="*/ 159 h 165"/>
                <a:gd name="T66" fmla="*/ 105 w 174"/>
                <a:gd name="T67" fmla="*/ 152 h 165"/>
                <a:gd name="T68" fmla="*/ 108 w 174"/>
                <a:gd name="T69" fmla="*/ 149 h 165"/>
                <a:gd name="T70" fmla="*/ 104 w 174"/>
                <a:gd name="T71" fmla="*/ 156 h 165"/>
                <a:gd name="T72" fmla="*/ 116 w 174"/>
                <a:gd name="T73" fmla="*/ 140 h 165"/>
                <a:gd name="T74" fmla="*/ 116 w 174"/>
                <a:gd name="T75" fmla="*/ 133 h 165"/>
                <a:gd name="T76" fmla="*/ 119 w 174"/>
                <a:gd name="T77" fmla="*/ 126 h 165"/>
                <a:gd name="T78" fmla="*/ 131 w 174"/>
                <a:gd name="T79" fmla="*/ 119 h 165"/>
                <a:gd name="T80" fmla="*/ 136 w 174"/>
                <a:gd name="T81" fmla="*/ 115 h 165"/>
                <a:gd name="T82" fmla="*/ 141 w 174"/>
                <a:gd name="T83" fmla="*/ 116 h 165"/>
                <a:gd name="T84" fmla="*/ 149 w 174"/>
                <a:gd name="T85" fmla="*/ 109 h 165"/>
                <a:gd name="T86" fmla="*/ 154 w 174"/>
                <a:gd name="T87" fmla="*/ 96 h 165"/>
                <a:gd name="T88" fmla="*/ 156 w 174"/>
                <a:gd name="T89" fmla="*/ 78 h 165"/>
                <a:gd name="T90" fmla="*/ 155 w 174"/>
                <a:gd name="T91" fmla="*/ 73 h 165"/>
                <a:gd name="T92" fmla="*/ 161 w 174"/>
                <a:gd name="T93" fmla="*/ 71 h 165"/>
                <a:gd name="T94" fmla="*/ 173 w 174"/>
                <a:gd name="T95" fmla="*/ 56 h 165"/>
                <a:gd name="T96" fmla="*/ 168 w 174"/>
                <a:gd name="T97" fmla="*/ 42 h 165"/>
                <a:gd name="T98" fmla="*/ 151 w 174"/>
                <a:gd name="T99" fmla="*/ 33 h 165"/>
                <a:gd name="T100" fmla="*/ 142 w 174"/>
                <a:gd name="T101" fmla="*/ 33 h 165"/>
                <a:gd name="T102" fmla="*/ 134 w 174"/>
                <a:gd name="T103" fmla="*/ 32 h 165"/>
                <a:gd name="T104" fmla="*/ 130 w 174"/>
                <a:gd name="T105" fmla="*/ 35 h 165"/>
                <a:gd name="T106" fmla="*/ 126 w 174"/>
                <a:gd name="T107" fmla="*/ 29 h 165"/>
                <a:gd name="T108" fmla="*/ 120 w 174"/>
                <a:gd name="T109" fmla="*/ 25 h 165"/>
                <a:gd name="T110" fmla="*/ 113 w 174"/>
                <a:gd name="T111" fmla="*/ 27 h 165"/>
                <a:gd name="T112" fmla="*/ 107 w 174"/>
                <a:gd name="T113" fmla="*/ 33 h 165"/>
                <a:gd name="T114" fmla="*/ 105 w 174"/>
                <a:gd name="T115" fmla="*/ 29 h 165"/>
                <a:gd name="T116" fmla="*/ 113 w 174"/>
                <a:gd name="T117" fmla="*/ 24 h 165"/>
                <a:gd name="T118" fmla="*/ 104 w 174"/>
                <a:gd name="T119" fmla="*/ 25 h 165"/>
                <a:gd name="T120" fmla="*/ 99 w 174"/>
                <a:gd name="T121" fmla="*/ 25 h 165"/>
                <a:gd name="T122" fmla="*/ 106 w 174"/>
                <a:gd name="T123" fmla="*/ 17 h 165"/>
                <a:gd name="T124" fmla="*/ 102 w 174"/>
                <a:gd name="T125" fmla="*/ 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165">
                  <a:moveTo>
                    <a:pt x="102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01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05" y="21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7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lose/>
                  <a:moveTo>
                    <a:pt x="105" y="14"/>
                  </a:move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lose/>
                  <a:moveTo>
                    <a:pt x="101" y="6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10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5" name="Freeform 178"/>
            <p:cNvSpPr/>
            <p:nvPr/>
          </p:nvSpPr>
          <p:spPr bwMode="auto">
            <a:xfrm>
              <a:off x="3159498" y="3066605"/>
              <a:ext cx="61758" cy="81058"/>
            </a:xfrm>
            <a:custGeom>
              <a:avLst/>
              <a:gdLst>
                <a:gd name="T0" fmla="*/ 3 w 48"/>
                <a:gd name="T1" fmla="*/ 48 h 63"/>
                <a:gd name="T2" fmla="*/ 3 w 48"/>
                <a:gd name="T3" fmla="*/ 52 h 63"/>
                <a:gd name="T4" fmla="*/ 3 w 48"/>
                <a:gd name="T5" fmla="*/ 52 h 63"/>
                <a:gd name="T6" fmla="*/ 3 w 48"/>
                <a:gd name="T7" fmla="*/ 52 h 63"/>
                <a:gd name="T8" fmla="*/ 3 w 48"/>
                <a:gd name="T9" fmla="*/ 56 h 63"/>
                <a:gd name="T10" fmla="*/ 7 w 48"/>
                <a:gd name="T11" fmla="*/ 56 h 63"/>
                <a:gd name="T12" fmla="*/ 11 w 48"/>
                <a:gd name="T13" fmla="*/ 59 h 63"/>
                <a:gd name="T14" fmla="*/ 11 w 48"/>
                <a:gd name="T15" fmla="*/ 56 h 63"/>
                <a:gd name="T16" fmla="*/ 15 w 48"/>
                <a:gd name="T17" fmla="*/ 56 h 63"/>
                <a:gd name="T18" fmla="*/ 15 w 48"/>
                <a:gd name="T19" fmla="*/ 56 h 63"/>
                <a:gd name="T20" fmla="*/ 15 w 48"/>
                <a:gd name="T21" fmla="*/ 56 h 63"/>
                <a:gd name="T22" fmla="*/ 18 w 48"/>
                <a:gd name="T23" fmla="*/ 56 h 63"/>
                <a:gd name="T24" fmla="*/ 18 w 48"/>
                <a:gd name="T25" fmla="*/ 59 h 63"/>
                <a:gd name="T26" fmla="*/ 18 w 48"/>
                <a:gd name="T27" fmla="*/ 63 h 63"/>
                <a:gd name="T28" fmla="*/ 22 w 48"/>
                <a:gd name="T29" fmla="*/ 59 h 63"/>
                <a:gd name="T30" fmla="*/ 22 w 48"/>
                <a:gd name="T31" fmla="*/ 56 h 63"/>
                <a:gd name="T32" fmla="*/ 26 w 48"/>
                <a:gd name="T33" fmla="*/ 56 h 63"/>
                <a:gd name="T34" fmla="*/ 26 w 48"/>
                <a:gd name="T35" fmla="*/ 56 h 63"/>
                <a:gd name="T36" fmla="*/ 29 w 48"/>
                <a:gd name="T37" fmla="*/ 52 h 63"/>
                <a:gd name="T38" fmla="*/ 33 w 48"/>
                <a:gd name="T39" fmla="*/ 48 h 63"/>
                <a:gd name="T40" fmla="*/ 37 w 48"/>
                <a:gd name="T41" fmla="*/ 41 h 63"/>
                <a:gd name="T42" fmla="*/ 37 w 48"/>
                <a:gd name="T43" fmla="*/ 41 h 63"/>
                <a:gd name="T44" fmla="*/ 40 w 48"/>
                <a:gd name="T45" fmla="*/ 33 h 63"/>
                <a:gd name="T46" fmla="*/ 44 w 48"/>
                <a:gd name="T47" fmla="*/ 30 h 63"/>
                <a:gd name="T48" fmla="*/ 44 w 48"/>
                <a:gd name="T49" fmla="*/ 30 h 63"/>
                <a:gd name="T50" fmla="*/ 44 w 48"/>
                <a:gd name="T51" fmla="*/ 30 h 63"/>
                <a:gd name="T52" fmla="*/ 48 w 48"/>
                <a:gd name="T53" fmla="*/ 26 h 63"/>
                <a:gd name="T54" fmla="*/ 48 w 48"/>
                <a:gd name="T55" fmla="*/ 22 h 63"/>
                <a:gd name="T56" fmla="*/ 44 w 48"/>
                <a:gd name="T57" fmla="*/ 19 h 63"/>
                <a:gd name="T58" fmla="*/ 44 w 48"/>
                <a:gd name="T59" fmla="*/ 19 h 63"/>
                <a:gd name="T60" fmla="*/ 40 w 48"/>
                <a:gd name="T61" fmla="*/ 19 h 63"/>
                <a:gd name="T62" fmla="*/ 40 w 48"/>
                <a:gd name="T63" fmla="*/ 15 h 63"/>
                <a:gd name="T64" fmla="*/ 33 w 48"/>
                <a:gd name="T65" fmla="*/ 11 h 63"/>
                <a:gd name="T66" fmla="*/ 33 w 48"/>
                <a:gd name="T67" fmla="*/ 7 h 63"/>
                <a:gd name="T68" fmla="*/ 29 w 48"/>
                <a:gd name="T69" fmla="*/ 7 h 63"/>
                <a:gd name="T70" fmla="*/ 22 w 48"/>
                <a:gd name="T71" fmla="*/ 4 h 63"/>
                <a:gd name="T72" fmla="*/ 15 w 48"/>
                <a:gd name="T73" fmla="*/ 0 h 63"/>
                <a:gd name="T74" fmla="*/ 11 w 48"/>
                <a:gd name="T75" fmla="*/ 0 h 63"/>
                <a:gd name="T76" fmla="*/ 7 w 48"/>
                <a:gd name="T77" fmla="*/ 4 h 63"/>
                <a:gd name="T78" fmla="*/ 7 w 48"/>
                <a:gd name="T79" fmla="*/ 4 h 63"/>
                <a:gd name="T80" fmla="*/ 7 w 48"/>
                <a:gd name="T81" fmla="*/ 4 h 63"/>
                <a:gd name="T82" fmla="*/ 3 w 48"/>
                <a:gd name="T83" fmla="*/ 4 h 63"/>
                <a:gd name="T84" fmla="*/ 3 w 48"/>
                <a:gd name="T85" fmla="*/ 7 h 63"/>
                <a:gd name="T86" fmla="*/ 0 w 48"/>
                <a:gd name="T87" fmla="*/ 7 h 63"/>
                <a:gd name="T88" fmla="*/ 3 w 48"/>
                <a:gd name="T89" fmla="*/ 15 h 63"/>
                <a:gd name="T90" fmla="*/ 3 w 48"/>
                <a:gd name="T91" fmla="*/ 15 h 63"/>
                <a:gd name="T92" fmla="*/ 3 w 48"/>
                <a:gd name="T93" fmla="*/ 19 h 63"/>
                <a:gd name="T94" fmla="*/ 3 w 48"/>
                <a:gd name="T95" fmla="*/ 22 h 63"/>
                <a:gd name="T96" fmla="*/ 7 w 48"/>
                <a:gd name="T97" fmla="*/ 22 h 63"/>
                <a:gd name="T98" fmla="*/ 7 w 48"/>
                <a:gd name="T99" fmla="*/ 26 h 63"/>
                <a:gd name="T100" fmla="*/ 7 w 48"/>
                <a:gd name="T101" fmla="*/ 30 h 63"/>
                <a:gd name="T102" fmla="*/ 11 w 48"/>
                <a:gd name="T103" fmla="*/ 33 h 63"/>
                <a:gd name="T104" fmla="*/ 11 w 48"/>
                <a:gd name="T105" fmla="*/ 33 h 63"/>
                <a:gd name="T106" fmla="*/ 11 w 48"/>
                <a:gd name="T107" fmla="*/ 37 h 63"/>
                <a:gd name="T108" fmla="*/ 7 w 48"/>
                <a:gd name="T109" fmla="*/ 37 h 63"/>
                <a:gd name="T110" fmla="*/ 7 w 48"/>
                <a:gd name="T111" fmla="*/ 41 h 63"/>
                <a:gd name="T112" fmla="*/ 7 w 48"/>
                <a:gd name="T113" fmla="*/ 45 h 63"/>
                <a:gd name="T114" fmla="*/ 7 w 48"/>
                <a:gd name="T115" fmla="*/ 48 h 63"/>
                <a:gd name="T116" fmla="*/ 3 w 48"/>
                <a:gd name="T117" fmla="*/ 48 h 63"/>
                <a:gd name="T118" fmla="*/ 3 w 48"/>
                <a:gd name="T11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63">
                  <a:moveTo>
                    <a:pt x="3" y="48"/>
                  </a:move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9" y="52"/>
                  </a:lnTo>
                  <a:lnTo>
                    <a:pt x="33" y="48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6" name="Freeform 179"/>
            <p:cNvSpPr/>
            <p:nvPr/>
          </p:nvSpPr>
          <p:spPr bwMode="auto">
            <a:xfrm>
              <a:off x="3087448" y="3061459"/>
              <a:ext cx="86205" cy="81058"/>
            </a:xfrm>
            <a:custGeom>
              <a:avLst/>
              <a:gdLst>
                <a:gd name="T0" fmla="*/ 26 w 67"/>
                <a:gd name="T1" fmla="*/ 63 h 63"/>
                <a:gd name="T2" fmla="*/ 30 w 67"/>
                <a:gd name="T3" fmla="*/ 63 h 63"/>
                <a:gd name="T4" fmla="*/ 37 w 67"/>
                <a:gd name="T5" fmla="*/ 63 h 63"/>
                <a:gd name="T6" fmla="*/ 34 w 67"/>
                <a:gd name="T7" fmla="*/ 60 h 63"/>
                <a:gd name="T8" fmla="*/ 30 w 67"/>
                <a:gd name="T9" fmla="*/ 56 h 63"/>
                <a:gd name="T10" fmla="*/ 34 w 67"/>
                <a:gd name="T11" fmla="*/ 52 h 63"/>
                <a:gd name="T12" fmla="*/ 45 w 67"/>
                <a:gd name="T13" fmla="*/ 52 h 63"/>
                <a:gd name="T14" fmla="*/ 52 w 67"/>
                <a:gd name="T15" fmla="*/ 49 h 63"/>
                <a:gd name="T16" fmla="*/ 59 w 67"/>
                <a:gd name="T17" fmla="*/ 52 h 63"/>
                <a:gd name="T18" fmla="*/ 63 w 67"/>
                <a:gd name="T19" fmla="*/ 49 h 63"/>
                <a:gd name="T20" fmla="*/ 63 w 67"/>
                <a:gd name="T21" fmla="*/ 41 h 63"/>
                <a:gd name="T22" fmla="*/ 67 w 67"/>
                <a:gd name="T23" fmla="*/ 37 h 63"/>
                <a:gd name="T24" fmla="*/ 63 w 67"/>
                <a:gd name="T25" fmla="*/ 34 h 63"/>
                <a:gd name="T26" fmla="*/ 63 w 67"/>
                <a:gd name="T27" fmla="*/ 26 h 63"/>
                <a:gd name="T28" fmla="*/ 59 w 67"/>
                <a:gd name="T29" fmla="*/ 23 h 63"/>
                <a:gd name="T30" fmla="*/ 59 w 67"/>
                <a:gd name="T31" fmla="*/ 19 h 63"/>
                <a:gd name="T32" fmla="*/ 59 w 67"/>
                <a:gd name="T33" fmla="*/ 11 h 63"/>
                <a:gd name="T34" fmla="*/ 63 w 67"/>
                <a:gd name="T35" fmla="*/ 8 h 63"/>
                <a:gd name="T36" fmla="*/ 63 w 67"/>
                <a:gd name="T37" fmla="*/ 4 h 63"/>
                <a:gd name="T38" fmla="*/ 56 w 67"/>
                <a:gd name="T39" fmla="*/ 0 h 63"/>
                <a:gd name="T40" fmla="*/ 48 w 67"/>
                <a:gd name="T41" fmla="*/ 0 h 63"/>
                <a:gd name="T42" fmla="*/ 37 w 67"/>
                <a:gd name="T43" fmla="*/ 0 h 63"/>
                <a:gd name="T44" fmla="*/ 26 w 67"/>
                <a:gd name="T45" fmla="*/ 0 h 63"/>
                <a:gd name="T46" fmla="*/ 15 w 67"/>
                <a:gd name="T47" fmla="*/ 0 h 63"/>
                <a:gd name="T48" fmla="*/ 15 w 67"/>
                <a:gd name="T49" fmla="*/ 4 h 63"/>
                <a:gd name="T50" fmla="*/ 15 w 67"/>
                <a:gd name="T51" fmla="*/ 8 h 63"/>
                <a:gd name="T52" fmla="*/ 8 w 67"/>
                <a:gd name="T53" fmla="*/ 15 h 63"/>
                <a:gd name="T54" fmla="*/ 4 w 67"/>
                <a:gd name="T55" fmla="*/ 19 h 63"/>
                <a:gd name="T56" fmla="*/ 0 w 67"/>
                <a:gd name="T57" fmla="*/ 26 h 63"/>
                <a:gd name="T58" fmla="*/ 4 w 67"/>
                <a:gd name="T59" fmla="*/ 30 h 63"/>
                <a:gd name="T60" fmla="*/ 4 w 67"/>
                <a:gd name="T61" fmla="*/ 34 h 63"/>
                <a:gd name="T62" fmla="*/ 8 w 67"/>
                <a:gd name="T63" fmla="*/ 37 h 63"/>
                <a:gd name="T64" fmla="*/ 11 w 67"/>
                <a:gd name="T65" fmla="*/ 37 h 63"/>
                <a:gd name="T66" fmla="*/ 15 w 67"/>
                <a:gd name="T67" fmla="*/ 41 h 63"/>
                <a:gd name="T68" fmla="*/ 15 w 67"/>
                <a:gd name="T69" fmla="*/ 49 h 63"/>
                <a:gd name="T70" fmla="*/ 19 w 67"/>
                <a:gd name="T71" fmla="*/ 52 h 63"/>
                <a:gd name="T72" fmla="*/ 22 w 67"/>
                <a:gd name="T73" fmla="*/ 56 h 63"/>
                <a:gd name="T74" fmla="*/ 22 w 67"/>
                <a:gd name="T75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3">
                  <a:moveTo>
                    <a:pt x="26" y="63"/>
                  </a:move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5" y="52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7" name="Freeform 180"/>
            <p:cNvSpPr/>
            <p:nvPr/>
          </p:nvSpPr>
          <p:spPr bwMode="auto">
            <a:xfrm>
              <a:off x="3016682" y="3013854"/>
              <a:ext cx="104218" cy="144103"/>
            </a:xfrm>
            <a:custGeom>
              <a:avLst/>
              <a:gdLst>
                <a:gd name="T0" fmla="*/ 11 w 81"/>
                <a:gd name="T1" fmla="*/ 48 h 112"/>
                <a:gd name="T2" fmla="*/ 14 w 81"/>
                <a:gd name="T3" fmla="*/ 48 h 112"/>
                <a:gd name="T4" fmla="*/ 22 w 81"/>
                <a:gd name="T5" fmla="*/ 52 h 112"/>
                <a:gd name="T6" fmla="*/ 18 w 81"/>
                <a:gd name="T7" fmla="*/ 60 h 112"/>
                <a:gd name="T8" fmla="*/ 22 w 81"/>
                <a:gd name="T9" fmla="*/ 63 h 112"/>
                <a:gd name="T10" fmla="*/ 26 w 81"/>
                <a:gd name="T11" fmla="*/ 63 h 112"/>
                <a:gd name="T12" fmla="*/ 29 w 81"/>
                <a:gd name="T13" fmla="*/ 67 h 112"/>
                <a:gd name="T14" fmla="*/ 26 w 81"/>
                <a:gd name="T15" fmla="*/ 71 h 112"/>
                <a:gd name="T16" fmla="*/ 22 w 81"/>
                <a:gd name="T17" fmla="*/ 82 h 112"/>
                <a:gd name="T18" fmla="*/ 22 w 81"/>
                <a:gd name="T19" fmla="*/ 86 h 112"/>
                <a:gd name="T20" fmla="*/ 22 w 81"/>
                <a:gd name="T21" fmla="*/ 89 h 112"/>
                <a:gd name="T22" fmla="*/ 22 w 81"/>
                <a:gd name="T23" fmla="*/ 93 h 112"/>
                <a:gd name="T24" fmla="*/ 29 w 81"/>
                <a:gd name="T25" fmla="*/ 100 h 112"/>
                <a:gd name="T26" fmla="*/ 29 w 81"/>
                <a:gd name="T27" fmla="*/ 104 h 112"/>
                <a:gd name="T28" fmla="*/ 40 w 81"/>
                <a:gd name="T29" fmla="*/ 112 h 112"/>
                <a:gd name="T30" fmla="*/ 44 w 81"/>
                <a:gd name="T31" fmla="*/ 108 h 112"/>
                <a:gd name="T32" fmla="*/ 48 w 81"/>
                <a:gd name="T33" fmla="*/ 108 h 112"/>
                <a:gd name="T34" fmla="*/ 52 w 81"/>
                <a:gd name="T35" fmla="*/ 104 h 112"/>
                <a:gd name="T36" fmla="*/ 63 w 81"/>
                <a:gd name="T37" fmla="*/ 104 h 112"/>
                <a:gd name="T38" fmla="*/ 66 w 81"/>
                <a:gd name="T39" fmla="*/ 100 h 112"/>
                <a:gd name="T40" fmla="*/ 74 w 81"/>
                <a:gd name="T41" fmla="*/ 100 h 112"/>
                <a:gd name="T42" fmla="*/ 81 w 81"/>
                <a:gd name="T43" fmla="*/ 100 h 112"/>
                <a:gd name="T44" fmla="*/ 77 w 81"/>
                <a:gd name="T45" fmla="*/ 97 h 112"/>
                <a:gd name="T46" fmla="*/ 74 w 81"/>
                <a:gd name="T47" fmla="*/ 93 h 112"/>
                <a:gd name="T48" fmla="*/ 70 w 81"/>
                <a:gd name="T49" fmla="*/ 89 h 112"/>
                <a:gd name="T50" fmla="*/ 70 w 81"/>
                <a:gd name="T51" fmla="*/ 86 h 112"/>
                <a:gd name="T52" fmla="*/ 66 w 81"/>
                <a:gd name="T53" fmla="*/ 78 h 112"/>
                <a:gd name="T54" fmla="*/ 63 w 81"/>
                <a:gd name="T55" fmla="*/ 74 h 112"/>
                <a:gd name="T56" fmla="*/ 63 w 81"/>
                <a:gd name="T57" fmla="*/ 74 h 112"/>
                <a:gd name="T58" fmla="*/ 59 w 81"/>
                <a:gd name="T59" fmla="*/ 67 h 112"/>
                <a:gd name="T60" fmla="*/ 55 w 81"/>
                <a:gd name="T61" fmla="*/ 67 h 112"/>
                <a:gd name="T62" fmla="*/ 59 w 81"/>
                <a:gd name="T63" fmla="*/ 56 h 112"/>
                <a:gd name="T64" fmla="*/ 59 w 81"/>
                <a:gd name="T65" fmla="*/ 52 h 112"/>
                <a:gd name="T66" fmla="*/ 66 w 81"/>
                <a:gd name="T67" fmla="*/ 48 h 112"/>
                <a:gd name="T68" fmla="*/ 70 w 81"/>
                <a:gd name="T69" fmla="*/ 45 h 112"/>
                <a:gd name="T70" fmla="*/ 70 w 81"/>
                <a:gd name="T71" fmla="*/ 41 h 112"/>
                <a:gd name="T72" fmla="*/ 70 w 81"/>
                <a:gd name="T73" fmla="*/ 37 h 112"/>
                <a:gd name="T74" fmla="*/ 66 w 81"/>
                <a:gd name="T75" fmla="*/ 34 h 112"/>
                <a:gd name="T76" fmla="*/ 55 w 81"/>
                <a:gd name="T77" fmla="*/ 26 h 112"/>
                <a:gd name="T78" fmla="*/ 52 w 81"/>
                <a:gd name="T79" fmla="*/ 26 h 112"/>
                <a:gd name="T80" fmla="*/ 44 w 81"/>
                <a:gd name="T81" fmla="*/ 26 h 112"/>
                <a:gd name="T82" fmla="*/ 44 w 81"/>
                <a:gd name="T83" fmla="*/ 26 h 112"/>
                <a:gd name="T84" fmla="*/ 48 w 81"/>
                <a:gd name="T85" fmla="*/ 19 h 112"/>
                <a:gd name="T86" fmla="*/ 40 w 81"/>
                <a:gd name="T87" fmla="*/ 11 h 112"/>
                <a:gd name="T88" fmla="*/ 33 w 81"/>
                <a:gd name="T89" fmla="*/ 4 h 112"/>
                <a:gd name="T90" fmla="*/ 29 w 81"/>
                <a:gd name="T91" fmla="*/ 0 h 112"/>
                <a:gd name="T92" fmla="*/ 22 w 81"/>
                <a:gd name="T93" fmla="*/ 0 h 112"/>
                <a:gd name="T94" fmla="*/ 18 w 81"/>
                <a:gd name="T95" fmla="*/ 4 h 112"/>
                <a:gd name="T96" fmla="*/ 11 w 81"/>
                <a:gd name="T97" fmla="*/ 8 h 112"/>
                <a:gd name="T98" fmla="*/ 11 w 81"/>
                <a:gd name="T99" fmla="*/ 15 h 112"/>
                <a:gd name="T100" fmla="*/ 14 w 81"/>
                <a:gd name="T101" fmla="*/ 19 h 112"/>
                <a:gd name="T102" fmla="*/ 18 w 81"/>
                <a:gd name="T103" fmla="*/ 23 h 112"/>
                <a:gd name="T104" fmla="*/ 11 w 81"/>
                <a:gd name="T105" fmla="*/ 26 h 112"/>
                <a:gd name="T106" fmla="*/ 3 w 81"/>
                <a:gd name="T107" fmla="*/ 26 h 112"/>
                <a:gd name="T108" fmla="*/ 3 w 81"/>
                <a:gd name="T109" fmla="*/ 30 h 112"/>
                <a:gd name="T110" fmla="*/ 0 w 81"/>
                <a:gd name="T111" fmla="*/ 37 h 112"/>
                <a:gd name="T112" fmla="*/ 11 w 81"/>
                <a:gd name="T113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2">
                  <a:moveTo>
                    <a:pt x="11" y="48"/>
                  </a:moveTo>
                  <a:lnTo>
                    <a:pt x="11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6" y="97"/>
                  </a:lnTo>
                  <a:lnTo>
                    <a:pt x="29" y="100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7" y="112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5" y="104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70" y="97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1" y="10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4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6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59" y="71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6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3" y="30"/>
                  </a:lnTo>
                  <a:lnTo>
                    <a:pt x="55" y="26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8" y="19"/>
                  </a:lnTo>
                  <a:lnTo>
                    <a:pt x="44" y="15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45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8" name="Freeform 181"/>
            <p:cNvSpPr>
              <a:spLocks noEditPoints="1"/>
            </p:cNvSpPr>
            <p:nvPr/>
          </p:nvSpPr>
          <p:spPr bwMode="auto">
            <a:xfrm>
              <a:off x="2763217" y="2932796"/>
              <a:ext cx="281773" cy="234167"/>
            </a:xfrm>
            <a:custGeom>
              <a:avLst/>
              <a:gdLst>
                <a:gd name="T0" fmla="*/ 34 w 59"/>
                <a:gd name="T1" fmla="*/ 49 h 49"/>
                <a:gd name="T2" fmla="*/ 40 w 59"/>
                <a:gd name="T3" fmla="*/ 44 h 49"/>
                <a:gd name="T4" fmla="*/ 42 w 59"/>
                <a:gd name="T5" fmla="*/ 41 h 49"/>
                <a:gd name="T6" fmla="*/ 40 w 59"/>
                <a:gd name="T7" fmla="*/ 37 h 49"/>
                <a:gd name="T8" fmla="*/ 38 w 59"/>
                <a:gd name="T9" fmla="*/ 35 h 49"/>
                <a:gd name="T10" fmla="*/ 45 w 59"/>
                <a:gd name="T11" fmla="*/ 35 h 49"/>
                <a:gd name="T12" fmla="*/ 52 w 59"/>
                <a:gd name="T13" fmla="*/ 33 h 49"/>
                <a:gd name="T14" fmla="*/ 54 w 59"/>
                <a:gd name="T15" fmla="*/ 29 h 49"/>
                <a:gd name="T16" fmla="*/ 54 w 59"/>
                <a:gd name="T17" fmla="*/ 24 h 49"/>
                <a:gd name="T18" fmla="*/ 58 w 59"/>
                <a:gd name="T19" fmla="*/ 22 h 49"/>
                <a:gd name="T20" fmla="*/ 56 w 59"/>
                <a:gd name="T21" fmla="*/ 19 h 49"/>
                <a:gd name="T22" fmla="*/ 59 w 59"/>
                <a:gd name="T23" fmla="*/ 17 h 49"/>
                <a:gd name="T24" fmla="*/ 55 w 59"/>
                <a:gd name="T25" fmla="*/ 16 h 49"/>
                <a:gd name="T26" fmla="*/ 52 w 59"/>
                <a:gd name="T27" fmla="*/ 16 h 49"/>
                <a:gd name="T28" fmla="*/ 55 w 59"/>
                <a:gd name="T29" fmla="*/ 14 h 49"/>
                <a:gd name="T30" fmla="*/ 51 w 59"/>
                <a:gd name="T31" fmla="*/ 12 h 49"/>
                <a:gd name="T32" fmla="*/ 48 w 59"/>
                <a:gd name="T33" fmla="*/ 10 h 49"/>
                <a:gd name="T34" fmla="*/ 46 w 59"/>
                <a:gd name="T35" fmla="*/ 9 h 49"/>
                <a:gd name="T36" fmla="*/ 50 w 59"/>
                <a:gd name="T37" fmla="*/ 8 h 49"/>
                <a:gd name="T38" fmla="*/ 45 w 59"/>
                <a:gd name="T39" fmla="*/ 7 h 49"/>
                <a:gd name="T40" fmla="*/ 39 w 59"/>
                <a:gd name="T41" fmla="*/ 9 h 49"/>
                <a:gd name="T42" fmla="*/ 35 w 59"/>
                <a:gd name="T43" fmla="*/ 10 h 49"/>
                <a:gd name="T44" fmla="*/ 26 w 59"/>
                <a:gd name="T45" fmla="*/ 9 h 49"/>
                <a:gd name="T46" fmla="*/ 23 w 59"/>
                <a:gd name="T47" fmla="*/ 7 h 49"/>
                <a:gd name="T48" fmla="*/ 18 w 59"/>
                <a:gd name="T49" fmla="*/ 5 h 49"/>
                <a:gd name="T50" fmla="*/ 16 w 59"/>
                <a:gd name="T51" fmla="*/ 1 h 49"/>
                <a:gd name="T52" fmla="*/ 14 w 59"/>
                <a:gd name="T53" fmla="*/ 4 h 49"/>
                <a:gd name="T54" fmla="*/ 15 w 59"/>
                <a:gd name="T55" fmla="*/ 5 h 49"/>
                <a:gd name="T56" fmla="*/ 13 w 59"/>
                <a:gd name="T57" fmla="*/ 6 h 49"/>
                <a:gd name="T58" fmla="*/ 9 w 59"/>
                <a:gd name="T59" fmla="*/ 9 h 49"/>
                <a:gd name="T60" fmla="*/ 7 w 59"/>
                <a:gd name="T61" fmla="*/ 14 h 49"/>
                <a:gd name="T62" fmla="*/ 6 w 59"/>
                <a:gd name="T63" fmla="*/ 11 h 49"/>
                <a:gd name="T64" fmla="*/ 7 w 59"/>
                <a:gd name="T65" fmla="*/ 6 h 49"/>
                <a:gd name="T66" fmla="*/ 8 w 59"/>
                <a:gd name="T67" fmla="*/ 4 h 49"/>
                <a:gd name="T68" fmla="*/ 7 w 59"/>
                <a:gd name="T69" fmla="*/ 4 h 49"/>
                <a:gd name="T70" fmla="*/ 3 w 59"/>
                <a:gd name="T71" fmla="*/ 8 h 49"/>
                <a:gd name="T72" fmla="*/ 0 w 59"/>
                <a:gd name="T73" fmla="*/ 13 h 49"/>
                <a:gd name="T74" fmla="*/ 4 w 59"/>
                <a:gd name="T75" fmla="*/ 18 h 49"/>
                <a:gd name="T76" fmla="*/ 4 w 59"/>
                <a:gd name="T77" fmla="*/ 21 h 49"/>
                <a:gd name="T78" fmla="*/ 8 w 59"/>
                <a:gd name="T79" fmla="*/ 22 h 49"/>
                <a:gd name="T80" fmla="*/ 14 w 59"/>
                <a:gd name="T81" fmla="*/ 23 h 49"/>
                <a:gd name="T82" fmla="*/ 20 w 59"/>
                <a:gd name="T83" fmla="*/ 26 h 49"/>
                <a:gd name="T84" fmla="*/ 24 w 59"/>
                <a:gd name="T85" fmla="*/ 26 h 49"/>
                <a:gd name="T86" fmla="*/ 26 w 59"/>
                <a:gd name="T87" fmla="*/ 28 h 49"/>
                <a:gd name="T88" fmla="*/ 24 w 59"/>
                <a:gd name="T89" fmla="*/ 32 h 49"/>
                <a:gd name="T90" fmla="*/ 24 w 59"/>
                <a:gd name="T91" fmla="*/ 36 h 49"/>
                <a:gd name="T92" fmla="*/ 25 w 59"/>
                <a:gd name="T93" fmla="*/ 41 h 49"/>
                <a:gd name="T94" fmla="*/ 26 w 59"/>
                <a:gd name="T95" fmla="*/ 43 h 49"/>
                <a:gd name="T96" fmla="*/ 22 w 59"/>
                <a:gd name="T97" fmla="*/ 1 h 49"/>
                <a:gd name="T98" fmla="*/ 22 w 59"/>
                <a:gd name="T99" fmla="*/ 2 h 49"/>
                <a:gd name="T100" fmla="*/ 20 w 59"/>
                <a:gd name="T101" fmla="*/ 2 h 49"/>
                <a:gd name="T102" fmla="*/ 15 w 59"/>
                <a:gd name="T103" fmla="*/ 0 h 49"/>
                <a:gd name="T104" fmla="*/ 40 w 59"/>
                <a:gd name="T105" fmla="*/ 6 h 49"/>
                <a:gd name="T106" fmla="*/ 41 w 59"/>
                <a:gd name="T10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49">
                  <a:moveTo>
                    <a:pt x="27" y="47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lose/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lose/>
                  <a:moveTo>
                    <a:pt x="19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39" y="7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79" name="Freeform 182"/>
            <p:cNvSpPr/>
            <p:nvPr/>
          </p:nvSpPr>
          <p:spPr bwMode="auto">
            <a:xfrm>
              <a:off x="2639699" y="2932795"/>
              <a:ext cx="257326" cy="329377"/>
            </a:xfrm>
            <a:custGeom>
              <a:avLst/>
              <a:gdLst>
                <a:gd name="T0" fmla="*/ 163 w 200"/>
                <a:gd name="T1" fmla="*/ 208 h 256"/>
                <a:gd name="T2" fmla="*/ 159 w 200"/>
                <a:gd name="T3" fmla="*/ 186 h 256"/>
                <a:gd name="T4" fmla="*/ 159 w 200"/>
                <a:gd name="T5" fmla="*/ 175 h 256"/>
                <a:gd name="T6" fmla="*/ 174 w 200"/>
                <a:gd name="T7" fmla="*/ 163 h 256"/>
                <a:gd name="T8" fmla="*/ 189 w 200"/>
                <a:gd name="T9" fmla="*/ 160 h 256"/>
                <a:gd name="T10" fmla="*/ 200 w 200"/>
                <a:gd name="T11" fmla="*/ 175 h 256"/>
                <a:gd name="T12" fmla="*/ 193 w 200"/>
                <a:gd name="T13" fmla="*/ 156 h 256"/>
                <a:gd name="T14" fmla="*/ 185 w 200"/>
                <a:gd name="T15" fmla="*/ 152 h 256"/>
                <a:gd name="T16" fmla="*/ 185 w 200"/>
                <a:gd name="T17" fmla="*/ 126 h 256"/>
                <a:gd name="T18" fmla="*/ 185 w 200"/>
                <a:gd name="T19" fmla="*/ 111 h 256"/>
                <a:gd name="T20" fmla="*/ 193 w 200"/>
                <a:gd name="T21" fmla="*/ 97 h 256"/>
                <a:gd name="T22" fmla="*/ 178 w 200"/>
                <a:gd name="T23" fmla="*/ 97 h 256"/>
                <a:gd name="T24" fmla="*/ 167 w 200"/>
                <a:gd name="T25" fmla="*/ 97 h 256"/>
                <a:gd name="T26" fmla="*/ 137 w 200"/>
                <a:gd name="T27" fmla="*/ 86 h 256"/>
                <a:gd name="T28" fmla="*/ 122 w 200"/>
                <a:gd name="T29" fmla="*/ 82 h 256"/>
                <a:gd name="T30" fmla="*/ 111 w 200"/>
                <a:gd name="T31" fmla="*/ 74 h 256"/>
                <a:gd name="T32" fmla="*/ 104 w 200"/>
                <a:gd name="T33" fmla="*/ 52 h 256"/>
                <a:gd name="T34" fmla="*/ 100 w 200"/>
                <a:gd name="T35" fmla="*/ 41 h 256"/>
                <a:gd name="T36" fmla="*/ 111 w 200"/>
                <a:gd name="T37" fmla="*/ 22 h 256"/>
                <a:gd name="T38" fmla="*/ 130 w 200"/>
                <a:gd name="T39" fmla="*/ 11 h 256"/>
                <a:gd name="T40" fmla="*/ 133 w 200"/>
                <a:gd name="T41" fmla="*/ 4 h 256"/>
                <a:gd name="T42" fmla="*/ 122 w 200"/>
                <a:gd name="T43" fmla="*/ 4 h 256"/>
                <a:gd name="T44" fmla="*/ 115 w 200"/>
                <a:gd name="T45" fmla="*/ 8 h 256"/>
                <a:gd name="T46" fmla="*/ 96 w 200"/>
                <a:gd name="T47" fmla="*/ 19 h 256"/>
                <a:gd name="T48" fmla="*/ 82 w 200"/>
                <a:gd name="T49" fmla="*/ 22 h 256"/>
                <a:gd name="T50" fmla="*/ 78 w 200"/>
                <a:gd name="T51" fmla="*/ 26 h 256"/>
                <a:gd name="T52" fmla="*/ 67 w 200"/>
                <a:gd name="T53" fmla="*/ 26 h 256"/>
                <a:gd name="T54" fmla="*/ 59 w 200"/>
                <a:gd name="T55" fmla="*/ 41 h 256"/>
                <a:gd name="T56" fmla="*/ 52 w 200"/>
                <a:gd name="T57" fmla="*/ 48 h 256"/>
                <a:gd name="T58" fmla="*/ 41 w 200"/>
                <a:gd name="T59" fmla="*/ 60 h 256"/>
                <a:gd name="T60" fmla="*/ 37 w 200"/>
                <a:gd name="T61" fmla="*/ 71 h 256"/>
                <a:gd name="T62" fmla="*/ 33 w 200"/>
                <a:gd name="T63" fmla="*/ 63 h 256"/>
                <a:gd name="T64" fmla="*/ 30 w 200"/>
                <a:gd name="T65" fmla="*/ 67 h 256"/>
                <a:gd name="T66" fmla="*/ 19 w 200"/>
                <a:gd name="T67" fmla="*/ 82 h 256"/>
                <a:gd name="T68" fmla="*/ 26 w 200"/>
                <a:gd name="T69" fmla="*/ 93 h 256"/>
                <a:gd name="T70" fmla="*/ 26 w 200"/>
                <a:gd name="T71" fmla="*/ 100 h 256"/>
                <a:gd name="T72" fmla="*/ 26 w 200"/>
                <a:gd name="T73" fmla="*/ 108 h 256"/>
                <a:gd name="T74" fmla="*/ 26 w 200"/>
                <a:gd name="T75" fmla="*/ 126 h 256"/>
                <a:gd name="T76" fmla="*/ 33 w 200"/>
                <a:gd name="T77" fmla="*/ 134 h 256"/>
                <a:gd name="T78" fmla="*/ 22 w 200"/>
                <a:gd name="T79" fmla="*/ 149 h 256"/>
                <a:gd name="T80" fmla="*/ 4 w 200"/>
                <a:gd name="T81" fmla="*/ 167 h 256"/>
                <a:gd name="T82" fmla="*/ 22 w 200"/>
                <a:gd name="T83" fmla="*/ 178 h 256"/>
                <a:gd name="T84" fmla="*/ 37 w 200"/>
                <a:gd name="T85" fmla="*/ 189 h 256"/>
                <a:gd name="T86" fmla="*/ 48 w 200"/>
                <a:gd name="T87" fmla="*/ 186 h 256"/>
                <a:gd name="T88" fmla="*/ 59 w 200"/>
                <a:gd name="T89" fmla="*/ 193 h 256"/>
                <a:gd name="T90" fmla="*/ 74 w 200"/>
                <a:gd name="T91" fmla="*/ 197 h 256"/>
                <a:gd name="T92" fmla="*/ 82 w 200"/>
                <a:gd name="T93" fmla="*/ 208 h 256"/>
                <a:gd name="T94" fmla="*/ 96 w 200"/>
                <a:gd name="T95" fmla="*/ 223 h 256"/>
                <a:gd name="T96" fmla="*/ 104 w 200"/>
                <a:gd name="T97" fmla="*/ 230 h 256"/>
                <a:gd name="T98" fmla="*/ 122 w 200"/>
                <a:gd name="T99" fmla="*/ 226 h 256"/>
                <a:gd name="T100" fmla="*/ 141 w 200"/>
                <a:gd name="T101" fmla="*/ 226 h 256"/>
                <a:gd name="T102" fmla="*/ 137 w 200"/>
                <a:gd name="T103" fmla="*/ 249 h 256"/>
                <a:gd name="T104" fmla="*/ 148 w 200"/>
                <a:gd name="T10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256">
                  <a:moveTo>
                    <a:pt x="148" y="256"/>
                  </a:moveTo>
                  <a:lnTo>
                    <a:pt x="152" y="24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08"/>
                  </a:lnTo>
                  <a:lnTo>
                    <a:pt x="156" y="204"/>
                  </a:lnTo>
                  <a:lnTo>
                    <a:pt x="152" y="201"/>
                  </a:lnTo>
                  <a:lnTo>
                    <a:pt x="148" y="197"/>
                  </a:lnTo>
                  <a:lnTo>
                    <a:pt x="148" y="186"/>
                  </a:lnTo>
                  <a:lnTo>
                    <a:pt x="159" y="186"/>
                  </a:lnTo>
                  <a:lnTo>
                    <a:pt x="163" y="186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59" y="175"/>
                  </a:lnTo>
                  <a:lnTo>
                    <a:pt x="156" y="175"/>
                  </a:lnTo>
                  <a:lnTo>
                    <a:pt x="152" y="171"/>
                  </a:lnTo>
                  <a:lnTo>
                    <a:pt x="156" y="167"/>
                  </a:lnTo>
                  <a:lnTo>
                    <a:pt x="174" y="167"/>
                  </a:lnTo>
                  <a:lnTo>
                    <a:pt x="174" y="163"/>
                  </a:lnTo>
                  <a:lnTo>
                    <a:pt x="178" y="163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5" y="163"/>
                  </a:lnTo>
                  <a:lnTo>
                    <a:pt x="189" y="160"/>
                  </a:lnTo>
                  <a:lnTo>
                    <a:pt x="189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93" y="175"/>
                  </a:lnTo>
                  <a:lnTo>
                    <a:pt x="200" y="175"/>
                  </a:lnTo>
                  <a:lnTo>
                    <a:pt x="196" y="171"/>
                  </a:lnTo>
                  <a:lnTo>
                    <a:pt x="196" y="163"/>
                  </a:lnTo>
                  <a:lnTo>
                    <a:pt x="193" y="160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9" y="141"/>
                  </a:lnTo>
                  <a:lnTo>
                    <a:pt x="185" y="134"/>
                  </a:lnTo>
                  <a:lnTo>
                    <a:pt x="185" y="130"/>
                  </a:lnTo>
                  <a:lnTo>
                    <a:pt x="185" y="126"/>
                  </a:lnTo>
                  <a:lnTo>
                    <a:pt x="185" y="123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1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3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97"/>
                  </a:lnTo>
                  <a:lnTo>
                    <a:pt x="189" y="9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78" y="97"/>
                  </a:lnTo>
                  <a:lnTo>
                    <a:pt x="174" y="97"/>
                  </a:lnTo>
                  <a:lnTo>
                    <a:pt x="174" y="97"/>
                  </a:lnTo>
                  <a:lnTo>
                    <a:pt x="170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3" y="9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1" y="82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6" y="82"/>
                  </a:lnTo>
                  <a:lnTo>
                    <a:pt x="126" y="86"/>
                  </a:lnTo>
                  <a:lnTo>
                    <a:pt x="122" y="82"/>
                  </a:lnTo>
                  <a:lnTo>
                    <a:pt x="119" y="82"/>
                  </a:lnTo>
                  <a:lnTo>
                    <a:pt x="115" y="82"/>
                  </a:lnTo>
                  <a:lnTo>
                    <a:pt x="111" y="78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67"/>
                  </a:lnTo>
                  <a:lnTo>
                    <a:pt x="108" y="63"/>
                  </a:lnTo>
                  <a:lnTo>
                    <a:pt x="104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4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11"/>
                  </a:lnTo>
                  <a:lnTo>
                    <a:pt x="108" y="11"/>
                  </a:lnTo>
                  <a:lnTo>
                    <a:pt x="104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89" y="19"/>
                  </a:lnTo>
                  <a:lnTo>
                    <a:pt x="85" y="19"/>
                  </a:lnTo>
                  <a:lnTo>
                    <a:pt x="82" y="19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9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30" y="89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26" y="97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104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0" y="141"/>
                  </a:lnTo>
                  <a:lnTo>
                    <a:pt x="26" y="145"/>
                  </a:lnTo>
                  <a:lnTo>
                    <a:pt x="22" y="149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4" y="163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8" y="171"/>
                  </a:lnTo>
                  <a:lnTo>
                    <a:pt x="11" y="175"/>
                  </a:lnTo>
                  <a:lnTo>
                    <a:pt x="19" y="178"/>
                  </a:lnTo>
                  <a:lnTo>
                    <a:pt x="22" y="178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5" y="189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63" y="19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8" y="201"/>
                  </a:lnTo>
                  <a:lnTo>
                    <a:pt x="78" y="204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9" y="212"/>
                  </a:lnTo>
                  <a:lnTo>
                    <a:pt x="93" y="215"/>
                  </a:lnTo>
                  <a:lnTo>
                    <a:pt x="93" y="219"/>
                  </a:lnTo>
                  <a:lnTo>
                    <a:pt x="96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96" y="226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9" y="226"/>
                  </a:lnTo>
                  <a:lnTo>
                    <a:pt x="122" y="226"/>
                  </a:lnTo>
                  <a:lnTo>
                    <a:pt x="126" y="230"/>
                  </a:lnTo>
                  <a:lnTo>
                    <a:pt x="133" y="226"/>
                  </a:lnTo>
                  <a:lnTo>
                    <a:pt x="137" y="226"/>
                  </a:lnTo>
                  <a:lnTo>
                    <a:pt x="137" y="226"/>
                  </a:lnTo>
                  <a:lnTo>
                    <a:pt x="141" y="226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48" y="234"/>
                  </a:lnTo>
                  <a:lnTo>
                    <a:pt x="137" y="249"/>
                  </a:lnTo>
                  <a:lnTo>
                    <a:pt x="137" y="252"/>
                  </a:lnTo>
                  <a:lnTo>
                    <a:pt x="141" y="252"/>
                  </a:lnTo>
                  <a:lnTo>
                    <a:pt x="145" y="249"/>
                  </a:lnTo>
                  <a:lnTo>
                    <a:pt x="148" y="252"/>
                  </a:lnTo>
                  <a:lnTo>
                    <a:pt x="148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0" name="Freeform 183"/>
            <p:cNvSpPr>
              <a:spLocks noEditPoints="1"/>
            </p:cNvSpPr>
            <p:nvPr/>
          </p:nvSpPr>
          <p:spPr bwMode="auto">
            <a:xfrm>
              <a:off x="2597240" y="3152809"/>
              <a:ext cx="123517" cy="123517"/>
            </a:xfrm>
            <a:custGeom>
              <a:avLst/>
              <a:gdLst>
                <a:gd name="T0" fmla="*/ 92 w 96"/>
                <a:gd name="T1" fmla="*/ 22 h 96"/>
                <a:gd name="T2" fmla="*/ 89 w 96"/>
                <a:gd name="T3" fmla="*/ 18 h 96"/>
                <a:gd name="T4" fmla="*/ 81 w 96"/>
                <a:gd name="T5" fmla="*/ 15 h 96"/>
                <a:gd name="T6" fmla="*/ 78 w 96"/>
                <a:gd name="T7" fmla="*/ 18 h 96"/>
                <a:gd name="T8" fmla="*/ 78 w 96"/>
                <a:gd name="T9" fmla="*/ 22 h 96"/>
                <a:gd name="T10" fmla="*/ 70 w 96"/>
                <a:gd name="T11" fmla="*/ 18 h 96"/>
                <a:gd name="T12" fmla="*/ 59 w 96"/>
                <a:gd name="T13" fmla="*/ 18 h 96"/>
                <a:gd name="T14" fmla="*/ 59 w 96"/>
                <a:gd name="T15" fmla="*/ 11 h 96"/>
                <a:gd name="T16" fmla="*/ 52 w 96"/>
                <a:gd name="T17" fmla="*/ 7 h 96"/>
                <a:gd name="T18" fmla="*/ 41 w 96"/>
                <a:gd name="T19" fmla="*/ 0 h 96"/>
                <a:gd name="T20" fmla="*/ 33 w 96"/>
                <a:gd name="T21" fmla="*/ 4 h 96"/>
                <a:gd name="T22" fmla="*/ 22 w 96"/>
                <a:gd name="T23" fmla="*/ 7 h 96"/>
                <a:gd name="T24" fmla="*/ 11 w 96"/>
                <a:gd name="T25" fmla="*/ 11 h 96"/>
                <a:gd name="T26" fmla="*/ 15 w 96"/>
                <a:gd name="T27" fmla="*/ 15 h 96"/>
                <a:gd name="T28" fmla="*/ 15 w 96"/>
                <a:gd name="T29" fmla="*/ 22 h 96"/>
                <a:gd name="T30" fmla="*/ 7 w 96"/>
                <a:gd name="T31" fmla="*/ 30 h 96"/>
                <a:gd name="T32" fmla="*/ 7 w 96"/>
                <a:gd name="T33" fmla="*/ 37 h 96"/>
                <a:gd name="T34" fmla="*/ 0 w 96"/>
                <a:gd name="T35" fmla="*/ 41 h 96"/>
                <a:gd name="T36" fmla="*/ 4 w 96"/>
                <a:gd name="T37" fmla="*/ 44 h 96"/>
                <a:gd name="T38" fmla="*/ 4 w 96"/>
                <a:gd name="T39" fmla="*/ 52 h 96"/>
                <a:gd name="T40" fmla="*/ 0 w 96"/>
                <a:gd name="T41" fmla="*/ 55 h 96"/>
                <a:gd name="T42" fmla="*/ 7 w 96"/>
                <a:gd name="T43" fmla="*/ 59 h 96"/>
                <a:gd name="T44" fmla="*/ 11 w 96"/>
                <a:gd name="T45" fmla="*/ 67 h 96"/>
                <a:gd name="T46" fmla="*/ 15 w 96"/>
                <a:gd name="T47" fmla="*/ 59 h 96"/>
                <a:gd name="T48" fmla="*/ 18 w 96"/>
                <a:gd name="T49" fmla="*/ 55 h 96"/>
                <a:gd name="T50" fmla="*/ 18 w 96"/>
                <a:gd name="T51" fmla="*/ 63 h 96"/>
                <a:gd name="T52" fmla="*/ 18 w 96"/>
                <a:gd name="T53" fmla="*/ 59 h 96"/>
                <a:gd name="T54" fmla="*/ 22 w 96"/>
                <a:gd name="T55" fmla="*/ 63 h 96"/>
                <a:gd name="T56" fmla="*/ 22 w 96"/>
                <a:gd name="T57" fmla="*/ 70 h 96"/>
                <a:gd name="T58" fmla="*/ 15 w 96"/>
                <a:gd name="T59" fmla="*/ 74 h 96"/>
                <a:gd name="T60" fmla="*/ 18 w 96"/>
                <a:gd name="T61" fmla="*/ 81 h 96"/>
                <a:gd name="T62" fmla="*/ 11 w 96"/>
                <a:gd name="T63" fmla="*/ 85 h 96"/>
                <a:gd name="T64" fmla="*/ 15 w 96"/>
                <a:gd name="T65" fmla="*/ 89 h 96"/>
                <a:gd name="T66" fmla="*/ 18 w 96"/>
                <a:gd name="T67" fmla="*/ 89 h 96"/>
                <a:gd name="T68" fmla="*/ 29 w 96"/>
                <a:gd name="T69" fmla="*/ 89 h 96"/>
                <a:gd name="T70" fmla="*/ 33 w 96"/>
                <a:gd name="T71" fmla="*/ 96 h 96"/>
                <a:gd name="T72" fmla="*/ 52 w 96"/>
                <a:gd name="T73" fmla="*/ 70 h 96"/>
                <a:gd name="T74" fmla="*/ 70 w 96"/>
                <a:gd name="T75" fmla="*/ 63 h 96"/>
                <a:gd name="T76" fmla="*/ 89 w 96"/>
                <a:gd name="T77" fmla="*/ 48 h 96"/>
                <a:gd name="T78" fmla="*/ 96 w 96"/>
                <a:gd name="T79" fmla="*/ 41 h 96"/>
                <a:gd name="T80" fmla="*/ 96 w 96"/>
                <a:gd name="T81" fmla="*/ 33 h 96"/>
                <a:gd name="T82" fmla="*/ 92 w 96"/>
                <a:gd name="T83" fmla="*/ 26 h 96"/>
                <a:gd name="T84" fmla="*/ 92 w 96"/>
                <a:gd name="T85" fmla="*/ 22 h 96"/>
                <a:gd name="T86" fmla="*/ 92 w 96"/>
                <a:gd name="T87" fmla="*/ 22 h 96"/>
                <a:gd name="T88" fmla="*/ 11 w 96"/>
                <a:gd name="T89" fmla="*/ 70 h 96"/>
                <a:gd name="T90" fmla="*/ 15 w 96"/>
                <a:gd name="T91" fmla="*/ 63 h 96"/>
                <a:gd name="T92" fmla="*/ 15 w 96"/>
                <a:gd name="T93" fmla="*/ 67 h 96"/>
                <a:gd name="T94" fmla="*/ 15 w 96"/>
                <a:gd name="T95" fmla="*/ 70 h 96"/>
                <a:gd name="T96" fmla="*/ 11 w 96"/>
                <a:gd name="T97" fmla="*/ 7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96">
                  <a:moveTo>
                    <a:pt x="92" y="22"/>
                  </a:moveTo>
                  <a:lnTo>
                    <a:pt x="92" y="22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0" y="22"/>
                  </a:lnTo>
                  <a:lnTo>
                    <a:pt x="70" y="18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67"/>
                  </a:lnTo>
                  <a:lnTo>
                    <a:pt x="11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8" y="81"/>
                  </a:lnTo>
                  <a:lnTo>
                    <a:pt x="15" y="81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52" y="70"/>
                  </a:lnTo>
                  <a:lnTo>
                    <a:pt x="52" y="67"/>
                  </a:lnTo>
                  <a:lnTo>
                    <a:pt x="70" y="63"/>
                  </a:lnTo>
                  <a:lnTo>
                    <a:pt x="78" y="59"/>
                  </a:lnTo>
                  <a:lnTo>
                    <a:pt x="89" y="48"/>
                  </a:lnTo>
                  <a:lnTo>
                    <a:pt x="92" y="41"/>
                  </a:lnTo>
                  <a:lnTo>
                    <a:pt x="96" y="41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0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close/>
                  <a:moveTo>
                    <a:pt x="11" y="70"/>
                  </a:moveTo>
                  <a:lnTo>
                    <a:pt x="11" y="70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1" name="Freeform 184"/>
            <p:cNvSpPr/>
            <p:nvPr/>
          </p:nvSpPr>
          <p:spPr bwMode="auto">
            <a:xfrm>
              <a:off x="2592095" y="3181115"/>
              <a:ext cx="271480" cy="362830"/>
            </a:xfrm>
            <a:custGeom>
              <a:avLst/>
              <a:gdLst>
                <a:gd name="T0" fmla="*/ 193 w 211"/>
                <a:gd name="T1" fmla="*/ 167 h 282"/>
                <a:gd name="T2" fmla="*/ 182 w 211"/>
                <a:gd name="T3" fmla="*/ 167 h 282"/>
                <a:gd name="T4" fmla="*/ 182 w 211"/>
                <a:gd name="T5" fmla="*/ 148 h 282"/>
                <a:gd name="T6" fmla="*/ 167 w 211"/>
                <a:gd name="T7" fmla="*/ 152 h 282"/>
                <a:gd name="T8" fmla="*/ 148 w 211"/>
                <a:gd name="T9" fmla="*/ 141 h 282"/>
                <a:gd name="T10" fmla="*/ 126 w 211"/>
                <a:gd name="T11" fmla="*/ 126 h 282"/>
                <a:gd name="T12" fmla="*/ 122 w 211"/>
                <a:gd name="T13" fmla="*/ 115 h 282"/>
                <a:gd name="T14" fmla="*/ 126 w 211"/>
                <a:gd name="T15" fmla="*/ 104 h 282"/>
                <a:gd name="T16" fmla="*/ 133 w 211"/>
                <a:gd name="T17" fmla="*/ 97 h 282"/>
                <a:gd name="T18" fmla="*/ 137 w 211"/>
                <a:gd name="T19" fmla="*/ 82 h 282"/>
                <a:gd name="T20" fmla="*/ 148 w 211"/>
                <a:gd name="T21" fmla="*/ 71 h 282"/>
                <a:gd name="T22" fmla="*/ 170 w 211"/>
                <a:gd name="T23" fmla="*/ 63 h 282"/>
                <a:gd name="T24" fmla="*/ 178 w 211"/>
                <a:gd name="T25" fmla="*/ 63 h 282"/>
                <a:gd name="T26" fmla="*/ 185 w 211"/>
                <a:gd name="T27" fmla="*/ 63 h 282"/>
                <a:gd name="T28" fmla="*/ 174 w 211"/>
                <a:gd name="T29" fmla="*/ 59 h 282"/>
                <a:gd name="T30" fmla="*/ 182 w 211"/>
                <a:gd name="T31" fmla="*/ 37 h 282"/>
                <a:gd name="T32" fmla="*/ 174 w 211"/>
                <a:gd name="T33" fmla="*/ 33 h 282"/>
                <a:gd name="T34" fmla="*/ 156 w 211"/>
                <a:gd name="T35" fmla="*/ 33 h 282"/>
                <a:gd name="T36" fmla="*/ 141 w 211"/>
                <a:gd name="T37" fmla="*/ 37 h 282"/>
                <a:gd name="T38" fmla="*/ 137 w 211"/>
                <a:gd name="T39" fmla="*/ 33 h 282"/>
                <a:gd name="T40" fmla="*/ 130 w 211"/>
                <a:gd name="T41" fmla="*/ 22 h 282"/>
                <a:gd name="T42" fmla="*/ 115 w 211"/>
                <a:gd name="T43" fmla="*/ 11 h 282"/>
                <a:gd name="T44" fmla="*/ 108 w 211"/>
                <a:gd name="T45" fmla="*/ 4 h 282"/>
                <a:gd name="T46" fmla="*/ 96 w 211"/>
                <a:gd name="T47" fmla="*/ 0 h 282"/>
                <a:gd name="T48" fmla="*/ 100 w 211"/>
                <a:gd name="T49" fmla="*/ 15 h 282"/>
                <a:gd name="T50" fmla="*/ 82 w 211"/>
                <a:gd name="T51" fmla="*/ 37 h 282"/>
                <a:gd name="T52" fmla="*/ 41 w 211"/>
                <a:gd name="T53" fmla="*/ 71 h 282"/>
                <a:gd name="T54" fmla="*/ 30 w 211"/>
                <a:gd name="T55" fmla="*/ 67 h 282"/>
                <a:gd name="T56" fmla="*/ 15 w 211"/>
                <a:gd name="T57" fmla="*/ 67 h 282"/>
                <a:gd name="T58" fmla="*/ 19 w 211"/>
                <a:gd name="T59" fmla="*/ 56 h 282"/>
                <a:gd name="T60" fmla="*/ 8 w 211"/>
                <a:gd name="T61" fmla="*/ 59 h 282"/>
                <a:gd name="T62" fmla="*/ 0 w 211"/>
                <a:gd name="T63" fmla="*/ 71 h 282"/>
                <a:gd name="T64" fmla="*/ 0 w 211"/>
                <a:gd name="T65" fmla="*/ 78 h 282"/>
                <a:gd name="T66" fmla="*/ 4 w 211"/>
                <a:gd name="T67" fmla="*/ 89 h 282"/>
                <a:gd name="T68" fmla="*/ 4 w 211"/>
                <a:gd name="T69" fmla="*/ 97 h 282"/>
                <a:gd name="T70" fmla="*/ 26 w 211"/>
                <a:gd name="T71" fmla="*/ 104 h 282"/>
                <a:gd name="T72" fmla="*/ 33 w 211"/>
                <a:gd name="T73" fmla="*/ 119 h 282"/>
                <a:gd name="T74" fmla="*/ 45 w 211"/>
                <a:gd name="T75" fmla="*/ 134 h 282"/>
                <a:gd name="T76" fmla="*/ 52 w 211"/>
                <a:gd name="T77" fmla="*/ 148 h 282"/>
                <a:gd name="T78" fmla="*/ 59 w 211"/>
                <a:gd name="T79" fmla="*/ 163 h 282"/>
                <a:gd name="T80" fmla="*/ 63 w 211"/>
                <a:gd name="T81" fmla="*/ 171 h 282"/>
                <a:gd name="T82" fmla="*/ 74 w 211"/>
                <a:gd name="T83" fmla="*/ 186 h 282"/>
                <a:gd name="T84" fmla="*/ 85 w 211"/>
                <a:gd name="T85" fmla="*/ 200 h 282"/>
                <a:gd name="T86" fmla="*/ 85 w 211"/>
                <a:gd name="T87" fmla="*/ 212 h 282"/>
                <a:gd name="T88" fmla="*/ 89 w 211"/>
                <a:gd name="T89" fmla="*/ 215 h 282"/>
                <a:gd name="T90" fmla="*/ 96 w 211"/>
                <a:gd name="T91" fmla="*/ 223 h 282"/>
                <a:gd name="T92" fmla="*/ 108 w 211"/>
                <a:gd name="T93" fmla="*/ 230 h 282"/>
                <a:gd name="T94" fmla="*/ 119 w 211"/>
                <a:gd name="T95" fmla="*/ 237 h 282"/>
                <a:gd name="T96" fmla="*/ 126 w 211"/>
                <a:gd name="T97" fmla="*/ 241 h 282"/>
                <a:gd name="T98" fmla="*/ 133 w 211"/>
                <a:gd name="T99" fmla="*/ 249 h 282"/>
                <a:gd name="T100" fmla="*/ 148 w 211"/>
                <a:gd name="T101" fmla="*/ 256 h 282"/>
                <a:gd name="T102" fmla="*/ 159 w 211"/>
                <a:gd name="T103" fmla="*/ 260 h 282"/>
                <a:gd name="T104" fmla="*/ 170 w 211"/>
                <a:gd name="T105" fmla="*/ 267 h 282"/>
                <a:gd name="T106" fmla="*/ 178 w 211"/>
                <a:gd name="T107" fmla="*/ 275 h 282"/>
                <a:gd name="T108" fmla="*/ 189 w 211"/>
                <a:gd name="T109" fmla="*/ 282 h 282"/>
                <a:gd name="T110" fmla="*/ 200 w 211"/>
                <a:gd name="T111" fmla="*/ 278 h 282"/>
                <a:gd name="T112" fmla="*/ 204 w 211"/>
                <a:gd name="T113" fmla="*/ 267 h 282"/>
                <a:gd name="T114" fmla="*/ 200 w 211"/>
                <a:gd name="T115" fmla="*/ 263 h 282"/>
                <a:gd name="T116" fmla="*/ 211 w 211"/>
                <a:gd name="T117" fmla="*/ 249 h 282"/>
                <a:gd name="T118" fmla="*/ 207 w 211"/>
                <a:gd name="T119" fmla="*/ 230 h 282"/>
                <a:gd name="T120" fmla="*/ 207 w 211"/>
                <a:gd name="T121" fmla="*/ 212 h 282"/>
                <a:gd name="T122" fmla="*/ 211 w 211"/>
                <a:gd name="T123" fmla="*/ 18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282">
                  <a:moveTo>
                    <a:pt x="196" y="167"/>
                  </a:moveTo>
                  <a:lnTo>
                    <a:pt x="196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2" y="163"/>
                  </a:lnTo>
                  <a:lnTo>
                    <a:pt x="178" y="152"/>
                  </a:lnTo>
                  <a:lnTo>
                    <a:pt x="178" y="148"/>
                  </a:lnTo>
                  <a:lnTo>
                    <a:pt x="182" y="148"/>
                  </a:lnTo>
                  <a:lnTo>
                    <a:pt x="182" y="145"/>
                  </a:lnTo>
                  <a:lnTo>
                    <a:pt x="178" y="141"/>
                  </a:lnTo>
                  <a:lnTo>
                    <a:pt x="174" y="145"/>
                  </a:lnTo>
                  <a:lnTo>
                    <a:pt x="167" y="152"/>
                  </a:lnTo>
                  <a:lnTo>
                    <a:pt x="159" y="152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8" y="141"/>
                  </a:lnTo>
                  <a:lnTo>
                    <a:pt x="141" y="141"/>
                  </a:lnTo>
                  <a:lnTo>
                    <a:pt x="130" y="141"/>
                  </a:lnTo>
                  <a:lnTo>
                    <a:pt x="137" y="137"/>
                  </a:lnTo>
                  <a:lnTo>
                    <a:pt x="126" y="126"/>
                  </a:lnTo>
                  <a:lnTo>
                    <a:pt x="122" y="123"/>
                  </a:lnTo>
                  <a:lnTo>
                    <a:pt x="122" y="119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6" y="111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26" y="104"/>
                  </a:lnTo>
                  <a:lnTo>
                    <a:pt x="130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3" y="93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2"/>
                  </a:lnTo>
                  <a:lnTo>
                    <a:pt x="137" y="78"/>
                  </a:lnTo>
                  <a:lnTo>
                    <a:pt x="141" y="78"/>
                  </a:lnTo>
                  <a:lnTo>
                    <a:pt x="145" y="74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52" y="71"/>
                  </a:lnTo>
                  <a:lnTo>
                    <a:pt x="159" y="67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85" y="67"/>
                  </a:lnTo>
                  <a:lnTo>
                    <a:pt x="185" y="63"/>
                  </a:lnTo>
                  <a:lnTo>
                    <a:pt x="185" y="59"/>
                  </a:lnTo>
                  <a:lnTo>
                    <a:pt x="182" y="56"/>
                  </a:lnTo>
                  <a:lnTo>
                    <a:pt x="178" y="59"/>
                  </a:lnTo>
                  <a:lnTo>
                    <a:pt x="174" y="59"/>
                  </a:lnTo>
                  <a:lnTo>
                    <a:pt x="174" y="56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78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0" y="33"/>
                  </a:lnTo>
                  <a:lnTo>
                    <a:pt x="163" y="37"/>
                  </a:lnTo>
                  <a:lnTo>
                    <a:pt x="159" y="33"/>
                  </a:lnTo>
                  <a:lnTo>
                    <a:pt x="156" y="33"/>
                  </a:lnTo>
                  <a:lnTo>
                    <a:pt x="152" y="37"/>
                  </a:lnTo>
                  <a:lnTo>
                    <a:pt x="148" y="37"/>
                  </a:lnTo>
                  <a:lnTo>
                    <a:pt x="145" y="37"/>
                  </a:lnTo>
                  <a:lnTo>
                    <a:pt x="141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37" y="33"/>
                  </a:lnTo>
                  <a:lnTo>
                    <a:pt x="133" y="30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30" y="22"/>
                  </a:lnTo>
                  <a:lnTo>
                    <a:pt x="126" y="19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100" y="8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93" y="26"/>
                  </a:lnTo>
                  <a:lnTo>
                    <a:pt x="82" y="37"/>
                  </a:lnTo>
                  <a:lnTo>
                    <a:pt x="74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41" y="71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1" y="56"/>
                  </a:lnTo>
                  <a:lnTo>
                    <a:pt x="8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8" y="85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3" y="119"/>
                  </a:lnTo>
                  <a:lnTo>
                    <a:pt x="37" y="123"/>
                  </a:lnTo>
                  <a:lnTo>
                    <a:pt x="41" y="126"/>
                  </a:lnTo>
                  <a:lnTo>
                    <a:pt x="41" y="130"/>
                  </a:lnTo>
                  <a:lnTo>
                    <a:pt x="45" y="134"/>
                  </a:lnTo>
                  <a:lnTo>
                    <a:pt x="45" y="137"/>
                  </a:lnTo>
                  <a:lnTo>
                    <a:pt x="48" y="141"/>
                  </a:lnTo>
                  <a:lnTo>
                    <a:pt x="48" y="145"/>
                  </a:lnTo>
                  <a:lnTo>
                    <a:pt x="52" y="148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6" y="160"/>
                  </a:lnTo>
                  <a:lnTo>
                    <a:pt x="59" y="163"/>
                  </a:lnTo>
                  <a:lnTo>
                    <a:pt x="63" y="167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8" y="189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9" y="208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9" y="215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08" y="234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9" y="237"/>
                  </a:lnTo>
                  <a:lnTo>
                    <a:pt x="119" y="234"/>
                  </a:lnTo>
                  <a:lnTo>
                    <a:pt x="119" y="237"/>
                  </a:lnTo>
                  <a:lnTo>
                    <a:pt x="119" y="241"/>
                  </a:lnTo>
                  <a:lnTo>
                    <a:pt x="126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3" y="249"/>
                  </a:lnTo>
                  <a:lnTo>
                    <a:pt x="137" y="249"/>
                  </a:lnTo>
                  <a:lnTo>
                    <a:pt x="141" y="249"/>
                  </a:lnTo>
                  <a:lnTo>
                    <a:pt x="145" y="252"/>
                  </a:lnTo>
                  <a:lnTo>
                    <a:pt x="148" y="256"/>
                  </a:lnTo>
                  <a:lnTo>
                    <a:pt x="152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9" y="260"/>
                  </a:lnTo>
                  <a:lnTo>
                    <a:pt x="163" y="263"/>
                  </a:lnTo>
                  <a:lnTo>
                    <a:pt x="167" y="263"/>
                  </a:lnTo>
                  <a:lnTo>
                    <a:pt x="167" y="267"/>
                  </a:lnTo>
                  <a:lnTo>
                    <a:pt x="170" y="267"/>
                  </a:lnTo>
                  <a:lnTo>
                    <a:pt x="170" y="271"/>
                  </a:lnTo>
                  <a:lnTo>
                    <a:pt x="170" y="271"/>
                  </a:lnTo>
                  <a:lnTo>
                    <a:pt x="174" y="271"/>
                  </a:lnTo>
                  <a:lnTo>
                    <a:pt x="178" y="275"/>
                  </a:lnTo>
                  <a:lnTo>
                    <a:pt x="182" y="278"/>
                  </a:lnTo>
                  <a:lnTo>
                    <a:pt x="185" y="282"/>
                  </a:lnTo>
                  <a:lnTo>
                    <a:pt x="189" y="282"/>
                  </a:lnTo>
                  <a:lnTo>
                    <a:pt x="189" y="282"/>
                  </a:lnTo>
                  <a:lnTo>
                    <a:pt x="193" y="282"/>
                  </a:lnTo>
                  <a:lnTo>
                    <a:pt x="196" y="278"/>
                  </a:lnTo>
                  <a:lnTo>
                    <a:pt x="196" y="278"/>
                  </a:lnTo>
                  <a:lnTo>
                    <a:pt x="200" y="278"/>
                  </a:lnTo>
                  <a:lnTo>
                    <a:pt x="204" y="275"/>
                  </a:lnTo>
                  <a:lnTo>
                    <a:pt x="200" y="271"/>
                  </a:lnTo>
                  <a:lnTo>
                    <a:pt x="200" y="271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0" y="263"/>
                  </a:lnTo>
                  <a:lnTo>
                    <a:pt x="204" y="260"/>
                  </a:lnTo>
                  <a:lnTo>
                    <a:pt x="207" y="256"/>
                  </a:lnTo>
                  <a:lnTo>
                    <a:pt x="211" y="252"/>
                  </a:lnTo>
                  <a:lnTo>
                    <a:pt x="211" y="249"/>
                  </a:lnTo>
                  <a:lnTo>
                    <a:pt x="207" y="241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0"/>
                  </a:lnTo>
                  <a:lnTo>
                    <a:pt x="204" y="230"/>
                  </a:lnTo>
                  <a:lnTo>
                    <a:pt x="207" y="226"/>
                  </a:lnTo>
                  <a:lnTo>
                    <a:pt x="207" y="223"/>
                  </a:lnTo>
                  <a:lnTo>
                    <a:pt x="207" y="212"/>
                  </a:lnTo>
                  <a:lnTo>
                    <a:pt x="207" y="208"/>
                  </a:lnTo>
                  <a:lnTo>
                    <a:pt x="207" y="204"/>
                  </a:lnTo>
                  <a:lnTo>
                    <a:pt x="207" y="193"/>
                  </a:lnTo>
                  <a:lnTo>
                    <a:pt x="211" y="189"/>
                  </a:lnTo>
                  <a:lnTo>
                    <a:pt x="211" y="186"/>
                  </a:lnTo>
                  <a:lnTo>
                    <a:pt x="19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2" name="Freeform 185"/>
            <p:cNvSpPr/>
            <p:nvPr/>
          </p:nvSpPr>
          <p:spPr bwMode="auto">
            <a:xfrm>
              <a:off x="2844273" y="3367677"/>
              <a:ext cx="262473" cy="266333"/>
            </a:xfrm>
            <a:custGeom>
              <a:avLst/>
              <a:gdLst>
                <a:gd name="T0" fmla="*/ 197 w 204"/>
                <a:gd name="T1" fmla="*/ 152 h 207"/>
                <a:gd name="T2" fmla="*/ 197 w 204"/>
                <a:gd name="T3" fmla="*/ 118 h 207"/>
                <a:gd name="T4" fmla="*/ 186 w 204"/>
                <a:gd name="T5" fmla="*/ 100 h 207"/>
                <a:gd name="T6" fmla="*/ 152 w 204"/>
                <a:gd name="T7" fmla="*/ 85 h 207"/>
                <a:gd name="T8" fmla="*/ 152 w 204"/>
                <a:gd name="T9" fmla="*/ 67 h 207"/>
                <a:gd name="T10" fmla="*/ 134 w 204"/>
                <a:gd name="T11" fmla="*/ 63 h 207"/>
                <a:gd name="T12" fmla="*/ 126 w 204"/>
                <a:gd name="T13" fmla="*/ 55 h 207"/>
                <a:gd name="T14" fmla="*/ 111 w 204"/>
                <a:gd name="T15" fmla="*/ 52 h 207"/>
                <a:gd name="T16" fmla="*/ 97 w 204"/>
                <a:gd name="T17" fmla="*/ 41 h 207"/>
                <a:gd name="T18" fmla="*/ 86 w 204"/>
                <a:gd name="T19" fmla="*/ 41 h 207"/>
                <a:gd name="T20" fmla="*/ 74 w 204"/>
                <a:gd name="T21" fmla="*/ 33 h 207"/>
                <a:gd name="T22" fmla="*/ 71 w 204"/>
                <a:gd name="T23" fmla="*/ 22 h 207"/>
                <a:gd name="T24" fmla="*/ 67 w 204"/>
                <a:gd name="T25" fmla="*/ 7 h 207"/>
                <a:gd name="T26" fmla="*/ 63 w 204"/>
                <a:gd name="T27" fmla="*/ 3 h 207"/>
                <a:gd name="T28" fmla="*/ 52 w 204"/>
                <a:gd name="T29" fmla="*/ 3 h 207"/>
                <a:gd name="T30" fmla="*/ 34 w 204"/>
                <a:gd name="T31" fmla="*/ 15 h 207"/>
                <a:gd name="T32" fmla="*/ 23 w 204"/>
                <a:gd name="T33" fmla="*/ 18 h 207"/>
                <a:gd name="T34" fmla="*/ 11 w 204"/>
                <a:gd name="T35" fmla="*/ 22 h 207"/>
                <a:gd name="T36" fmla="*/ 15 w 204"/>
                <a:gd name="T37" fmla="*/ 44 h 207"/>
                <a:gd name="T38" fmla="*/ 11 w 204"/>
                <a:gd name="T39" fmla="*/ 63 h 207"/>
                <a:gd name="T40" fmla="*/ 11 w 204"/>
                <a:gd name="T41" fmla="*/ 81 h 207"/>
                <a:gd name="T42" fmla="*/ 11 w 204"/>
                <a:gd name="T43" fmla="*/ 89 h 207"/>
                <a:gd name="T44" fmla="*/ 15 w 204"/>
                <a:gd name="T45" fmla="*/ 104 h 207"/>
                <a:gd name="T46" fmla="*/ 8 w 204"/>
                <a:gd name="T47" fmla="*/ 115 h 207"/>
                <a:gd name="T48" fmla="*/ 8 w 204"/>
                <a:gd name="T49" fmla="*/ 122 h 207"/>
                <a:gd name="T50" fmla="*/ 11 w 204"/>
                <a:gd name="T51" fmla="*/ 126 h 207"/>
                <a:gd name="T52" fmla="*/ 15 w 204"/>
                <a:gd name="T53" fmla="*/ 133 h 207"/>
                <a:gd name="T54" fmla="*/ 15 w 204"/>
                <a:gd name="T55" fmla="*/ 144 h 207"/>
                <a:gd name="T56" fmla="*/ 26 w 204"/>
                <a:gd name="T57" fmla="*/ 156 h 207"/>
                <a:gd name="T58" fmla="*/ 23 w 204"/>
                <a:gd name="T59" fmla="*/ 170 h 207"/>
                <a:gd name="T60" fmla="*/ 45 w 204"/>
                <a:gd name="T61" fmla="*/ 207 h 207"/>
                <a:gd name="T62" fmla="*/ 52 w 204"/>
                <a:gd name="T63" fmla="*/ 207 h 207"/>
                <a:gd name="T64" fmla="*/ 56 w 204"/>
                <a:gd name="T65" fmla="*/ 200 h 207"/>
                <a:gd name="T66" fmla="*/ 71 w 204"/>
                <a:gd name="T67" fmla="*/ 196 h 207"/>
                <a:gd name="T68" fmla="*/ 82 w 204"/>
                <a:gd name="T69" fmla="*/ 193 h 207"/>
                <a:gd name="T70" fmla="*/ 93 w 204"/>
                <a:gd name="T71" fmla="*/ 196 h 207"/>
                <a:gd name="T72" fmla="*/ 97 w 204"/>
                <a:gd name="T73" fmla="*/ 204 h 207"/>
                <a:gd name="T74" fmla="*/ 100 w 204"/>
                <a:gd name="T75" fmla="*/ 196 h 207"/>
                <a:gd name="T76" fmla="*/ 119 w 204"/>
                <a:gd name="T77" fmla="*/ 193 h 207"/>
                <a:gd name="T78" fmla="*/ 130 w 204"/>
                <a:gd name="T79" fmla="*/ 182 h 207"/>
                <a:gd name="T80" fmla="*/ 126 w 204"/>
                <a:gd name="T81" fmla="*/ 170 h 207"/>
                <a:gd name="T82" fmla="*/ 134 w 204"/>
                <a:gd name="T83" fmla="*/ 156 h 207"/>
                <a:gd name="T84" fmla="*/ 178 w 204"/>
                <a:gd name="T85" fmla="*/ 148 h 207"/>
                <a:gd name="T86" fmla="*/ 197 w 204"/>
                <a:gd name="T87" fmla="*/ 1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" h="207">
                  <a:moveTo>
                    <a:pt x="197" y="159"/>
                  </a:moveTo>
                  <a:lnTo>
                    <a:pt x="197" y="156"/>
                  </a:lnTo>
                  <a:lnTo>
                    <a:pt x="197" y="152"/>
                  </a:lnTo>
                  <a:lnTo>
                    <a:pt x="204" y="137"/>
                  </a:lnTo>
                  <a:lnTo>
                    <a:pt x="204" y="133"/>
                  </a:lnTo>
                  <a:lnTo>
                    <a:pt x="197" y="118"/>
                  </a:lnTo>
                  <a:lnTo>
                    <a:pt x="186" y="115"/>
                  </a:lnTo>
                  <a:lnTo>
                    <a:pt x="189" y="111"/>
                  </a:lnTo>
                  <a:lnTo>
                    <a:pt x="186" y="100"/>
                  </a:lnTo>
                  <a:lnTo>
                    <a:pt x="156" y="100"/>
                  </a:lnTo>
                  <a:lnTo>
                    <a:pt x="156" y="92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5" y="63"/>
                  </a:lnTo>
                  <a:lnTo>
                    <a:pt x="134" y="63"/>
                  </a:lnTo>
                  <a:lnTo>
                    <a:pt x="130" y="59"/>
                  </a:lnTo>
                  <a:lnTo>
                    <a:pt x="126" y="59"/>
                  </a:lnTo>
                  <a:lnTo>
                    <a:pt x="126" y="55"/>
                  </a:lnTo>
                  <a:lnTo>
                    <a:pt x="123" y="55"/>
                  </a:lnTo>
                  <a:lnTo>
                    <a:pt x="115" y="52"/>
                  </a:lnTo>
                  <a:lnTo>
                    <a:pt x="111" y="52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97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6" y="41"/>
                  </a:lnTo>
                  <a:lnTo>
                    <a:pt x="78" y="41"/>
                  </a:lnTo>
                  <a:lnTo>
                    <a:pt x="74" y="37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7" y="26"/>
                  </a:lnTo>
                  <a:lnTo>
                    <a:pt x="71" y="22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5" y="3"/>
                  </a:lnTo>
                  <a:lnTo>
                    <a:pt x="37" y="11"/>
                  </a:lnTo>
                  <a:lnTo>
                    <a:pt x="34" y="15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1" y="48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1" y="67"/>
                  </a:lnTo>
                  <a:lnTo>
                    <a:pt x="11" y="78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1" y="111"/>
                  </a:lnTo>
                  <a:lnTo>
                    <a:pt x="8" y="115"/>
                  </a:lnTo>
                  <a:lnTo>
                    <a:pt x="4" y="118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1" y="126"/>
                  </a:lnTo>
                  <a:lnTo>
                    <a:pt x="11" y="130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5" y="144"/>
                  </a:lnTo>
                  <a:lnTo>
                    <a:pt x="19" y="148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9"/>
                  </a:lnTo>
                  <a:lnTo>
                    <a:pt x="26" y="163"/>
                  </a:lnTo>
                  <a:lnTo>
                    <a:pt x="23" y="170"/>
                  </a:lnTo>
                  <a:lnTo>
                    <a:pt x="23" y="174"/>
                  </a:lnTo>
                  <a:lnTo>
                    <a:pt x="34" y="178"/>
                  </a:lnTo>
                  <a:lnTo>
                    <a:pt x="45" y="207"/>
                  </a:lnTo>
                  <a:lnTo>
                    <a:pt x="49" y="207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6" y="204"/>
                  </a:lnTo>
                  <a:lnTo>
                    <a:pt x="56" y="200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1" y="196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3" y="193"/>
                  </a:lnTo>
                  <a:lnTo>
                    <a:pt x="93" y="196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104" y="193"/>
                  </a:lnTo>
                  <a:lnTo>
                    <a:pt x="111" y="193"/>
                  </a:lnTo>
                  <a:lnTo>
                    <a:pt x="119" y="193"/>
                  </a:lnTo>
                  <a:lnTo>
                    <a:pt x="123" y="196"/>
                  </a:lnTo>
                  <a:lnTo>
                    <a:pt x="126" y="189"/>
                  </a:lnTo>
                  <a:lnTo>
                    <a:pt x="130" y="182"/>
                  </a:lnTo>
                  <a:lnTo>
                    <a:pt x="130" y="178"/>
                  </a:lnTo>
                  <a:lnTo>
                    <a:pt x="130" y="174"/>
                  </a:lnTo>
                  <a:lnTo>
                    <a:pt x="126" y="170"/>
                  </a:lnTo>
                  <a:lnTo>
                    <a:pt x="134" y="163"/>
                  </a:lnTo>
                  <a:lnTo>
                    <a:pt x="134" y="159"/>
                  </a:lnTo>
                  <a:lnTo>
                    <a:pt x="134" y="156"/>
                  </a:lnTo>
                  <a:lnTo>
                    <a:pt x="137" y="156"/>
                  </a:lnTo>
                  <a:lnTo>
                    <a:pt x="160" y="148"/>
                  </a:lnTo>
                  <a:lnTo>
                    <a:pt x="178" y="148"/>
                  </a:lnTo>
                  <a:lnTo>
                    <a:pt x="189" y="156"/>
                  </a:lnTo>
                  <a:lnTo>
                    <a:pt x="193" y="156"/>
                  </a:lnTo>
                  <a:lnTo>
                    <a:pt x="197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3" name="Freeform 186"/>
            <p:cNvSpPr/>
            <p:nvPr/>
          </p:nvSpPr>
          <p:spPr bwMode="auto">
            <a:xfrm>
              <a:off x="3002529" y="3558098"/>
              <a:ext cx="180128" cy="172409"/>
            </a:xfrm>
            <a:custGeom>
              <a:avLst/>
              <a:gdLst>
                <a:gd name="T0" fmla="*/ 3 w 140"/>
                <a:gd name="T1" fmla="*/ 41 h 134"/>
                <a:gd name="T2" fmla="*/ 7 w 140"/>
                <a:gd name="T3" fmla="*/ 30 h 134"/>
                <a:gd name="T4" fmla="*/ 3 w 140"/>
                <a:gd name="T5" fmla="*/ 22 h 134"/>
                <a:gd name="T6" fmla="*/ 11 w 140"/>
                <a:gd name="T7" fmla="*/ 11 h 134"/>
                <a:gd name="T8" fmla="*/ 14 w 140"/>
                <a:gd name="T9" fmla="*/ 8 h 134"/>
                <a:gd name="T10" fmla="*/ 55 w 140"/>
                <a:gd name="T11" fmla="*/ 0 h 134"/>
                <a:gd name="T12" fmla="*/ 70 w 140"/>
                <a:gd name="T13" fmla="*/ 8 h 134"/>
                <a:gd name="T14" fmla="*/ 74 w 140"/>
                <a:gd name="T15" fmla="*/ 15 h 134"/>
                <a:gd name="T16" fmla="*/ 77 w 140"/>
                <a:gd name="T17" fmla="*/ 22 h 134"/>
                <a:gd name="T18" fmla="*/ 77 w 140"/>
                <a:gd name="T19" fmla="*/ 37 h 134"/>
                <a:gd name="T20" fmla="*/ 77 w 140"/>
                <a:gd name="T21" fmla="*/ 41 h 134"/>
                <a:gd name="T22" fmla="*/ 85 w 140"/>
                <a:gd name="T23" fmla="*/ 45 h 134"/>
                <a:gd name="T24" fmla="*/ 96 w 140"/>
                <a:gd name="T25" fmla="*/ 45 h 134"/>
                <a:gd name="T26" fmla="*/ 107 w 140"/>
                <a:gd name="T27" fmla="*/ 45 h 134"/>
                <a:gd name="T28" fmla="*/ 114 w 140"/>
                <a:gd name="T29" fmla="*/ 48 h 134"/>
                <a:gd name="T30" fmla="*/ 122 w 140"/>
                <a:gd name="T31" fmla="*/ 67 h 134"/>
                <a:gd name="T32" fmla="*/ 125 w 140"/>
                <a:gd name="T33" fmla="*/ 74 h 134"/>
                <a:gd name="T34" fmla="*/ 137 w 140"/>
                <a:gd name="T35" fmla="*/ 71 h 134"/>
                <a:gd name="T36" fmla="*/ 140 w 140"/>
                <a:gd name="T37" fmla="*/ 74 h 134"/>
                <a:gd name="T38" fmla="*/ 140 w 140"/>
                <a:gd name="T39" fmla="*/ 93 h 134"/>
                <a:gd name="T40" fmla="*/ 137 w 140"/>
                <a:gd name="T41" fmla="*/ 93 h 134"/>
                <a:gd name="T42" fmla="*/ 137 w 140"/>
                <a:gd name="T43" fmla="*/ 97 h 134"/>
                <a:gd name="T44" fmla="*/ 137 w 140"/>
                <a:gd name="T45" fmla="*/ 100 h 134"/>
                <a:gd name="T46" fmla="*/ 137 w 140"/>
                <a:gd name="T47" fmla="*/ 104 h 134"/>
                <a:gd name="T48" fmla="*/ 133 w 140"/>
                <a:gd name="T49" fmla="*/ 111 h 134"/>
                <a:gd name="T50" fmla="*/ 129 w 140"/>
                <a:gd name="T51" fmla="*/ 119 h 134"/>
                <a:gd name="T52" fmla="*/ 122 w 140"/>
                <a:gd name="T53" fmla="*/ 126 h 134"/>
                <a:gd name="T54" fmla="*/ 114 w 140"/>
                <a:gd name="T55" fmla="*/ 130 h 134"/>
                <a:gd name="T56" fmla="*/ 111 w 140"/>
                <a:gd name="T57" fmla="*/ 134 h 134"/>
                <a:gd name="T58" fmla="*/ 107 w 140"/>
                <a:gd name="T59" fmla="*/ 134 h 134"/>
                <a:gd name="T60" fmla="*/ 96 w 140"/>
                <a:gd name="T61" fmla="*/ 130 h 134"/>
                <a:gd name="T62" fmla="*/ 74 w 140"/>
                <a:gd name="T63" fmla="*/ 130 h 134"/>
                <a:gd name="T64" fmla="*/ 74 w 140"/>
                <a:gd name="T65" fmla="*/ 126 h 134"/>
                <a:gd name="T66" fmla="*/ 81 w 140"/>
                <a:gd name="T67" fmla="*/ 115 h 134"/>
                <a:gd name="T68" fmla="*/ 81 w 140"/>
                <a:gd name="T69" fmla="*/ 111 h 134"/>
                <a:gd name="T70" fmla="*/ 85 w 140"/>
                <a:gd name="T71" fmla="*/ 104 h 134"/>
                <a:gd name="T72" fmla="*/ 85 w 140"/>
                <a:gd name="T73" fmla="*/ 97 h 134"/>
                <a:gd name="T74" fmla="*/ 77 w 140"/>
                <a:gd name="T75" fmla="*/ 89 h 134"/>
                <a:gd name="T76" fmla="*/ 59 w 140"/>
                <a:gd name="T77" fmla="*/ 85 h 134"/>
                <a:gd name="T78" fmla="*/ 48 w 140"/>
                <a:gd name="T79" fmla="*/ 82 h 134"/>
                <a:gd name="T80" fmla="*/ 33 w 140"/>
                <a:gd name="T81" fmla="*/ 74 h 134"/>
                <a:gd name="T82" fmla="*/ 25 w 140"/>
                <a:gd name="T83" fmla="*/ 67 h 134"/>
                <a:gd name="T84" fmla="*/ 11 w 140"/>
                <a:gd name="T85" fmla="*/ 59 h 134"/>
                <a:gd name="T86" fmla="*/ 3 w 140"/>
                <a:gd name="T87" fmla="*/ 52 h 134"/>
                <a:gd name="T88" fmla="*/ 0 w 140"/>
                <a:gd name="T89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134">
                  <a:moveTo>
                    <a:pt x="0" y="48"/>
                  </a:moveTo>
                  <a:lnTo>
                    <a:pt x="3" y="41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74" y="15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6"/>
                  </a:lnTo>
                  <a:lnTo>
                    <a:pt x="77" y="37"/>
                  </a:lnTo>
                  <a:lnTo>
                    <a:pt x="81" y="41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8" y="48"/>
                  </a:lnTo>
                  <a:lnTo>
                    <a:pt x="96" y="45"/>
                  </a:lnTo>
                  <a:lnTo>
                    <a:pt x="100" y="48"/>
                  </a:lnTo>
                  <a:lnTo>
                    <a:pt x="107" y="45"/>
                  </a:lnTo>
                  <a:lnTo>
                    <a:pt x="111" y="48"/>
                  </a:lnTo>
                  <a:lnTo>
                    <a:pt x="114" y="48"/>
                  </a:lnTo>
                  <a:lnTo>
                    <a:pt x="114" y="52"/>
                  </a:lnTo>
                  <a:lnTo>
                    <a:pt x="122" y="67"/>
                  </a:lnTo>
                  <a:lnTo>
                    <a:pt x="122" y="74"/>
                  </a:lnTo>
                  <a:lnTo>
                    <a:pt x="125" y="74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40" y="93"/>
                  </a:lnTo>
                  <a:lnTo>
                    <a:pt x="140" y="93"/>
                  </a:lnTo>
                  <a:lnTo>
                    <a:pt x="137" y="93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2" y="123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1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4"/>
                  </a:lnTo>
                  <a:lnTo>
                    <a:pt x="96" y="130"/>
                  </a:lnTo>
                  <a:lnTo>
                    <a:pt x="85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4" y="126"/>
                  </a:lnTo>
                  <a:lnTo>
                    <a:pt x="77" y="123"/>
                  </a:lnTo>
                  <a:lnTo>
                    <a:pt x="81" y="115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5" y="108"/>
                  </a:lnTo>
                  <a:lnTo>
                    <a:pt x="85" y="104"/>
                  </a:lnTo>
                  <a:lnTo>
                    <a:pt x="88" y="100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77" y="89"/>
                  </a:lnTo>
                  <a:lnTo>
                    <a:pt x="66" y="89"/>
                  </a:lnTo>
                  <a:lnTo>
                    <a:pt x="59" y="85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4" y="78"/>
                  </a:lnTo>
                  <a:lnTo>
                    <a:pt x="33" y="74"/>
                  </a:lnTo>
                  <a:lnTo>
                    <a:pt x="29" y="71"/>
                  </a:lnTo>
                  <a:lnTo>
                    <a:pt x="25" y="67"/>
                  </a:lnTo>
                  <a:lnTo>
                    <a:pt x="22" y="67"/>
                  </a:lnTo>
                  <a:lnTo>
                    <a:pt x="11" y="59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4" name="Freeform 187"/>
            <p:cNvSpPr/>
            <p:nvPr/>
          </p:nvSpPr>
          <p:spPr bwMode="auto">
            <a:xfrm>
              <a:off x="3111893" y="3781972"/>
              <a:ext cx="109364" cy="110650"/>
            </a:xfrm>
            <a:custGeom>
              <a:avLst/>
              <a:gdLst>
                <a:gd name="T0" fmla="*/ 11 w 85"/>
                <a:gd name="T1" fmla="*/ 0 h 86"/>
                <a:gd name="T2" fmla="*/ 22 w 85"/>
                <a:gd name="T3" fmla="*/ 0 h 86"/>
                <a:gd name="T4" fmla="*/ 29 w 85"/>
                <a:gd name="T5" fmla="*/ 8 h 86"/>
                <a:gd name="T6" fmla="*/ 37 w 85"/>
                <a:gd name="T7" fmla="*/ 12 h 86"/>
                <a:gd name="T8" fmla="*/ 40 w 85"/>
                <a:gd name="T9" fmla="*/ 19 h 86"/>
                <a:gd name="T10" fmla="*/ 44 w 85"/>
                <a:gd name="T11" fmla="*/ 15 h 86"/>
                <a:gd name="T12" fmla="*/ 55 w 85"/>
                <a:gd name="T13" fmla="*/ 23 h 86"/>
                <a:gd name="T14" fmla="*/ 63 w 85"/>
                <a:gd name="T15" fmla="*/ 26 h 86"/>
                <a:gd name="T16" fmla="*/ 66 w 85"/>
                <a:gd name="T17" fmla="*/ 30 h 86"/>
                <a:gd name="T18" fmla="*/ 74 w 85"/>
                <a:gd name="T19" fmla="*/ 38 h 86"/>
                <a:gd name="T20" fmla="*/ 81 w 85"/>
                <a:gd name="T21" fmla="*/ 45 h 86"/>
                <a:gd name="T22" fmla="*/ 77 w 85"/>
                <a:gd name="T23" fmla="*/ 52 h 86"/>
                <a:gd name="T24" fmla="*/ 81 w 85"/>
                <a:gd name="T25" fmla="*/ 60 h 86"/>
                <a:gd name="T26" fmla="*/ 85 w 85"/>
                <a:gd name="T27" fmla="*/ 64 h 86"/>
                <a:gd name="T28" fmla="*/ 85 w 85"/>
                <a:gd name="T29" fmla="*/ 64 h 86"/>
                <a:gd name="T30" fmla="*/ 81 w 85"/>
                <a:gd name="T31" fmla="*/ 71 h 86"/>
                <a:gd name="T32" fmla="*/ 77 w 85"/>
                <a:gd name="T33" fmla="*/ 75 h 86"/>
                <a:gd name="T34" fmla="*/ 74 w 85"/>
                <a:gd name="T35" fmla="*/ 78 h 86"/>
                <a:gd name="T36" fmla="*/ 66 w 85"/>
                <a:gd name="T37" fmla="*/ 82 h 86"/>
                <a:gd name="T38" fmla="*/ 63 w 85"/>
                <a:gd name="T39" fmla="*/ 82 h 86"/>
                <a:gd name="T40" fmla="*/ 63 w 85"/>
                <a:gd name="T41" fmla="*/ 86 h 86"/>
                <a:gd name="T42" fmla="*/ 55 w 85"/>
                <a:gd name="T43" fmla="*/ 86 h 86"/>
                <a:gd name="T44" fmla="*/ 52 w 85"/>
                <a:gd name="T45" fmla="*/ 86 h 86"/>
                <a:gd name="T46" fmla="*/ 44 w 85"/>
                <a:gd name="T47" fmla="*/ 86 h 86"/>
                <a:gd name="T48" fmla="*/ 37 w 85"/>
                <a:gd name="T49" fmla="*/ 86 h 86"/>
                <a:gd name="T50" fmla="*/ 37 w 85"/>
                <a:gd name="T51" fmla="*/ 82 h 86"/>
                <a:gd name="T52" fmla="*/ 33 w 85"/>
                <a:gd name="T53" fmla="*/ 82 h 86"/>
                <a:gd name="T54" fmla="*/ 29 w 85"/>
                <a:gd name="T55" fmla="*/ 78 h 86"/>
                <a:gd name="T56" fmla="*/ 18 w 85"/>
                <a:gd name="T57" fmla="*/ 78 h 86"/>
                <a:gd name="T58" fmla="*/ 11 w 85"/>
                <a:gd name="T59" fmla="*/ 75 h 86"/>
                <a:gd name="T60" fmla="*/ 3 w 85"/>
                <a:gd name="T61" fmla="*/ 67 h 86"/>
                <a:gd name="T62" fmla="*/ 0 w 85"/>
                <a:gd name="T63" fmla="*/ 56 h 86"/>
                <a:gd name="T64" fmla="*/ 3 w 85"/>
                <a:gd name="T65" fmla="*/ 56 h 86"/>
                <a:gd name="T66" fmla="*/ 3 w 85"/>
                <a:gd name="T67" fmla="*/ 52 h 86"/>
                <a:gd name="T68" fmla="*/ 3 w 85"/>
                <a:gd name="T69" fmla="*/ 41 h 86"/>
                <a:gd name="T70" fmla="*/ 3 w 85"/>
                <a:gd name="T71" fmla="*/ 34 h 86"/>
                <a:gd name="T72" fmla="*/ 3 w 85"/>
                <a:gd name="T73" fmla="*/ 26 h 86"/>
                <a:gd name="T74" fmla="*/ 7 w 85"/>
                <a:gd name="T75" fmla="*/ 19 h 86"/>
                <a:gd name="T76" fmla="*/ 7 w 85"/>
                <a:gd name="T77" fmla="*/ 15 h 86"/>
                <a:gd name="T78" fmla="*/ 7 w 85"/>
                <a:gd name="T79" fmla="*/ 8 h 86"/>
                <a:gd name="T80" fmla="*/ 11 w 85"/>
                <a:gd name="T8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86">
                  <a:moveTo>
                    <a:pt x="11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55" y="23"/>
                  </a:lnTo>
                  <a:lnTo>
                    <a:pt x="59" y="23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4"/>
                  </a:lnTo>
                  <a:lnTo>
                    <a:pt x="74" y="38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1" y="49"/>
                  </a:lnTo>
                  <a:lnTo>
                    <a:pt x="77" y="52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1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70" y="82"/>
                  </a:lnTo>
                  <a:lnTo>
                    <a:pt x="66" y="82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59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2" y="86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3" y="6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5" name="Freeform 188"/>
            <p:cNvSpPr>
              <a:spLocks noEditPoints="1"/>
            </p:cNvSpPr>
            <p:nvPr/>
          </p:nvSpPr>
          <p:spPr bwMode="auto">
            <a:xfrm>
              <a:off x="2858428" y="3615997"/>
              <a:ext cx="338384" cy="791278"/>
            </a:xfrm>
            <a:custGeom>
              <a:avLst/>
              <a:gdLst>
                <a:gd name="T0" fmla="*/ 67 w 263"/>
                <a:gd name="T1" fmla="*/ 0 h 615"/>
                <a:gd name="T2" fmla="*/ 86 w 263"/>
                <a:gd name="T3" fmla="*/ 7 h 615"/>
                <a:gd name="T4" fmla="*/ 119 w 263"/>
                <a:gd name="T5" fmla="*/ 7 h 615"/>
                <a:gd name="T6" fmla="*/ 163 w 263"/>
                <a:gd name="T7" fmla="*/ 37 h 615"/>
                <a:gd name="T8" fmla="*/ 197 w 263"/>
                <a:gd name="T9" fmla="*/ 63 h 615"/>
                <a:gd name="T10" fmla="*/ 197 w 263"/>
                <a:gd name="T11" fmla="*/ 85 h 615"/>
                <a:gd name="T12" fmla="*/ 230 w 263"/>
                <a:gd name="T13" fmla="*/ 85 h 615"/>
                <a:gd name="T14" fmla="*/ 249 w 263"/>
                <a:gd name="T15" fmla="*/ 59 h 615"/>
                <a:gd name="T16" fmla="*/ 263 w 263"/>
                <a:gd name="T17" fmla="*/ 78 h 615"/>
                <a:gd name="T18" fmla="*/ 245 w 263"/>
                <a:gd name="T19" fmla="*/ 92 h 615"/>
                <a:gd name="T20" fmla="*/ 223 w 263"/>
                <a:gd name="T21" fmla="*/ 107 h 615"/>
                <a:gd name="T22" fmla="*/ 208 w 263"/>
                <a:gd name="T23" fmla="*/ 129 h 615"/>
                <a:gd name="T24" fmla="*/ 200 w 263"/>
                <a:gd name="T25" fmla="*/ 155 h 615"/>
                <a:gd name="T26" fmla="*/ 200 w 263"/>
                <a:gd name="T27" fmla="*/ 185 h 615"/>
                <a:gd name="T28" fmla="*/ 200 w 263"/>
                <a:gd name="T29" fmla="*/ 204 h 615"/>
                <a:gd name="T30" fmla="*/ 219 w 263"/>
                <a:gd name="T31" fmla="*/ 233 h 615"/>
                <a:gd name="T32" fmla="*/ 234 w 263"/>
                <a:gd name="T33" fmla="*/ 248 h 615"/>
                <a:gd name="T34" fmla="*/ 226 w 263"/>
                <a:gd name="T35" fmla="*/ 270 h 615"/>
                <a:gd name="T36" fmla="*/ 178 w 263"/>
                <a:gd name="T37" fmla="*/ 285 h 615"/>
                <a:gd name="T38" fmla="*/ 152 w 263"/>
                <a:gd name="T39" fmla="*/ 282 h 615"/>
                <a:gd name="T40" fmla="*/ 156 w 263"/>
                <a:gd name="T41" fmla="*/ 300 h 615"/>
                <a:gd name="T42" fmla="*/ 156 w 263"/>
                <a:gd name="T43" fmla="*/ 315 h 615"/>
                <a:gd name="T44" fmla="*/ 137 w 263"/>
                <a:gd name="T45" fmla="*/ 330 h 615"/>
                <a:gd name="T46" fmla="*/ 112 w 263"/>
                <a:gd name="T47" fmla="*/ 326 h 615"/>
                <a:gd name="T48" fmla="*/ 126 w 263"/>
                <a:gd name="T49" fmla="*/ 348 h 615"/>
                <a:gd name="T50" fmla="*/ 130 w 263"/>
                <a:gd name="T51" fmla="*/ 348 h 615"/>
                <a:gd name="T52" fmla="*/ 141 w 263"/>
                <a:gd name="T53" fmla="*/ 359 h 615"/>
                <a:gd name="T54" fmla="*/ 123 w 263"/>
                <a:gd name="T55" fmla="*/ 356 h 615"/>
                <a:gd name="T56" fmla="*/ 119 w 263"/>
                <a:gd name="T57" fmla="*/ 371 h 615"/>
                <a:gd name="T58" fmla="*/ 119 w 263"/>
                <a:gd name="T59" fmla="*/ 389 h 615"/>
                <a:gd name="T60" fmla="*/ 119 w 263"/>
                <a:gd name="T61" fmla="*/ 404 h 615"/>
                <a:gd name="T62" fmla="*/ 97 w 263"/>
                <a:gd name="T63" fmla="*/ 415 h 615"/>
                <a:gd name="T64" fmla="*/ 93 w 263"/>
                <a:gd name="T65" fmla="*/ 434 h 615"/>
                <a:gd name="T66" fmla="*/ 123 w 263"/>
                <a:gd name="T67" fmla="*/ 449 h 615"/>
                <a:gd name="T68" fmla="*/ 126 w 263"/>
                <a:gd name="T69" fmla="*/ 463 h 615"/>
                <a:gd name="T70" fmla="*/ 115 w 263"/>
                <a:gd name="T71" fmla="*/ 478 h 615"/>
                <a:gd name="T72" fmla="*/ 104 w 263"/>
                <a:gd name="T73" fmla="*/ 493 h 615"/>
                <a:gd name="T74" fmla="*/ 93 w 263"/>
                <a:gd name="T75" fmla="*/ 504 h 615"/>
                <a:gd name="T76" fmla="*/ 89 w 263"/>
                <a:gd name="T77" fmla="*/ 526 h 615"/>
                <a:gd name="T78" fmla="*/ 97 w 263"/>
                <a:gd name="T79" fmla="*/ 545 h 615"/>
                <a:gd name="T80" fmla="*/ 97 w 263"/>
                <a:gd name="T81" fmla="*/ 552 h 615"/>
                <a:gd name="T82" fmla="*/ 45 w 263"/>
                <a:gd name="T83" fmla="*/ 538 h 615"/>
                <a:gd name="T84" fmla="*/ 19 w 263"/>
                <a:gd name="T85" fmla="*/ 515 h 615"/>
                <a:gd name="T86" fmla="*/ 30 w 263"/>
                <a:gd name="T87" fmla="*/ 460 h 615"/>
                <a:gd name="T88" fmla="*/ 26 w 263"/>
                <a:gd name="T89" fmla="*/ 423 h 615"/>
                <a:gd name="T90" fmla="*/ 15 w 263"/>
                <a:gd name="T91" fmla="*/ 400 h 615"/>
                <a:gd name="T92" fmla="*/ 15 w 263"/>
                <a:gd name="T93" fmla="*/ 382 h 615"/>
                <a:gd name="T94" fmla="*/ 12 w 263"/>
                <a:gd name="T95" fmla="*/ 345 h 615"/>
                <a:gd name="T96" fmla="*/ 12 w 263"/>
                <a:gd name="T97" fmla="*/ 293 h 615"/>
                <a:gd name="T98" fmla="*/ 15 w 263"/>
                <a:gd name="T99" fmla="*/ 241 h 615"/>
                <a:gd name="T100" fmla="*/ 19 w 263"/>
                <a:gd name="T101" fmla="*/ 204 h 615"/>
                <a:gd name="T102" fmla="*/ 0 w 263"/>
                <a:gd name="T103" fmla="*/ 155 h 615"/>
                <a:gd name="T104" fmla="*/ 8 w 263"/>
                <a:gd name="T105" fmla="*/ 115 h 615"/>
                <a:gd name="T106" fmla="*/ 26 w 263"/>
                <a:gd name="T107" fmla="*/ 78 h 615"/>
                <a:gd name="T108" fmla="*/ 23 w 263"/>
                <a:gd name="T109" fmla="*/ 52 h 615"/>
                <a:gd name="T110" fmla="*/ 178 w 263"/>
                <a:gd name="T111" fmla="*/ 608 h 615"/>
                <a:gd name="T112" fmla="*/ 178 w 263"/>
                <a:gd name="T113" fmla="*/ 608 h 615"/>
                <a:gd name="T114" fmla="*/ 108 w 263"/>
                <a:gd name="T115" fmla="*/ 575 h 615"/>
                <a:gd name="T116" fmla="*/ 119 w 263"/>
                <a:gd name="T117" fmla="*/ 586 h 615"/>
                <a:gd name="T118" fmla="*/ 156 w 263"/>
                <a:gd name="T119" fmla="*/ 604 h 615"/>
                <a:gd name="T120" fmla="*/ 156 w 263"/>
                <a:gd name="T121" fmla="*/ 612 h 615"/>
                <a:gd name="T122" fmla="*/ 119 w 263"/>
                <a:gd name="T123" fmla="*/ 612 h 615"/>
                <a:gd name="T124" fmla="*/ 123 w 263"/>
                <a:gd name="T125" fmla="*/ 60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" h="615">
                  <a:moveTo>
                    <a:pt x="41" y="14"/>
                  </a:moveTo>
                  <a:lnTo>
                    <a:pt x="45" y="11"/>
                  </a:lnTo>
                  <a:lnTo>
                    <a:pt x="45" y="7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89" y="3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3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14"/>
                  </a:lnTo>
                  <a:lnTo>
                    <a:pt x="134" y="22"/>
                  </a:lnTo>
                  <a:lnTo>
                    <a:pt x="137" y="22"/>
                  </a:lnTo>
                  <a:lnTo>
                    <a:pt x="141" y="26"/>
                  </a:lnTo>
                  <a:lnTo>
                    <a:pt x="145" y="29"/>
                  </a:lnTo>
                  <a:lnTo>
                    <a:pt x="156" y="33"/>
                  </a:lnTo>
                  <a:lnTo>
                    <a:pt x="160" y="37"/>
                  </a:lnTo>
                  <a:lnTo>
                    <a:pt x="163" y="37"/>
                  </a:lnTo>
                  <a:lnTo>
                    <a:pt x="171" y="40"/>
                  </a:lnTo>
                  <a:lnTo>
                    <a:pt x="178" y="44"/>
                  </a:lnTo>
                  <a:lnTo>
                    <a:pt x="189" y="44"/>
                  </a:lnTo>
                  <a:lnTo>
                    <a:pt x="193" y="52"/>
                  </a:lnTo>
                  <a:lnTo>
                    <a:pt x="197" y="52"/>
                  </a:lnTo>
                  <a:lnTo>
                    <a:pt x="200" y="55"/>
                  </a:lnTo>
                  <a:lnTo>
                    <a:pt x="197" y="59"/>
                  </a:lnTo>
                  <a:lnTo>
                    <a:pt x="197" y="63"/>
                  </a:lnTo>
                  <a:lnTo>
                    <a:pt x="193" y="66"/>
                  </a:lnTo>
                  <a:lnTo>
                    <a:pt x="189" y="66"/>
                  </a:lnTo>
                  <a:lnTo>
                    <a:pt x="193" y="70"/>
                  </a:lnTo>
                  <a:lnTo>
                    <a:pt x="189" y="78"/>
                  </a:lnTo>
                  <a:lnTo>
                    <a:pt x="186" y="81"/>
                  </a:lnTo>
                  <a:lnTo>
                    <a:pt x="182" y="85"/>
                  </a:lnTo>
                  <a:lnTo>
                    <a:pt x="186" y="85"/>
                  </a:lnTo>
                  <a:lnTo>
                    <a:pt x="197" y="85"/>
                  </a:lnTo>
                  <a:lnTo>
                    <a:pt x="208" y="85"/>
                  </a:lnTo>
                  <a:lnTo>
                    <a:pt x="215" y="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26" y="85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41" y="74"/>
                  </a:lnTo>
                  <a:lnTo>
                    <a:pt x="245" y="70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5"/>
                  </a:lnTo>
                  <a:lnTo>
                    <a:pt x="252" y="52"/>
                  </a:lnTo>
                  <a:lnTo>
                    <a:pt x="260" y="52"/>
                  </a:lnTo>
                  <a:lnTo>
                    <a:pt x="260" y="55"/>
                  </a:lnTo>
                  <a:lnTo>
                    <a:pt x="263" y="63"/>
                  </a:lnTo>
                  <a:lnTo>
                    <a:pt x="263" y="66"/>
                  </a:lnTo>
                  <a:lnTo>
                    <a:pt x="263" y="74"/>
                  </a:lnTo>
                  <a:lnTo>
                    <a:pt x="263" y="78"/>
                  </a:lnTo>
                  <a:lnTo>
                    <a:pt x="263" y="81"/>
                  </a:lnTo>
                  <a:lnTo>
                    <a:pt x="260" y="81"/>
                  </a:lnTo>
                  <a:lnTo>
                    <a:pt x="256" y="81"/>
                  </a:lnTo>
                  <a:lnTo>
                    <a:pt x="256" y="85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45" y="89"/>
                  </a:lnTo>
                  <a:lnTo>
                    <a:pt x="245" y="92"/>
                  </a:lnTo>
                  <a:lnTo>
                    <a:pt x="241" y="92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3" y="111"/>
                  </a:lnTo>
                  <a:lnTo>
                    <a:pt x="219" y="111"/>
                  </a:lnTo>
                  <a:lnTo>
                    <a:pt x="219" y="115"/>
                  </a:lnTo>
                  <a:lnTo>
                    <a:pt x="215" y="118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2" y="129"/>
                  </a:lnTo>
                  <a:lnTo>
                    <a:pt x="208" y="129"/>
                  </a:lnTo>
                  <a:lnTo>
                    <a:pt x="208" y="133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204" y="144"/>
                  </a:lnTo>
                  <a:lnTo>
                    <a:pt x="200" y="144"/>
                  </a:lnTo>
                  <a:lnTo>
                    <a:pt x="204" y="148"/>
                  </a:lnTo>
                  <a:lnTo>
                    <a:pt x="204" y="155"/>
                  </a:lnTo>
                  <a:lnTo>
                    <a:pt x="200" y="155"/>
                  </a:lnTo>
                  <a:lnTo>
                    <a:pt x="200" y="159"/>
                  </a:lnTo>
                  <a:lnTo>
                    <a:pt x="200" y="163"/>
                  </a:lnTo>
                  <a:lnTo>
                    <a:pt x="200" y="167"/>
                  </a:lnTo>
                  <a:lnTo>
                    <a:pt x="200" y="170"/>
                  </a:lnTo>
                  <a:lnTo>
                    <a:pt x="200" y="174"/>
                  </a:lnTo>
                  <a:lnTo>
                    <a:pt x="200" y="181"/>
                  </a:lnTo>
                  <a:lnTo>
                    <a:pt x="200" y="181"/>
                  </a:lnTo>
                  <a:lnTo>
                    <a:pt x="200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93"/>
                  </a:lnTo>
                  <a:lnTo>
                    <a:pt x="197" y="196"/>
                  </a:lnTo>
                  <a:lnTo>
                    <a:pt x="197" y="200"/>
                  </a:lnTo>
                  <a:lnTo>
                    <a:pt x="200" y="200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7"/>
                  </a:lnTo>
                  <a:lnTo>
                    <a:pt x="208" y="211"/>
                  </a:lnTo>
                  <a:lnTo>
                    <a:pt x="215" y="215"/>
                  </a:lnTo>
                  <a:lnTo>
                    <a:pt x="223" y="219"/>
                  </a:lnTo>
                  <a:lnTo>
                    <a:pt x="226" y="222"/>
                  </a:lnTo>
                  <a:lnTo>
                    <a:pt x="226" y="226"/>
                  </a:lnTo>
                  <a:lnTo>
                    <a:pt x="219" y="233"/>
                  </a:lnTo>
                  <a:lnTo>
                    <a:pt x="219" y="233"/>
                  </a:lnTo>
                  <a:lnTo>
                    <a:pt x="223" y="241"/>
                  </a:lnTo>
                  <a:lnTo>
                    <a:pt x="226" y="241"/>
                  </a:lnTo>
                  <a:lnTo>
                    <a:pt x="230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8"/>
                  </a:lnTo>
                  <a:lnTo>
                    <a:pt x="234" y="252"/>
                  </a:lnTo>
                  <a:lnTo>
                    <a:pt x="230" y="256"/>
                  </a:lnTo>
                  <a:lnTo>
                    <a:pt x="230" y="259"/>
                  </a:lnTo>
                  <a:lnTo>
                    <a:pt x="226" y="263"/>
                  </a:lnTo>
                  <a:lnTo>
                    <a:pt x="226" y="259"/>
                  </a:lnTo>
                  <a:lnTo>
                    <a:pt x="226" y="263"/>
                  </a:lnTo>
                  <a:lnTo>
                    <a:pt x="226" y="267"/>
                  </a:lnTo>
                  <a:lnTo>
                    <a:pt x="226" y="270"/>
                  </a:lnTo>
                  <a:lnTo>
                    <a:pt x="223" y="274"/>
                  </a:lnTo>
                  <a:lnTo>
                    <a:pt x="215" y="278"/>
                  </a:lnTo>
                  <a:lnTo>
                    <a:pt x="208" y="282"/>
                  </a:lnTo>
                  <a:lnTo>
                    <a:pt x="208" y="278"/>
                  </a:lnTo>
                  <a:lnTo>
                    <a:pt x="208" y="282"/>
                  </a:lnTo>
                  <a:lnTo>
                    <a:pt x="197" y="285"/>
                  </a:lnTo>
                  <a:lnTo>
                    <a:pt x="186" y="285"/>
                  </a:lnTo>
                  <a:lnTo>
                    <a:pt x="178" y="285"/>
                  </a:lnTo>
                  <a:lnTo>
                    <a:pt x="175" y="285"/>
                  </a:lnTo>
                  <a:lnTo>
                    <a:pt x="167" y="289"/>
                  </a:lnTo>
                  <a:lnTo>
                    <a:pt x="163" y="289"/>
                  </a:lnTo>
                  <a:lnTo>
                    <a:pt x="160" y="285"/>
                  </a:lnTo>
                  <a:lnTo>
                    <a:pt x="156" y="285"/>
                  </a:lnTo>
                  <a:lnTo>
                    <a:pt x="152" y="285"/>
                  </a:lnTo>
                  <a:lnTo>
                    <a:pt x="152" y="282"/>
                  </a:lnTo>
                  <a:lnTo>
                    <a:pt x="152" y="282"/>
                  </a:lnTo>
                  <a:lnTo>
                    <a:pt x="152" y="285"/>
                  </a:lnTo>
                  <a:lnTo>
                    <a:pt x="152" y="285"/>
                  </a:lnTo>
                  <a:lnTo>
                    <a:pt x="152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56" y="296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2" y="304"/>
                  </a:lnTo>
                  <a:lnTo>
                    <a:pt x="152" y="308"/>
                  </a:lnTo>
                  <a:lnTo>
                    <a:pt x="152" y="308"/>
                  </a:lnTo>
                  <a:lnTo>
                    <a:pt x="152" y="311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56" y="319"/>
                  </a:lnTo>
                  <a:lnTo>
                    <a:pt x="156" y="319"/>
                  </a:lnTo>
                  <a:lnTo>
                    <a:pt x="156" y="322"/>
                  </a:lnTo>
                  <a:lnTo>
                    <a:pt x="156" y="322"/>
                  </a:lnTo>
                  <a:lnTo>
                    <a:pt x="152" y="326"/>
                  </a:lnTo>
                  <a:lnTo>
                    <a:pt x="152" y="326"/>
                  </a:lnTo>
                  <a:lnTo>
                    <a:pt x="145" y="330"/>
                  </a:lnTo>
                  <a:lnTo>
                    <a:pt x="137" y="330"/>
                  </a:lnTo>
                  <a:lnTo>
                    <a:pt x="130" y="330"/>
                  </a:lnTo>
                  <a:lnTo>
                    <a:pt x="126" y="326"/>
                  </a:lnTo>
                  <a:lnTo>
                    <a:pt x="119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2" y="326"/>
                  </a:lnTo>
                  <a:lnTo>
                    <a:pt x="112" y="330"/>
                  </a:lnTo>
                  <a:lnTo>
                    <a:pt x="115" y="334"/>
                  </a:lnTo>
                  <a:lnTo>
                    <a:pt x="115" y="337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52"/>
                  </a:lnTo>
                  <a:lnTo>
                    <a:pt x="123" y="352"/>
                  </a:lnTo>
                  <a:lnTo>
                    <a:pt x="126" y="352"/>
                  </a:lnTo>
                  <a:lnTo>
                    <a:pt x="130" y="352"/>
                  </a:lnTo>
                  <a:lnTo>
                    <a:pt x="130" y="352"/>
                  </a:lnTo>
                  <a:lnTo>
                    <a:pt x="130" y="348"/>
                  </a:lnTo>
                  <a:lnTo>
                    <a:pt x="126" y="348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4" y="345"/>
                  </a:lnTo>
                  <a:lnTo>
                    <a:pt x="137" y="345"/>
                  </a:lnTo>
                  <a:lnTo>
                    <a:pt x="141" y="348"/>
                  </a:lnTo>
                  <a:lnTo>
                    <a:pt x="137" y="352"/>
                  </a:lnTo>
                  <a:lnTo>
                    <a:pt x="137" y="352"/>
                  </a:lnTo>
                  <a:lnTo>
                    <a:pt x="141" y="356"/>
                  </a:lnTo>
                  <a:lnTo>
                    <a:pt x="141" y="359"/>
                  </a:lnTo>
                  <a:lnTo>
                    <a:pt x="141" y="359"/>
                  </a:lnTo>
                  <a:lnTo>
                    <a:pt x="134" y="363"/>
                  </a:lnTo>
                  <a:lnTo>
                    <a:pt x="130" y="363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26" y="356"/>
                  </a:lnTo>
                  <a:lnTo>
                    <a:pt x="123" y="356"/>
                  </a:lnTo>
                  <a:lnTo>
                    <a:pt x="119" y="359"/>
                  </a:lnTo>
                  <a:lnTo>
                    <a:pt x="119" y="359"/>
                  </a:lnTo>
                  <a:lnTo>
                    <a:pt x="119" y="363"/>
                  </a:lnTo>
                  <a:lnTo>
                    <a:pt x="123" y="363"/>
                  </a:lnTo>
                  <a:lnTo>
                    <a:pt x="130" y="363"/>
                  </a:lnTo>
                  <a:lnTo>
                    <a:pt x="130" y="367"/>
                  </a:lnTo>
                  <a:lnTo>
                    <a:pt x="126" y="371"/>
                  </a:lnTo>
                  <a:lnTo>
                    <a:pt x="119" y="371"/>
                  </a:lnTo>
                  <a:lnTo>
                    <a:pt x="119" y="374"/>
                  </a:lnTo>
                  <a:lnTo>
                    <a:pt x="119" y="374"/>
                  </a:lnTo>
                  <a:lnTo>
                    <a:pt x="119" y="378"/>
                  </a:lnTo>
                  <a:lnTo>
                    <a:pt x="115" y="378"/>
                  </a:lnTo>
                  <a:lnTo>
                    <a:pt x="115" y="382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9" y="389"/>
                  </a:lnTo>
                  <a:lnTo>
                    <a:pt x="123" y="393"/>
                  </a:lnTo>
                  <a:lnTo>
                    <a:pt x="123" y="393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5" y="400"/>
                  </a:lnTo>
                  <a:lnTo>
                    <a:pt x="115" y="400"/>
                  </a:lnTo>
                  <a:lnTo>
                    <a:pt x="115" y="404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119" y="408"/>
                  </a:lnTo>
                  <a:lnTo>
                    <a:pt x="115" y="408"/>
                  </a:lnTo>
                  <a:lnTo>
                    <a:pt x="112" y="408"/>
                  </a:lnTo>
                  <a:lnTo>
                    <a:pt x="108" y="408"/>
                  </a:lnTo>
                  <a:lnTo>
                    <a:pt x="104" y="411"/>
                  </a:lnTo>
                  <a:lnTo>
                    <a:pt x="100" y="411"/>
                  </a:lnTo>
                  <a:lnTo>
                    <a:pt x="97" y="415"/>
                  </a:lnTo>
                  <a:lnTo>
                    <a:pt x="93" y="415"/>
                  </a:lnTo>
                  <a:lnTo>
                    <a:pt x="93" y="419"/>
                  </a:lnTo>
                  <a:lnTo>
                    <a:pt x="93" y="419"/>
                  </a:lnTo>
                  <a:lnTo>
                    <a:pt x="89" y="423"/>
                  </a:lnTo>
                  <a:lnTo>
                    <a:pt x="89" y="426"/>
                  </a:lnTo>
                  <a:lnTo>
                    <a:pt x="89" y="426"/>
                  </a:lnTo>
                  <a:lnTo>
                    <a:pt x="89" y="430"/>
                  </a:lnTo>
                  <a:lnTo>
                    <a:pt x="93" y="434"/>
                  </a:lnTo>
                  <a:lnTo>
                    <a:pt x="97" y="437"/>
                  </a:lnTo>
                  <a:lnTo>
                    <a:pt x="100" y="437"/>
                  </a:lnTo>
                  <a:lnTo>
                    <a:pt x="104" y="441"/>
                  </a:lnTo>
                  <a:lnTo>
                    <a:pt x="112" y="449"/>
                  </a:lnTo>
                  <a:lnTo>
                    <a:pt x="115" y="449"/>
                  </a:lnTo>
                  <a:lnTo>
                    <a:pt x="119" y="449"/>
                  </a:lnTo>
                  <a:lnTo>
                    <a:pt x="119" y="445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52"/>
                  </a:lnTo>
                  <a:lnTo>
                    <a:pt x="123" y="456"/>
                  </a:lnTo>
                  <a:lnTo>
                    <a:pt x="123" y="456"/>
                  </a:lnTo>
                  <a:lnTo>
                    <a:pt x="123" y="460"/>
                  </a:lnTo>
                  <a:lnTo>
                    <a:pt x="123" y="460"/>
                  </a:lnTo>
                  <a:lnTo>
                    <a:pt x="126" y="463"/>
                  </a:lnTo>
                  <a:lnTo>
                    <a:pt x="123" y="463"/>
                  </a:lnTo>
                  <a:lnTo>
                    <a:pt x="123" y="467"/>
                  </a:lnTo>
                  <a:lnTo>
                    <a:pt x="126" y="467"/>
                  </a:lnTo>
                  <a:lnTo>
                    <a:pt x="123" y="471"/>
                  </a:lnTo>
                  <a:lnTo>
                    <a:pt x="119" y="471"/>
                  </a:lnTo>
                  <a:lnTo>
                    <a:pt x="119" y="474"/>
                  </a:lnTo>
                  <a:lnTo>
                    <a:pt x="119" y="474"/>
                  </a:lnTo>
                  <a:lnTo>
                    <a:pt x="115" y="478"/>
                  </a:lnTo>
                  <a:lnTo>
                    <a:pt x="115" y="478"/>
                  </a:lnTo>
                  <a:lnTo>
                    <a:pt x="112" y="482"/>
                  </a:lnTo>
                  <a:lnTo>
                    <a:pt x="108" y="482"/>
                  </a:lnTo>
                  <a:lnTo>
                    <a:pt x="108" y="486"/>
                  </a:lnTo>
                  <a:lnTo>
                    <a:pt x="104" y="489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4" y="493"/>
                  </a:lnTo>
                  <a:lnTo>
                    <a:pt x="104" y="493"/>
                  </a:lnTo>
                  <a:lnTo>
                    <a:pt x="108" y="497"/>
                  </a:lnTo>
                  <a:lnTo>
                    <a:pt x="104" y="500"/>
                  </a:lnTo>
                  <a:lnTo>
                    <a:pt x="104" y="504"/>
                  </a:lnTo>
                  <a:lnTo>
                    <a:pt x="100" y="508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3" y="504"/>
                  </a:lnTo>
                  <a:lnTo>
                    <a:pt x="93" y="504"/>
                  </a:lnTo>
                  <a:lnTo>
                    <a:pt x="93" y="508"/>
                  </a:lnTo>
                  <a:lnTo>
                    <a:pt x="93" y="508"/>
                  </a:lnTo>
                  <a:lnTo>
                    <a:pt x="93" y="512"/>
                  </a:lnTo>
                  <a:lnTo>
                    <a:pt x="93" y="512"/>
                  </a:lnTo>
                  <a:lnTo>
                    <a:pt x="89" y="515"/>
                  </a:lnTo>
                  <a:lnTo>
                    <a:pt x="86" y="519"/>
                  </a:lnTo>
                  <a:lnTo>
                    <a:pt x="89" y="526"/>
                  </a:lnTo>
                  <a:lnTo>
                    <a:pt x="89" y="530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41"/>
                  </a:lnTo>
                  <a:lnTo>
                    <a:pt x="93" y="541"/>
                  </a:lnTo>
                  <a:lnTo>
                    <a:pt x="93" y="545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100" y="549"/>
                  </a:lnTo>
                  <a:lnTo>
                    <a:pt x="104" y="552"/>
                  </a:lnTo>
                  <a:lnTo>
                    <a:pt x="108" y="552"/>
                  </a:lnTo>
                  <a:lnTo>
                    <a:pt x="108" y="556"/>
                  </a:lnTo>
                  <a:lnTo>
                    <a:pt x="108" y="556"/>
                  </a:lnTo>
                  <a:lnTo>
                    <a:pt x="104" y="556"/>
                  </a:lnTo>
                  <a:lnTo>
                    <a:pt x="97" y="552"/>
                  </a:lnTo>
                  <a:lnTo>
                    <a:pt x="93" y="552"/>
                  </a:lnTo>
                  <a:lnTo>
                    <a:pt x="93" y="549"/>
                  </a:lnTo>
                  <a:lnTo>
                    <a:pt x="71" y="549"/>
                  </a:lnTo>
                  <a:lnTo>
                    <a:pt x="60" y="552"/>
                  </a:lnTo>
                  <a:lnTo>
                    <a:pt x="56" y="549"/>
                  </a:lnTo>
                  <a:lnTo>
                    <a:pt x="49" y="549"/>
                  </a:lnTo>
                  <a:lnTo>
                    <a:pt x="49" y="545"/>
                  </a:lnTo>
                  <a:lnTo>
                    <a:pt x="45" y="538"/>
                  </a:lnTo>
                  <a:lnTo>
                    <a:pt x="41" y="534"/>
                  </a:lnTo>
                  <a:lnTo>
                    <a:pt x="41" y="526"/>
                  </a:lnTo>
                  <a:lnTo>
                    <a:pt x="41" y="523"/>
                  </a:lnTo>
                  <a:lnTo>
                    <a:pt x="38" y="523"/>
                  </a:lnTo>
                  <a:lnTo>
                    <a:pt x="34" y="526"/>
                  </a:lnTo>
                  <a:lnTo>
                    <a:pt x="30" y="526"/>
                  </a:lnTo>
                  <a:lnTo>
                    <a:pt x="26" y="526"/>
                  </a:lnTo>
                  <a:lnTo>
                    <a:pt x="19" y="515"/>
                  </a:lnTo>
                  <a:lnTo>
                    <a:pt x="19" y="512"/>
                  </a:lnTo>
                  <a:lnTo>
                    <a:pt x="19" y="497"/>
                  </a:lnTo>
                  <a:lnTo>
                    <a:pt x="23" y="493"/>
                  </a:lnTo>
                  <a:lnTo>
                    <a:pt x="30" y="486"/>
                  </a:lnTo>
                  <a:lnTo>
                    <a:pt x="30" y="478"/>
                  </a:lnTo>
                  <a:lnTo>
                    <a:pt x="30" y="471"/>
                  </a:lnTo>
                  <a:lnTo>
                    <a:pt x="26" y="467"/>
                  </a:lnTo>
                  <a:lnTo>
                    <a:pt x="30" y="460"/>
                  </a:lnTo>
                  <a:lnTo>
                    <a:pt x="30" y="456"/>
                  </a:lnTo>
                  <a:lnTo>
                    <a:pt x="30" y="449"/>
                  </a:lnTo>
                  <a:lnTo>
                    <a:pt x="30" y="445"/>
                  </a:lnTo>
                  <a:lnTo>
                    <a:pt x="30" y="441"/>
                  </a:lnTo>
                  <a:lnTo>
                    <a:pt x="30" y="437"/>
                  </a:lnTo>
                  <a:lnTo>
                    <a:pt x="30" y="426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30" y="419"/>
                  </a:lnTo>
                  <a:lnTo>
                    <a:pt x="30" y="415"/>
                  </a:lnTo>
                  <a:lnTo>
                    <a:pt x="26" y="408"/>
                  </a:lnTo>
                  <a:lnTo>
                    <a:pt x="23" y="404"/>
                  </a:lnTo>
                  <a:lnTo>
                    <a:pt x="19" y="404"/>
                  </a:lnTo>
                  <a:lnTo>
                    <a:pt x="19" y="408"/>
                  </a:lnTo>
                  <a:lnTo>
                    <a:pt x="15" y="404"/>
                  </a:lnTo>
                  <a:lnTo>
                    <a:pt x="15" y="400"/>
                  </a:lnTo>
                  <a:lnTo>
                    <a:pt x="23" y="400"/>
                  </a:lnTo>
                  <a:lnTo>
                    <a:pt x="26" y="397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9" y="389"/>
                  </a:lnTo>
                  <a:lnTo>
                    <a:pt x="15" y="382"/>
                  </a:lnTo>
                  <a:lnTo>
                    <a:pt x="15" y="378"/>
                  </a:lnTo>
                  <a:lnTo>
                    <a:pt x="15" y="374"/>
                  </a:lnTo>
                  <a:lnTo>
                    <a:pt x="12" y="371"/>
                  </a:lnTo>
                  <a:lnTo>
                    <a:pt x="8" y="367"/>
                  </a:lnTo>
                  <a:lnTo>
                    <a:pt x="8" y="356"/>
                  </a:lnTo>
                  <a:lnTo>
                    <a:pt x="12" y="352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8" y="345"/>
                  </a:lnTo>
                  <a:lnTo>
                    <a:pt x="8" y="337"/>
                  </a:lnTo>
                  <a:lnTo>
                    <a:pt x="4" y="330"/>
                  </a:lnTo>
                  <a:lnTo>
                    <a:pt x="8" y="319"/>
                  </a:lnTo>
                  <a:lnTo>
                    <a:pt x="4" y="311"/>
                  </a:lnTo>
                  <a:lnTo>
                    <a:pt x="4" y="308"/>
                  </a:lnTo>
                  <a:lnTo>
                    <a:pt x="8" y="300"/>
                  </a:lnTo>
                  <a:lnTo>
                    <a:pt x="12" y="293"/>
                  </a:lnTo>
                  <a:lnTo>
                    <a:pt x="15" y="289"/>
                  </a:lnTo>
                  <a:lnTo>
                    <a:pt x="15" y="289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8" y="259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5" y="241"/>
                  </a:lnTo>
                  <a:lnTo>
                    <a:pt x="15" y="233"/>
                  </a:lnTo>
                  <a:lnTo>
                    <a:pt x="12" y="230"/>
                  </a:lnTo>
                  <a:lnTo>
                    <a:pt x="8" y="226"/>
                  </a:lnTo>
                  <a:lnTo>
                    <a:pt x="12" y="222"/>
                  </a:lnTo>
                  <a:lnTo>
                    <a:pt x="12" y="219"/>
                  </a:lnTo>
                  <a:lnTo>
                    <a:pt x="15" y="211"/>
                  </a:lnTo>
                  <a:lnTo>
                    <a:pt x="19" y="211"/>
                  </a:lnTo>
                  <a:lnTo>
                    <a:pt x="19" y="204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2" y="181"/>
                  </a:lnTo>
                  <a:lnTo>
                    <a:pt x="12" y="178"/>
                  </a:lnTo>
                  <a:lnTo>
                    <a:pt x="8" y="170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8" y="14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33"/>
                  </a:lnTo>
                  <a:lnTo>
                    <a:pt x="8" y="126"/>
                  </a:lnTo>
                  <a:lnTo>
                    <a:pt x="4" y="118"/>
                  </a:lnTo>
                  <a:lnTo>
                    <a:pt x="8" y="115"/>
                  </a:lnTo>
                  <a:lnTo>
                    <a:pt x="8" y="104"/>
                  </a:lnTo>
                  <a:lnTo>
                    <a:pt x="12" y="100"/>
                  </a:lnTo>
                  <a:lnTo>
                    <a:pt x="15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9" y="48"/>
                  </a:lnTo>
                  <a:lnTo>
                    <a:pt x="19" y="44"/>
                  </a:lnTo>
                  <a:lnTo>
                    <a:pt x="41" y="3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1" y="14"/>
                  </a:lnTo>
                  <a:close/>
                  <a:moveTo>
                    <a:pt x="178" y="608"/>
                  </a:moveTo>
                  <a:lnTo>
                    <a:pt x="178" y="608"/>
                  </a:lnTo>
                  <a:lnTo>
                    <a:pt x="182" y="608"/>
                  </a:lnTo>
                  <a:lnTo>
                    <a:pt x="186" y="608"/>
                  </a:lnTo>
                  <a:lnTo>
                    <a:pt x="189" y="604"/>
                  </a:lnTo>
                  <a:lnTo>
                    <a:pt x="186" y="604"/>
                  </a:lnTo>
                  <a:lnTo>
                    <a:pt x="182" y="604"/>
                  </a:lnTo>
                  <a:lnTo>
                    <a:pt x="178" y="608"/>
                  </a:lnTo>
                  <a:lnTo>
                    <a:pt x="178" y="608"/>
                  </a:lnTo>
                  <a:lnTo>
                    <a:pt x="178" y="608"/>
                  </a:lnTo>
                  <a:close/>
                  <a:moveTo>
                    <a:pt x="104" y="560"/>
                  </a:moveTo>
                  <a:lnTo>
                    <a:pt x="104" y="560"/>
                  </a:lnTo>
                  <a:lnTo>
                    <a:pt x="108" y="564"/>
                  </a:lnTo>
                  <a:lnTo>
                    <a:pt x="112" y="567"/>
                  </a:lnTo>
                  <a:lnTo>
                    <a:pt x="112" y="575"/>
                  </a:lnTo>
                  <a:lnTo>
                    <a:pt x="112" y="575"/>
                  </a:lnTo>
                  <a:lnTo>
                    <a:pt x="108" y="575"/>
                  </a:lnTo>
                  <a:lnTo>
                    <a:pt x="108" y="578"/>
                  </a:lnTo>
                  <a:lnTo>
                    <a:pt x="104" y="560"/>
                  </a:lnTo>
                  <a:lnTo>
                    <a:pt x="104" y="560"/>
                  </a:lnTo>
                  <a:close/>
                  <a:moveTo>
                    <a:pt x="108" y="578"/>
                  </a:moveTo>
                  <a:lnTo>
                    <a:pt x="112" y="578"/>
                  </a:lnTo>
                  <a:lnTo>
                    <a:pt x="115" y="578"/>
                  </a:lnTo>
                  <a:lnTo>
                    <a:pt x="119" y="582"/>
                  </a:lnTo>
                  <a:lnTo>
                    <a:pt x="119" y="586"/>
                  </a:lnTo>
                  <a:lnTo>
                    <a:pt x="123" y="586"/>
                  </a:lnTo>
                  <a:lnTo>
                    <a:pt x="126" y="589"/>
                  </a:lnTo>
                  <a:lnTo>
                    <a:pt x="126" y="593"/>
                  </a:lnTo>
                  <a:lnTo>
                    <a:pt x="130" y="593"/>
                  </a:lnTo>
                  <a:lnTo>
                    <a:pt x="145" y="597"/>
                  </a:lnTo>
                  <a:lnTo>
                    <a:pt x="145" y="601"/>
                  </a:lnTo>
                  <a:lnTo>
                    <a:pt x="149" y="601"/>
                  </a:lnTo>
                  <a:lnTo>
                    <a:pt x="156" y="604"/>
                  </a:lnTo>
                  <a:lnTo>
                    <a:pt x="160" y="604"/>
                  </a:lnTo>
                  <a:lnTo>
                    <a:pt x="163" y="604"/>
                  </a:lnTo>
                  <a:lnTo>
                    <a:pt x="167" y="604"/>
                  </a:lnTo>
                  <a:lnTo>
                    <a:pt x="167" y="608"/>
                  </a:lnTo>
                  <a:lnTo>
                    <a:pt x="163" y="608"/>
                  </a:lnTo>
                  <a:lnTo>
                    <a:pt x="163" y="608"/>
                  </a:lnTo>
                  <a:lnTo>
                    <a:pt x="160" y="608"/>
                  </a:lnTo>
                  <a:lnTo>
                    <a:pt x="156" y="612"/>
                  </a:lnTo>
                  <a:lnTo>
                    <a:pt x="156" y="615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5" y="612"/>
                  </a:lnTo>
                  <a:lnTo>
                    <a:pt x="137" y="612"/>
                  </a:lnTo>
                  <a:lnTo>
                    <a:pt x="130" y="612"/>
                  </a:lnTo>
                  <a:lnTo>
                    <a:pt x="126" y="612"/>
                  </a:lnTo>
                  <a:lnTo>
                    <a:pt x="119" y="612"/>
                  </a:lnTo>
                  <a:lnTo>
                    <a:pt x="119" y="612"/>
                  </a:lnTo>
                  <a:lnTo>
                    <a:pt x="115" y="608"/>
                  </a:lnTo>
                  <a:lnTo>
                    <a:pt x="123" y="608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26" y="604"/>
                  </a:lnTo>
                  <a:lnTo>
                    <a:pt x="123" y="604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08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6" name="Freeform 189"/>
            <p:cNvSpPr>
              <a:spLocks noEditPoints="1"/>
            </p:cNvSpPr>
            <p:nvPr/>
          </p:nvSpPr>
          <p:spPr bwMode="auto">
            <a:xfrm>
              <a:off x="2810821" y="3524646"/>
              <a:ext cx="234167" cy="907075"/>
            </a:xfrm>
            <a:custGeom>
              <a:avLst/>
              <a:gdLst>
                <a:gd name="T0" fmla="*/ 33 w 49"/>
                <a:gd name="T1" fmla="*/ 183 h 190"/>
                <a:gd name="T2" fmla="*/ 33 w 49"/>
                <a:gd name="T3" fmla="*/ 185 h 190"/>
                <a:gd name="T4" fmla="*/ 40 w 49"/>
                <a:gd name="T5" fmla="*/ 185 h 190"/>
                <a:gd name="T6" fmla="*/ 33 w 49"/>
                <a:gd name="T7" fmla="*/ 177 h 190"/>
                <a:gd name="T8" fmla="*/ 39 w 49"/>
                <a:gd name="T9" fmla="*/ 175 h 190"/>
                <a:gd name="T10" fmla="*/ 15 w 49"/>
                <a:gd name="T11" fmla="*/ 157 h 190"/>
                <a:gd name="T12" fmla="*/ 15 w 49"/>
                <a:gd name="T13" fmla="*/ 129 h 190"/>
                <a:gd name="T14" fmla="*/ 11 w 49"/>
                <a:gd name="T15" fmla="*/ 108 h 190"/>
                <a:gd name="T16" fmla="*/ 15 w 49"/>
                <a:gd name="T17" fmla="*/ 74 h 190"/>
                <a:gd name="T18" fmla="*/ 16 w 49"/>
                <a:gd name="T19" fmla="*/ 42 h 190"/>
                <a:gd name="T20" fmla="*/ 16 w 49"/>
                <a:gd name="T21" fmla="*/ 15 h 190"/>
                <a:gd name="T22" fmla="*/ 7 w 49"/>
                <a:gd name="T23" fmla="*/ 3 h 190"/>
                <a:gd name="T24" fmla="*/ 5 w 49"/>
                <a:gd name="T25" fmla="*/ 25 h 190"/>
                <a:gd name="T26" fmla="*/ 5 w 49"/>
                <a:gd name="T27" fmla="*/ 47 h 190"/>
                <a:gd name="T28" fmla="*/ 6 w 49"/>
                <a:gd name="T29" fmla="*/ 67 h 190"/>
                <a:gd name="T30" fmla="*/ 4 w 49"/>
                <a:gd name="T31" fmla="*/ 82 h 190"/>
                <a:gd name="T32" fmla="*/ 2 w 49"/>
                <a:gd name="T33" fmla="*/ 94 h 190"/>
                <a:gd name="T34" fmla="*/ 3 w 49"/>
                <a:gd name="T35" fmla="*/ 109 h 190"/>
                <a:gd name="T36" fmla="*/ 10 w 49"/>
                <a:gd name="T37" fmla="*/ 116 h 190"/>
                <a:gd name="T38" fmla="*/ 9 w 49"/>
                <a:gd name="T39" fmla="*/ 125 h 190"/>
                <a:gd name="T40" fmla="*/ 9 w 49"/>
                <a:gd name="T41" fmla="*/ 138 h 190"/>
                <a:gd name="T42" fmla="*/ 3 w 49"/>
                <a:gd name="T43" fmla="*/ 135 h 190"/>
                <a:gd name="T44" fmla="*/ 6 w 49"/>
                <a:gd name="T45" fmla="*/ 139 h 190"/>
                <a:gd name="T46" fmla="*/ 10 w 49"/>
                <a:gd name="T47" fmla="*/ 144 h 190"/>
                <a:gd name="T48" fmla="*/ 10 w 49"/>
                <a:gd name="T49" fmla="*/ 150 h 190"/>
                <a:gd name="T50" fmla="*/ 11 w 49"/>
                <a:gd name="T51" fmla="*/ 157 h 190"/>
                <a:gd name="T52" fmla="*/ 15 w 49"/>
                <a:gd name="T53" fmla="*/ 165 h 190"/>
                <a:gd name="T54" fmla="*/ 20 w 49"/>
                <a:gd name="T55" fmla="*/ 167 h 190"/>
                <a:gd name="T56" fmla="*/ 21 w 49"/>
                <a:gd name="T57" fmla="*/ 170 h 190"/>
                <a:gd name="T58" fmla="*/ 19 w 49"/>
                <a:gd name="T59" fmla="*/ 172 h 190"/>
                <a:gd name="T60" fmla="*/ 23 w 49"/>
                <a:gd name="T61" fmla="*/ 171 h 190"/>
                <a:gd name="T62" fmla="*/ 21 w 49"/>
                <a:gd name="T63" fmla="*/ 175 h 190"/>
                <a:gd name="T64" fmla="*/ 28 w 49"/>
                <a:gd name="T65" fmla="*/ 173 h 190"/>
                <a:gd name="T66" fmla="*/ 29 w 49"/>
                <a:gd name="T67" fmla="*/ 179 h 190"/>
                <a:gd name="T68" fmla="*/ 38 w 49"/>
                <a:gd name="T69" fmla="*/ 169 h 190"/>
                <a:gd name="T70" fmla="*/ 3 w 49"/>
                <a:gd name="T71" fmla="*/ 117 h 190"/>
                <a:gd name="T72" fmla="*/ 8 w 49"/>
                <a:gd name="T73" fmla="*/ 115 h 190"/>
                <a:gd name="T74" fmla="*/ 7 w 49"/>
                <a:gd name="T75" fmla="*/ 124 h 190"/>
                <a:gd name="T76" fmla="*/ 3 w 49"/>
                <a:gd name="T77" fmla="*/ 128 h 190"/>
                <a:gd name="T78" fmla="*/ 4 w 49"/>
                <a:gd name="T79" fmla="*/ 128 h 190"/>
                <a:gd name="T80" fmla="*/ 9 w 49"/>
                <a:gd name="T81" fmla="*/ 126 h 190"/>
                <a:gd name="T82" fmla="*/ 5 w 49"/>
                <a:gd name="T83" fmla="*/ 130 h 190"/>
                <a:gd name="T84" fmla="*/ 7 w 49"/>
                <a:gd name="T85" fmla="*/ 148 h 190"/>
                <a:gd name="T86" fmla="*/ 6 w 49"/>
                <a:gd name="T87" fmla="*/ 148 h 190"/>
                <a:gd name="T88" fmla="*/ 5 w 49"/>
                <a:gd name="T89" fmla="*/ 152 h 190"/>
                <a:gd name="T90" fmla="*/ 6 w 49"/>
                <a:gd name="T91" fmla="*/ 154 h 190"/>
                <a:gd name="T92" fmla="*/ 9 w 49"/>
                <a:gd name="T93" fmla="*/ 156 h 190"/>
                <a:gd name="T94" fmla="*/ 10 w 49"/>
                <a:gd name="T95" fmla="*/ 162 h 190"/>
                <a:gd name="T96" fmla="*/ 10 w 49"/>
                <a:gd name="T97" fmla="*/ 161 h 190"/>
                <a:gd name="T98" fmla="*/ 11 w 49"/>
                <a:gd name="T99" fmla="*/ 167 h 190"/>
                <a:gd name="T100" fmla="*/ 14 w 49"/>
                <a:gd name="T101" fmla="*/ 169 h 190"/>
                <a:gd name="T102" fmla="*/ 15 w 49"/>
                <a:gd name="T103" fmla="*/ 169 h 190"/>
                <a:gd name="T104" fmla="*/ 17 w 49"/>
                <a:gd name="T105" fmla="*/ 172 h 190"/>
                <a:gd name="T106" fmla="*/ 21 w 49"/>
                <a:gd name="T107" fmla="*/ 177 h 190"/>
                <a:gd name="T108" fmla="*/ 22 w 49"/>
                <a:gd name="T109" fmla="*/ 180 h 190"/>
                <a:gd name="T110" fmla="*/ 26 w 49"/>
                <a:gd name="T111" fmla="*/ 180 h 190"/>
                <a:gd name="T112" fmla="*/ 27 w 49"/>
                <a:gd name="T113" fmla="*/ 181 h 190"/>
                <a:gd name="T114" fmla="*/ 31 w 49"/>
                <a:gd name="T115" fmla="*/ 179 h 190"/>
                <a:gd name="T116" fmla="*/ 48 w 49"/>
                <a:gd name="T117" fmla="*/ 188 h 190"/>
                <a:gd name="T118" fmla="*/ 45 w 49"/>
                <a:gd name="T119" fmla="*/ 186 h 190"/>
                <a:gd name="T120" fmla="*/ 41 w 49"/>
                <a:gd name="T121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190">
                  <a:moveTo>
                    <a:pt x="42" y="184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lose/>
                  <a:moveTo>
                    <a:pt x="41" y="182"/>
                  </a:moveTo>
                  <a:cubicBezTo>
                    <a:pt x="40" y="182"/>
                    <a:pt x="40" y="182"/>
                    <a:pt x="40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41" y="182"/>
                    <a:pt x="41" y="182"/>
                    <a:pt x="41" y="182"/>
                  </a:cubicBezTo>
                  <a:close/>
                  <a:moveTo>
                    <a:pt x="38" y="169"/>
                  </a:moveTo>
                  <a:cubicBezTo>
                    <a:pt x="36" y="168"/>
                    <a:pt x="36" y="168"/>
                    <a:pt x="36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8" y="169"/>
                    <a:pt x="38" y="169"/>
                    <a:pt x="38" y="169"/>
                  </a:cubicBezTo>
                  <a:close/>
                  <a:moveTo>
                    <a:pt x="46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6" y="190"/>
                    <a:pt x="46" y="190"/>
                  </a:cubicBezTo>
                  <a:close/>
                  <a:moveTo>
                    <a:pt x="6" y="117"/>
                  </a:move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lose/>
                  <a:moveTo>
                    <a:pt x="7" y="115"/>
                  </a:moveTo>
                  <a:cubicBezTo>
                    <a:pt x="8" y="115"/>
                    <a:pt x="8" y="115"/>
                    <a:pt x="8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7" y="115"/>
                    <a:pt x="7" y="115"/>
                    <a:pt x="7" y="115"/>
                  </a:cubicBezTo>
                  <a:close/>
                  <a:moveTo>
                    <a:pt x="2" y="123"/>
                  </a:move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lose/>
                  <a:moveTo>
                    <a:pt x="8" y="124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close/>
                  <a:moveTo>
                    <a:pt x="7" y="124"/>
                  </a:moveTo>
                  <a:cubicBezTo>
                    <a:pt x="7" y="124"/>
                    <a:pt x="7" y="124"/>
                    <a:pt x="7" y="12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4"/>
                  </a:cubicBezTo>
                  <a:close/>
                  <a:moveTo>
                    <a:pt x="5" y="123"/>
                  </a:move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3"/>
                    <a:pt x="5" y="123"/>
                    <a:pt x="5" y="123"/>
                  </a:cubicBezTo>
                  <a:close/>
                  <a:moveTo>
                    <a:pt x="5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lose/>
                  <a:moveTo>
                    <a:pt x="4" y="126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lose/>
                  <a:moveTo>
                    <a:pt x="3" y="127"/>
                  </a:move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7"/>
                    <a:pt x="3" y="127"/>
                    <a:pt x="3" y="127"/>
                  </a:cubicBezTo>
                  <a:close/>
                  <a:moveTo>
                    <a:pt x="7" y="127"/>
                  </a:moveTo>
                  <a:cubicBezTo>
                    <a:pt x="7" y="128"/>
                    <a:pt x="7" y="128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7" y="127"/>
                    <a:pt x="7" y="127"/>
                    <a:pt x="7" y="127"/>
                  </a:cubicBezTo>
                  <a:close/>
                  <a:moveTo>
                    <a:pt x="6" y="127"/>
                  </a:moveTo>
                  <a:cubicBezTo>
                    <a:pt x="7" y="126"/>
                    <a:pt x="7" y="126"/>
                    <a:pt x="7" y="126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lose/>
                  <a:moveTo>
                    <a:pt x="4" y="133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3"/>
                    <a:pt x="4" y="133"/>
                    <a:pt x="4" y="133"/>
                  </a:cubicBezTo>
                  <a:close/>
                  <a:moveTo>
                    <a:pt x="4" y="128"/>
                  </a:moveTo>
                  <a:cubicBezTo>
                    <a:pt x="4" y="127"/>
                    <a:pt x="4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lose/>
                  <a:moveTo>
                    <a:pt x="2" y="129"/>
                  </a:moveTo>
                  <a:cubicBezTo>
                    <a:pt x="1" y="129"/>
                    <a:pt x="1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lose/>
                  <a:moveTo>
                    <a:pt x="5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2"/>
                    <a:pt x="5" y="132"/>
                    <a:pt x="5" y="132"/>
                  </a:cubicBezTo>
                  <a:close/>
                  <a:moveTo>
                    <a:pt x="6" y="133"/>
                  </a:move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3"/>
                    <a:pt x="6" y="133"/>
                    <a:pt x="6" y="133"/>
                  </a:cubicBezTo>
                  <a:close/>
                  <a:moveTo>
                    <a:pt x="8" y="126"/>
                  </a:moveTo>
                  <a:cubicBezTo>
                    <a:pt x="8" y="125"/>
                    <a:pt x="8" y="125"/>
                    <a:pt x="8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lose/>
                  <a:moveTo>
                    <a:pt x="9" y="126"/>
                  </a:moveTo>
                  <a:cubicBezTo>
                    <a:pt x="10" y="126"/>
                    <a:pt x="10" y="126"/>
                    <a:pt x="10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9" y="126"/>
                    <a:pt x="9" y="126"/>
                    <a:pt x="9" y="126"/>
                  </a:cubicBezTo>
                  <a:close/>
                  <a:moveTo>
                    <a:pt x="4" y="129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4" y="129"/>
                    <a:pt x="4" y="129"/>
                  </a:cubicBezTo>
                  <a:close/>
                  <a:moveTo>
                    <a:pt x="5" y="130"/>
                  </a:moveTo>
                  <a:cubicBezTo>
                    <a:pt x="5" y="130"/>
                    <a:pt x="5" y="130"/>
                    <a:pt x="5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5" y="130"/>
                    <a:pt x="5" y="130"/>
                    <a:pt x="5" y="130"/>
                  </a:cubicBezTo>
                  <a:close/>
                  <a:moveTo>
                    <a:pt x="6" y="131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lose/>
                  <a:moveTo>
                    <a:pt x="5" y="133"/>
                  </a:moveTo>
                  <a:cubicBezTo>
                    <a:pt x="5" y="132"/>
                    <a:pt x="5" y="132"/>
                    <a:pt x="5" y="132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3"/>
                    <a:pt x="5" y="133"/>
                    <a:pt x="5" y="133"/>
                  </a:cubicBezTo>
                  <a:close/>
                  <a:moveTo>
                    <a:pt x="7" y="148"/>
                  </a:move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8"/>
                    <a:pt x="7" y="148"/>
                    <a:pt x="7" y="148"/>
                  </a:cubicBezTo>
                  <a:close/>
                  <a:moveTo>
                    <a:pt x="4" y="147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4" y="147"/>
                    <a:pt x="4" y="147"/>
                  </a:cubicBezTo>
                  <a:close/>
                  <a:moveTo>
                    <a:pt x="4" y="148"/>
                  </a:moveTo>
                  <a:cubicBezTo>
                    <a:pt x="4" y="148"/>
                    <a:pt x="4" y="148"/>
                    <a:pt x="4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lose/>
                  <a:moveTo>
                    <a:pt x="5" y="153"/>
                  </a:moveTo>
                  <a:cubicBezTo>
                    <a:pt x="5" y="153"/>
                    <a:pt x="5" y="153"/>
                    <a:pt x="5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5" y="153"/>
                    <a:pt x="5" y="153"/>
                    <a:pt x="5" y="153"/>
                  </a:cubicBezTo>
                  <a:close/>
                  <a:moveTo>
                    <a:pt x="7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6"/>
                    <a:pt x="7" y="156"/>
                    <a:pt x="7" y="156"/>
                  </a:cubicBezTo>
                  <a:close/>
                  <a:moveTo>
                    <a:pt x="9" y="156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6"/>
                    <a:pt x="9" y="156"/>
                    <a:pt x="9" y="156"/>
                  </a:cubicBezTo>
                  <a:close/>
                  <a:moveTo>
                    <a:pt x="8" y="160"/>
                  </a:moveTo>
                  <a:cubicBezTo>
                    <a:pt x="8" y="159"/>
                    <a:pt x="8" y="159"/>
                    <a:pt x="8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0"/>
                    <a:pt x="8" y="160"/>
                    <a:pt x="8" y="160"/>
                  </a:cubicBezTo>
                  <a:close/>
                  <a:moveTo>
                    <a:pt x="8" y="161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lose/>
                  <a:moveTo>
                    <a:pt x="9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1"/>
                    <a:pt x="9" y="161"/>
                  </a:cubicBezTo>
                  <a:close/>
                  <a:moveTo>
                    <a:pt x="10" y="160"/>
                  </a:moveTo>
                  <a:cubicBezTo>
                    <a:pt x="10" y="160"/>
                    <a:pt x="10" y="160"/>
                    <a:pt x="10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0" y="160"/>
                    <a:pt x="10" y="160"/>
                    <a:pt x="10" y="160"/>
                  </a:cubicBezTo>
                  <a:close/>
                  <a:moveTo>
                    <a:pt x="10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1"/>
                    <a:pt x="10" y="161"/>
                    <a:pt x="10" y="161"/>
                  </a:cubicBezTo>
                  <a:close/>
                  <a:moveTo>
                    <a:pt x="11" y="165"/>
                  </a:moveTo>
                  <a:cubicBezTo>
                    <a:pt x="10" y="166"/>
                    <a:pt x="10" y="166"/>
                    <a:pt x="10" y="166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5"/>
                    <a:pt x="11" y="165"/>
                    <a:pt x="11" y="165"/>
                  </a:cubicBezTo>
                  <a:close/>
                  <a:moveTo>
                    <a:pt x="12" y="169"/>
                  </a:moveTo>
                  <a:cubicBezTo>
                    <a:pt x="11" y="169"/>
                    <a:pt x="11" y="169"/>
                    <a:pt x="11" y="169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2" y="169"/>
                    <a:pt x="12" y="169"/>
                    <a:pt x="12" y="169"/>
                  </a:cubicBezTo>
                  <a:close/>
                  <a:moveTo>
                    <a:pt x="12" y="167"/>
                  </a:moveTo>
                  <a:cubicBezTo>
                    <a:pt x="12" y="167"/>
                    <a:pt x="12" y="167"/>
                    <a:pt x="12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7"/>
                    <a:pt x="12" y="167"/>
                    <a:pt x="12" y="167"/>
                  </a:cubicBezTo>
                  <a:close/>
                  <a:moveTo>
                    <a:pt x="14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lose/>
                  <a:moveTo>
                    <a:pt x="13" y="171"/>
                  </a:moveTo>
                  <a:cubicBezTo>
                    <a:pt x="13" y="171"/>
                    <a:pt x="13" y="171"/>
                    <a:pt x="13" y="171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3" y="171"/>
                    <a:pt x="13" y="171"/>
                    <a:pt x="13" y="171"/>
                  </a:cubicBezTo>
                  <a:close/>
                  <a:moveTo>
                    <a:pt x="16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lose/>
                  <a:moveTo>
                    <a:pt x="16" y="170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lose/>
                  <a:moveTo>
                    <a:pt x="16" y="171"/>
                  </a:moveTo>
                  <a:cubicBezTo>
                    <a:pt x="15" y="170"/>
                    <a:pt x="15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lose/>
                  <a:moveTo>
                    <a:pt x="17" y="173"/>
                  </a:move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lose/>
                  <a:moveTo>
                    <a:pt x="20" y="177"/>
                  </a:moveTo>
                  <a:cubicBezTo>
                    <a:pt x="19" y="177"/>
                    <a:pt x="19" y="177"/>
                    <a:pt x="19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0" y="177"/>
                    <a:pt x="20" y="177"/>
                    <a:pt x="20" y="177"/>
                  </a:cubicBezTo>
                  <a:close/>
                  <a:moveTo>
                    <a:pt x="17" y="177"/>
                  </a:moveTo>
                  <a:cubicBezTo>
                    <a:pt x="17" y="177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7" y="177"/>
                    <a:pt x="17" y="177"/>
                    <a:pt x="17" y="177"/>
                  </a:cubicBezTo>
                  <a:close/>
                  <a:moveTo>
                    <a:pt x="23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lose/>
                  <a:moveTo>
                    <a:pt x="25" y="181"/>
                  </a:moveTo>
                  <a:cubicBezTo>
                    <a:pt x="25" y="182"/>
                    <a:pt x="25" y="182"/>
                    <a:pt x="25" y="182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1"/>
                    <a:pt x="25" y="181"/>
                    <a:pt x="25" y="181"/>
                  </a:cubicBezTo>
                  <a:close/>
                  <a:moveTo>
                    <a:pt x="26" y="181"/>
                  </a:move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6" y="181"/>
                    <a:pt x="26" y="181"/>
                    <a:pt x="26" y="181"/>
                  </a:cubicBezTo>
                  <a:close/>
                  <a:moveTo>
                    <a:pt x="31" y="180"/>
                  </a:move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1" y="180"/>
                  </a:cubicBezTo>
                  <a:close/>
                  <a:moveTo>
                    <a:pt x="34" y="180"/>
                  </a:moveTo>
                  <a:cubicBezTo>
                    <a:pt x="33" y="180"/>
                    <a:pt x="33" y="180"/>
                    <a:pt x="33" y="180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80"/>
                    <a:pt x="34" y="180"/>
                    <a:pt x="34" y="180"/>
                  </a:cubicBezTo>
                  <a:close/>
                  <a:moveTo>
                    <a:pt x="30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6"/>
                    <a:pt x="30" y="186"/>
                    <a:pt x="30" y="186"/>
                  </a:cubicBezTo>
                  <a:close/>
                  <a:moveTo>
                    <a:pt x="31" y="185"/>
                  </a:moveTo>
                  <a:cubicBezTo>
                    <a:pt x="30" y="185"/>
                    <a:pt x="30" y="185"/>
                    <a:pt x="30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48" y="190"/>
                  </a:move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8" y="190"/>
                    <a:pt x="48" y="190"/>
                    <a:pt x="48" y="190"/>
                  </a:cubicBezTo>
                  <a:close/>
                  <a:moveTo>
                    <a:pt x="37" y="186"/>
                  </a:moveTo>
                  <a:cubicBezTo>
                    <a:pt x="38" y="185"/>
                    <a:pt x="38" y="185"/>
                    <a:pt x="38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8" y="186"/>
                    <a:pt x="38" y="186"/>
                    <a:pt x="38" y="186"/>
                  </a:cubicBezTo>
                  <a:lnTo>
                    <a:pt x="37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7" name="Rectangle 190"/>
            <p:cNvSpPr>
              <a:spLocks noChangeArrowheads="1"/>
            </p:cNvSpPr>
            <p:nvPr/>
          </p:nvSpPr>
          <p:spPr bwMode="auto">
            <a:xfrm>
              <a:off x="3002529" y="2846591"/>
              <a:ext cx="1287" cy="514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8" name="Freeform 191"/>
            <p:cNvSpPr>
              <a:spLocks noEditPoints="1"/>
            </p:cNvSpPr>
            <p:nvPr/>
          </p:nvSpPr>
          <p:spPr bwMode="auto">
            <a:xfrm>
              <a:off x="3011537" y="2851738"/>
              <a:ext cx="14153" cy="14153"/>
            </a:xfrm>
            <a:custGeom>
              <a:avLst/>
              <a:gdLst>
                <a:gd name="T0" fmla="*/ 11 w 11"/>
                <a:gd name="T1" fmla="*/ 11 h 11"/>
                <a:gd name="T2" fmla="*/ 7 w 11"/>
                <a:gd name="T3" fmla="*/ 11 h 11"/>
                <a:gd name="T4" fmla="*/ 7 w 11"/>
                <a:gd name="T5" fmla="*/ 11 h 11"/>
                <a:gd name="T6" fmla="*/ 11 w 11"/>
                <a:gd name="T7" fmla="*/ 11 h 11"/>
                <a:gd name="T8" fmla="*/ 11 w 11"/>
                <a:gd name="T9" fmla="*/ 11 h 11"/>
                <a:gd name="T10" fmla="*/ 7 w 11"/>
                <a:gd name="T11" fmla="*/ 0 h 11"/>
                <a:gd name="T12" fmla="*/ 4 w 11"/>
                <a:gd name="T13" fmla="*/ 4 h 11"/>
                <a:gd name="T14" fmla="*/ 7 w 11"/>
                <a:gd name="T15" fmla="*/ 4 h 11"/>
                <a:gd name="T16" fmla="*/ 11 w 11"/>
                <a:gd name="T17" fmla="*/ 8 h 11"/>
                <a:gd name="T18" fmla="*/ 7 w 11"/>
                <a:gd name="T19" fmla="*/ 0 h 11"/>
                <a:gd name="T20" fmla="*/ 7 w 11"/>
                <a:gd name="T21" fmla="*/ 0 h 11"/>
                <a:gd name="T22" fmla="*/ 0 w 11"/>
                <a:gd name="T23" fmla="*/ 4 h 11"/>
                <a:gd name="T24" fmla="*/ 4 w 11"/>
                <a:gd name="T25" fmla="*/ 8 h 11"/>
                <a:gd name="T26" fmla="*/ 4 w 11"/>
                <a:gd name="T27" fmla="*/ 11 h 11"/>
                <a:gd name="T28" fmla="*/ 0 w 11"/>
                <a:gd name="T29" fmla="*/ 4 h 11"/>
                <a:gd name="T30" fmla="*/ 0 w 11"/>
                <a:gd name="T31" fmla="*/ 4 h 11"/>
                <a:gd name="T32" fmla="*/ 0 w 11"/>
                <a:gd name="T3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7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11" y="8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0" y="4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89" name="Freeform 192"/>
            <p:cNvSpPr/>
            <p:nvPr/>
          </p:nvSpPr>
          <p:spPr bwMode="auto">
            <a:xfrm>
              <a:off x="3016684" y="2871037"/>
              <a:ext cx="3860" cy="900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0" name="Freeform 193"/>
            <p:cNvSpPr>
              <a:spLocks noEditPoints="1"/>
            </p:cNvSpPr>
            <p:nvPr/>
          </p:nvSpPr>
          <p:spPr bwMode="auto">
            <a:xfrm>
              <a:off x="3016683" y="2885191"/>
              <a:ext cx="14153" cy="28306"/>
            </a:xfrm>
            <a:custGeom>
              <a:avLst/>
              <a:gdLst>
                <a:gd name="T0" fmla="*/ 7 w 11"/>
                <a:gd name="T1" fmla="*/ 15 h 22"/>
                <a:gd name="T2" fmla="*/ 3 w 11"/>
                <a:gd name="T3" fmla="*/ 19 h 22"/>
                <a:gd name="T4" fmla="*/ 3 w 11"/>
                <a:gd name="T5" fmla="*/ 22 h 22"/>
                <a:gd name="T6" fmla="*/ 7 w 11"/>
                <a:gd name="T7" fmla="*/ 22 h 22"/>
                <a:gd name="T8" fmla="*/ 11 w 11"/>
                <a:gd name="T9" fmla="*/ 19 h 22"/>
                <a:gd name="T10" fmla="*/ 7 w 11"/>
                <a:gd name="T11" fmla="*/ 15 h 22"/>
                <a:gd name="T12" fmla="*/ 7 w 11"/>
                <a:gd name="T13" fmla="*/ 15 h 22"/>
                <a:gd name="T14" fmla="*/ 0 w 11"/>
                <a:gd name="T15" fmla="*/ 0 h 22"/>
                <a:gd name="T16" fmla="*/ 7 w 11"/>
                <a:gd name="T17" fmla="*/ 4 h 22"/>
                <a:gd name="T18" fmla="*/ 11 w 11"/>
                <a:gd name="T19" fmla="*/ 8 h 22"/>
                <a:gd name="T20" fmla="*/ 11 w 11"/>
                <a:gd name="T21" fmla="*/ 11 h 22"/>
                <a:gd name="T22" fmla="*/ 7 w 11"/>
                <a:gd name="T23" fmla="*/ 8 h 22"/>
                <a:gd name="T24" fmla="*/ 3 w 11"/>
                <a:gd name="T25" fmla="*/ 8 h 22"/>
                <a:gd name="T26" fmla="*/ 3 w 11"/>
                <a:gd name="T27" fmla="*/ 8 h 22"/>
                <a:gd name="T28" fmla="*/ 0 w 11"/>
                <a:gd name="T29" fmla="*/ 4 h 22"/>
                <a:gd name="T30" fmla="*/ 0 w 11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22">
                  <a:moveTo>
                    <a:pt x="7" y="15"/>
                  </a:move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0" y="0"/>
                  </a:moveTo>
                  <a:lnTo>
                    <a:pt x="7" y="4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1" name="Freeform 194"/>
            <p:cNvSpPr/>
            <p:nvPr/>
          </p:nvSpPr>
          <p:spPr bwMode="auto">
            <a:xfrm>
              <a:off x="3053994" y="2918643"/>
              <a:ext cx="5147" cy="5147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2" name="Freeform 195"/>
            <p:cNvSpPr>
              <a:spLocks noEditPoints="1"/>
            </p:cNvSpPr>
            <p:nvPr/>
          </p:nvSpPr>
          <p:spPr bwMode="auto">
            <a:xfrm>
              <a:off x="3006390" y="2913497"/>
              <a:ext cx="14153" cy="29593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5 h 6"/>
                <a:gd name="T4" fmla="*/ 1 w 3"/>
                <a:gd name="T5" fmla="*/ 5 h 6"/>
                <a:gd name="T6" fmla="*/ 0 w 3"/>
                <a:gd name="T7" fmla="*/ 6 h 6"/>
                <a:gd name="T8" fmla="*/ 1 w 3"/>
                <a:gd name="T9" fmla="*/ 6 h 6"/>
                <a:gd name="T10" fmla="*/ 2 w 3"/>
                <a:gd name="T11" fmla="*/ 6 h 6"/>
                <a:gd name="T12" fmla="*/ 2 w 3"/>
                <a:gd name="T13" fmla="*/ 4 h 6"/>
                <a:gd name="T14" fmla="*/ 3 w 3"/>
                <a:gd name="T15" fmla="*/ 5 h 6"/>
                <a:gd name="T16" fmla="*/ 2 w 3"/>
                <a:gd name="T17" fmla="*/ 5 h 6"/>
                <a:gd name="T18" fmla="*/ 2 w 3"/>
                <a:gd name="T19" fmla="*/ 4 h 6"/>
                <a:gd name="T20" fmla="*/ 3 w 3"/>
                <a:gd name="T21" fmla="*/ 0 h 6"/>
                <a:gd name="T22" fmla="*/ 3 w 3"/>
                <a:gd name="T23" fmla="*/ 1 h 6"/>
                <a:gd name="T24" fmla="*/ 3 w 3"/>
                <a:gd name="T25" fmla="*/ 2 h 6"/>
                <a:gd name="T26" fmla="*/ 3 w 3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2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3" name="Freeform 196"/>
            <p:cNvSpPr>
              <a:spLocks noEditPoints="1"/>
            </p:cNvSpPr>
            <p:nvPr/>
          </p:nvSpPr>
          <p:spPr bwMode="auto">
            <a:xfrm>
              <a:off x="3002530" y="2961102"/>
              <a:ext cx="28306" cy="24446"/>
            </a:xfrm>
            <a:custGeom>
              <a:avLst/>
              <a:gdLst>
                <a:gd name="T0" fmla="*/ 18 w 22"/>
                <a:gd name="T1" fmla="*/ 0 h 19"/>
                <a:gd name="T2" fmla="*/ 22 w 22"/>
                <a:gd name="T3" fmla="*/ 0 h 19"/>
                <a:gd name="T4" fmla="*/ 22 w 22"/>
                <a:gd name="T5" fmla="*/ 0 h 19"/>
                <a:gd name="T6" fmla="*/ 18 w 22"/>
                <a:gd name="T7" fmla="*/ 0 h 19"/>
                <a:gd name="T8" fmla="*/ 18 w 22"/>
                <a:gd name="T9" fmla="*/ 0 h 19"/>
                <a:gd name="T10" fmla="*/ 18 w 22"/>
                <a:gd name="T11" fmla="*/ 4 h 19"/>
                <a:gd name="T12" fmla="*/ 11 w 22"/>
                <a:gd name="T13" fmla="*/ 4 h 19"/>
                <a:gd name="T14" fmla="*/ 11 w 22"/>
                <a:gd name="T15" fmla="*/ 4 h 19"/>
                <a:gd name="T16" fmla="*/ 7 w 22"/>
                <a:gd name="T17" fmla="*/ 4 h 19"/>
                <a:gd name="T18" fmla="*/ 3 w 22"/>
                <a:gd name="T19" fmla="*/ 8 h 19"/>
                <a:gd name="T20" fmla="*/ 7 w 22"/>
                <a:gd name="T21" fmla="*/ 8 h 19"/>
                <a:gd name="T22" fmla="*/ 7 w 22"/>
                <a:gd name="T23" fmla="*/ 12 h 19"/>
                <a:gd name="T24" fmla="*/ 3 w 22"/>
                <a:gd name="T25" fmla="*/ 15 h 19"/>
                <a:gd name="T26" fmla="*/ 0 w 22"/>
                <a:gd name="T27" fmla="*/ 15 h 19"/>
                <a:gd name="T28" fmla="*/ 7 w 22"/>
                <a:gd name="T29" fmla="*/ 19 h 19"/>
                <a:gd name="T30" fmla="*/ 14 w 22"/>
                <a:gd name="T31" fmla="*/ 15 h 19"/>
                <a:gd name="T32" fmla="*/ 18 w 22"/>
                <a:gd name="T33" fmla="*/ 15 h 19"/>
                <a:gd name="T34" fmla="*/ 18 w 22"/>
                <a:gd name="T35" fmla="*/ 12 h 19"/>
                <a:gd name="T36" fmla="*/ 14 w 22"/>
                <a:gd name="T37" fmla="*/ 8 h 19"/>
                <a:gd name="T38" fmla="*/ 18 w 22"/>
                <a:gd name="T39" fmla="*/ 4 h 19"/>
                <a:gd name="T40" fmla="*/ 18 w 22"/>
                <a:gd name="T4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8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7" y="19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2" name="Rectangle 20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3" name="Rectangle 20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4" name="Rectangle 20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5" name="Rectangle 20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6" name="Rectangle 21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7" name="Rectangle 21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8" name="Rectangle 21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09" name="Rectangle 21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0" name="Rectangle 21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1" name="Rectangle 21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2" name="Rectangle 21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3" name="Rectangle 21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4" name="Rectangle 21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5" name="Rectangle 21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6" name="Rectangle 22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7" name="Rectangle 22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8" name="Rectangle 22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19" name="Rectangle 22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0" name="Rectangle 22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1" name="Rectangle 22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2" name="Rectangle 22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3" name="Rectangle 22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4" name="Rectangle 22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5" name="Rectangle 22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6" name="Rectangle 23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7" name="Rectangle 23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8" name="Rectangle 23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29" name="Rectangle 23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0" name="Rectangle 23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1" name="Rectangle 23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2" name="Rectangle 23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3" name="Rectangle 23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4" name="Rectangle 23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5" name="Rectangle 23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6" name="Rectangle 24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7" name="Rectangle 24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8" name="Rectangle 24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39" name="Rectangle 24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0" name="Rectangle 24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1" name="Rectangle 24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2" name="Rectangle 24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3" name="Rectangle 24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4" name="Rectangle 24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5" name="Rectangle 24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6" name="Rectangle 25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7" name="Rectangle 25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8" name="Rectangle 25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49" name="Rectangle 25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0" name="Rectangle 25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1" name="Rectangle 25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2" name="Rectangle 25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3" name="Rectangle 25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4" name="Rectangle 25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5" name="Rectangle 25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6" name="Rectangle 26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7" name="Rectangle 26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258" name="Freeform 168"/>
            <p:cNvSpPr>
              <a:spLocks noEditPoints="1"/>
            </p:cNvSpPr>
            <p:nvPr/>
          </p:nvSpPr>
          <p:spPr bwMode="auto">
            <a:xfrm>
              <a:off x="1786664" y="2036014"/>
              <a:ext cx="1196567" cy="639456"/>
            </a:xfrm>
            <a:custGeom>
              <a:avLst/>
              <a:gdLst>
                <a:gd name="T0" fmla="*/ 146 w 251"/>
                <a:gd name="T1" fmla="*/ 13 h 134"/>
                <a:gd name="T2" fmla="*/ 177 w 251"/>
                <a:gd name="T3" fmla="*/ 26 h 134"/>
                <a:gd name="T4" fmla="*/ 210 w 251"/>
                <a:gd name="T5" fmla="*/ 41 h 134"/>
                <a:gd name="T6" fmla="*/ 236 w 251"/>
                <a:gd name="T7" fmla="*/ 33 h 134"/>
                <a:gd name="T8" fmla="*/ 248 w 251"/>
                <a:gd name="T9" fmla="*/ 27 h 134"/>
                <a:gd name="T10" fmla="*/ 250 w 251"/>
                <a:gd name="T11" fmla="*/ 40 h 134"/>
                <a:gd name="T12" fmla="*/ 242 w 251"/>
                <a:gd name="T13" fmla="*/ 42 h 134"/>
                <a:gd name="T14" fmla="*/ 235 w 251"/>
                <a:gd name="T15" fmla="*/ 45 h 134"/>
                <a:gd name="T16" fmla="*/ 234 w 251"/>
                <a:gd name="T17" fmla="*/ 53 h 134"/>
                <a:gd name="T18" fmla="*/ 228 w 251"/>
                <a:gd name="T19" fmla="*/ 57 h 134"/>
                <a:gd name="T20" fmla="*/ 216 w 251"/>
                <a:gd name="T21" fmla="*/ 61 h 134"/>
                <a:gd name="T22" fmla="*/ 211 w 251"/>
                <a:gd name="T23" fmla="*/ 69 h 134"/>
                <a:gd name="T24" fmla="*/ 210 w 251"/>
                <a:gd name="T25" fmla="*/ 70 h 134"/>
                <a:gd name="T26" fmla="*/ 206 w 251"/>
                <a:gd name="T27" fmla="*/ 75 h 134"/>
                <a:gd name="T28" fmla="*/ 205 w 251"/>
                <a:gd name="T29" fmla="*/ 67 h 134"/>
                <a:gd name="T30" fmla="*/ 203 w 251"/>
                <a:gd name="T31" fmla="*/ 73 h 134"/>
                <a:gd name="T32" fmla="*/ 203 w 251"/>
                <a:gd name="T33" fmla="*/ 76 h 134"/>
                <a:gd name="T34" fmla="*/ 201 w 251"/>
                <a:gd name="T35" fmla="*/ 78 h 134"/>
                <a:gd name="T36" fmla="*/ 202 w 251"/>
                <a:gd name="T37" fmla="*/ 83 h 134"/>
                <a:gd name="T38" fmla="*/ 204 w 251"/>
                <a:gd name="T39" fmla="*/ 86 h 134"/>
                <a:gd name="T40" fmla="*/ 201 w 251"/>
                <a:gd name="T41" fmla="*/ 88 h 134"/>
                <a:gd name="T42" fmla="*/ 193 w 251"/>
                <a:gd name="T43" fmla="*/ 94 h 134"/>
                <a:gd name="T44" fmla="*/ 183 w 251"/>
                <a:gd name="T45" fmla="*/ 100 h 134"/>
                <a:gd name="T46" fmla="*/ 177 w 251"/>
                <a:gd name="T47" fmla="*/ 110 h 134"/>
                <a:gd name="T48" fmla="*/ 180 w 251"/>
                <a:gd name="T49" fmla="*/ 128 h 134"/>
                <a:gd name="T50" fmla="*/ 173 w 251"/>
                <a:gd name="T51" fmla="*/ 131 h 134"/>
                <a:gd name="T52" fmla="*/ 169 w 251"/>
                <a:gd name="T53" fmla="*/ 125 h 134"/>
                <a:gd name="T54" fmla="*/ 168 w 251"/>
                <a:gd name="T55" fmla="*/ 116 h 134"/>
                <a:gd name="T56" fmla="*/ 161 w 251"/>
                <a:gd name="T57" fmla="*/ 113 h 134"/>
                <a:gd name="T58" fmla="*/ 157 w 251"/>
                <a:gd name="T59" fmla="*/ 110 h 134"/>
                <a:gd name="T60" fmla="*/ 149 w 251"/>
                <a:gd name="T61" fmla="*/ 110 h 134"/>
                <a:gd name="T62" fmla="*/ 139 w 251"/>
                <a:gd name="T63" fmla="*/ 112 h 134"/>
                <a:gd name="T64" fmla="*/ 140 w 251"/>
                <a:gd name="T65" fmla="*/ 115 h 134"/>
                <a:gd name="T66" fmla="*/ 132 w 251"/>
                <a:gd name="T67" fmla="*/ 115 h 134"/>
                <a:gd name="T68" fmla="*/ 125 w 251"/>
                <a:gd name="T69" fmla="*/ 113 h 134"/>
                <a:gd name="T70" fmla="*/ 116 w 251"/>
                <a:gd name="T71" fmla="*/ 113 h 134"/>
                <a:gd name="T72" fmla="*/ 108 w 251"/>
                <a:gd name="T73" fmla="*/ 118 h 134"/>
                <a:gd name="T74" fmla="*/ 104 w 251"/>
                <a:gd name="T75" fmla="*/ 129 h 134"/>
                <a:gd name="T76" fmla="*/ 96 w 251"/>
                <a:gd name="T77" fmla="*/ 123 h 134"/>
                <a:gd name="T78" fmla="*/ 91 w 251"/>
                <a:gd name="T79" fmla="*/ 113 h 134"/>
                <a:gd name="T80" fmla="*/ 83 w 251"/>
                <a:gd name="T81" fmla="*/ 113 h 134"/>
                <a:gd name="T82" fmla="*/ 76 w 251"/>
                <a:gd name="T83" fmla="*/ 113 h 134"/>
                <a:gd name="T84" fmla="*/ 73 w 251"/>
                <a:gd name="T85" fmla="*/ 108 h 134"/>
                <a:gd name="T86" fmla="*/ 67 w 251"/>
                <a:gd name="T87" fmla="*/ 101 h 134"/>
                <a:gd name="T88" fmla="*/ 18 w 251"/>
                <a:gd name="T89" fmla="*/ 89 h 134"/>
                <a:gd name="T90" fmla="*/ 9 w 251"/>
                <a:gd name="T91" fmla="*/ 82 h 134"/>
                <a:gd name="T92" fmla="*/ 6 w 251"/>
                <a:gd name="T93" fmla="*/ 72 h 134"/>
                <a:gd name="T94" fmla="*/ 6 w 251"/>
                <a:gd name="T95" fmla="*/ 66 h 134"/>
                <a:gd name="T96" fmla="*/ 4 w 251"/>
                <a:gd name="T97" fmla="*/ 66 h 134"/>
                <a:gd name="T98" fmla="*/ 1 w 251"/>
                <a:gd name="T99" fmla="*/ 52 h 134"/>
                <a:gd name="T100" fmla="*/ 3 w 251"/>
                <a:gd name="T101" fmla="*/ 39 h 134"/>
                <a:gd name="T102" fmla="*/ 11 w 251"/>
                <a:gd name="T103" fmla="*/ 19 h 134"/>
                <a:gd name="T104" fmla="*/ 12 w 251"/>
                <a:gd name="T105" fmla="*/ 16 h 134"/>
                <a:gd name="T106" fmla="*/ 13 w 251"/>
                <a:gd name="T107" fmla="*/ 7 h 134"/>
                <a:gd name="T108" fmla="*/ 19 w 251"/>
                <a:gd name="T109" fmla="*/ 8 h 134"/>
                <a:gd name="T110" fmla="*/ 19 w 251"/>
                <a:gd name="T111" fmla="*/ 12 h 134"/>
                <a:gd name="T112" fmla="*/ 23 w 251"/>
                <a:gd name="T113" fmla="*/ 3 h 134"/>
                <a:gd name="T114" fmla="*/ 218 w 251"/>
                <a:gd name="T115" fmla="*/ 60 h 134"/>
                <a:gd name="T116" fmla="*/ 223 w 251"/>
                <a:gd name="T117" fmla="*/ 59 h 134"/>
                <a:gd name="T118" fmla="*/ 22 w 251"/>
                <a:gd name="T119" fmla="*/ 4 h 134"/>
                <a:gd name="T120" fmla="*/ 105 w 251"/>
                <a:gd name="T12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134">
                  <a:moveTo>
                    <a:pt x="22" y="0"/>
                  </a:move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6" y="34"/>
                    <a:pt x="236" y="34"/>
                    <a:pt x="236" y="34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6"/>
                    <a:pt x="243" y="26"/>
                    <a:pt x="243" y="26"/>
                  </a:cubicBezTo>
                  <a:cubicBezTo>
                    <a:pt x="244" y="26"/>
                    <a:pt x="244" y="26"/>
                    <a:pt x="244" y="26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8" y="27"/>
                    <a:pt x="248" y="27"/>
                    <a:pt x="248" y="27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48" y="40"/>
                    <a:pt x="248" y="40"/>
                    <a:pt x="248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2" y="40"/>
                    <a:pt x="242" y="40"/>
                    <a:pt x="242" y="40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2" y="50"/>
                    <a:pt x="232" y="50"/>
                    <a:pt x="232" y="50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2" y="53"/>
                    <a:pt x="232" y="53"/>
                    <a:pt x="232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6"/>
                    <a:pt x="229" y="56"/>
                    <a:pt x="229" y="56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5"/>
                    <a:pt x="228" y="55"/>
                    <a:pt x="228" y="5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2" y="77"/>
                    <a:pt x="202" y="77"/>
                    <a:pt x="202" y="7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2" y="87"/>
                    <a:pt x="202" y="87"/>
                    <a:pt x="202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93"/>
                    <a:pt x="194" y="93"/>
                    <a:pt x="194" y="93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4" y="131"/>
                    <a:pt x="174" y="131"/>
                    <a:pt x="17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0"/>
                    <a:pt x="169" y="120"/>
                    <a:pt x="169" y="120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2"/>
                    <a:pt x="116" y="112"/>
                    <a:pt x="116" y="11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lose/>
                  <a:moveTo>
                    <a:pt x="231" y="57"/>
                  </a:move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lose/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7" y="60"/>
                    <a:pt x="217" y="60"/>
                    <a:pt x="217" y="60"/>
                  </a:cubicBezTo>
                  <a:close/>
                  <a:moveTo>
                    <a:pt x="22" y="4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  <a:moveTo>
                    <a:pt x="106" y="121"/>
                  </a:moveTo>
                  <a:cubicBezTo>
                    <a:pt x="107" y="121"/>
                    <a:pt x="107" y="121"/>
                    <a:pt x="107" y="121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1"/>
                    <a:pt x="106" y="121"/>
                    <a:pt x="106" y="121"/>
                  </a:cubicBezTo>
                  <a:close/>
                  <a:moveTo>
                    <a:pt x="105" y="123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5" y="123"/>
                    <a:pt x="105" y="123"/>
                    <a:pt x="105" y="123"/>
                  </a:cubicBezTo>
                  <a:close/>
                  <a:moveTo>
                    <a:pt x="105" y="128"/>
                  </a:moveTo>
                  <a:cubicBezTo>
                    <a:pt x="104" y="127"/>
                    <a:pt x="104" y="127"/>
                    <a:pt x="104" y="12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5" y="128"/>
                    <a:pt x="10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 bwMode="auto">
          <a:xfrm>
            <a:off x="6548438" y="1138238"/>
            <a:ext cx="2427287" cy="600075"/>
            <a:chOff x="5815013" y="1408485"/>
            <a:chExt cx="2427262" cy="600164"/>
          </a:xfrm>
        </p:grpSpPr>
        <p:cxnSp>
          <p:nvCxnSpPr>
            <p:cNvPr id="260" name="Straight Connector 21"/>
            <p:cNvCxnSpPr/>
            <p:nvPr/>
          </p:nvCxnSpPr>
          <p:spPr>
            <a:xfrm flipV="1">
              <a:off x="5815013" y="1629180"/>
              <a:ext cx="214310" cy="34295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2"/>
            <p:cNvCxnSpPr/>
            <p:nvPr/>
          </p:nvCxnSpPr>
          <p:spPr>
            <a:xfrm>
              <a:off x="6029323" y="1629180"/>
              <a:ext cx="642931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41" name="Rectangle 23"/>
            <p:cNvSpPr>
              <a:spLocks noChangeArrowheads="1"/>
            </p:cNvSpPr>
            <p:nvPr/>
          </p:nvSpPr>
          <p:spPr bwMode="auto">
            <a:xfrm>
              <a:off x="6662729" y="1408485"/>
              <a:ext cx="1579546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方正兰亭细黑_GBK" panose="02000000000000000000" pitchFamily="2" charset="-122"/>
                  <a:cs typeface="Arial" panose="020B0604020202020204" pitchFamily="34" charset="0"/>
                </a:rPr>
                <a:t>添加标题</a:t>
              </a:r>
              <a:endParaRPr lang="en-US" altLang="zh-CN" sz="1200">
                <a:solidFill>
                  <a:schemeClr val="bg1"/>
                </a:solidFill>
                <a:latin typeface="方正兰亭细黑_GBK" panose="02000000000000000000" pitchFamily="2" charset="-122"/>
                <a:cs typeface="Arial" panose="020B0604020202020204" pitchFamily="34" charset="0"/>
              </a:endParaRPr>
            </a:p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方正兰亭细黑_GBK" panose="02000000000000000000" pitchFamily="2" charset="-122"/>
                </a:rPr>
                <a:t>您的内容打在这里，或者通过复制您的文本后</a:t>
              </a:r>
              <a:endParaRPr lang="en-US" altLang="zh-CN" sz="800">
                <a:solidFill>
                  <a:schemeClr val="bg1"/>
                </a:solidFill>
                <a:latin typeface="方正兰亭细黑_GBK" panose="02000000000000000000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63" name="组合 262"/>
          <p:cNvGrpSpPr/>
          <p:nvPr/>
        </p:nvGrpSpPr>
        <p:grpSpPr bwMode="auto">
          <a:xfrm>
            <a:off x="127000" y="1752600"/>
            <a:ext cx="2271713" cy="762000"/>
            <a:chOff x="127257" y="2362744"/>
            <a:chExt cx="2271735" cy="761747"/>
          </a:xfrm>
        </p:grpSpPr>
        <p:grpSp>
          <p:nvGrpSpPr>
            <p:cNvPr id="17435" name="组合 263"/>
            <p:cNvGrpSpPr/>
            <p:nvPr/>
          </p:nvGrpSpPr>
          <p:grpSpPr bwMode="auto">
            <a:xfrm>
              <a:off x="1456017" y="2382954"/>
              <a:ext cx="942975" cy="210623"/>
              <a:chOff x="1988553" y="2061090"/>
              <a:chExt cx="942975" cy="210623"/>
            </a:xfrm>
          </p:grpSpPr>
          <p:cxnSp>
            <p:nvCxnSpPr>
              <p:cNvPr id="266" name="Straight Connector 27"/>
              <p:cNvCxnSpPr/>
              <p:nvPr/>
            </p:nvCxnSpPr>
            <p:spPr>
              <a:xfrm flipH="1">
                <a:off x="2717213" y="2061511"/>
                <a:ext cx="214315" cy="20948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8"/>
              <p:cNvCxnSpPr/>
              <p:nvPr/>
            </p:nvCxnSpPr>
            <p:spPr>
              <a:xfrm flipH="1">
                <a:off x="1988544" y="2270991"/>
                <a:ext cx="728669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36" name="Rectangle 29"/>
            <p:cNvSpPr>
              <a:spLocks noChangeArrowheads="1"/>
            </p:cNvSpPr>
            <p:nvPr/>
          </p:nvSpPr>
          <p:spPr bwMode="auto">
            <a:xfrm>
              <a:off x="127257" y="2362744"/>
              <a:ext cx="1231912" cy="7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9pPr>
            </a:lstStyle>
            <a:p>
              <a:pPr algn="r" eaLnBrk="1" hangingPunct="1"/>
              <a:r>
                <a:rPr lang="zh-CN" altLang="en-US" sz="1200">
                  <a:solidFill>
                    <a:schemeClr val="bg1"/>
                  </a:solidFill>
                  <a:latin typeface="方正兰亭细黑_GBK" panose="02000000000000000000" pitchFamily="2" charset="-122"/>
                  <a:cs typeface="Arial" panose="020B0604020202020204" pitchFamily="34" charset="0"/>
                </a:rPr>
                <a:t>添加标题</a:t>
              </a:r>
              <a:endParaRPr lang="en-US" altLang="zh-CN" sz="1200">
                <a:solidFill>
                  <a:schemeClr val="bg1"/>
                </a:solidFill>
                <a:latin typeface="方正兰亭细黑_GBK" panose="02000000000000000000" pitchFamily="2" charset="-122"/>
                <a:cs typeface="Arial" panose="020B0604020202020204" pitchFamily="34" charset="0"/>
              </a:endParaRPr>
            </a:p>
            <a:p>
              <a:pPr algn="r" eaLnBrk="1" hangingPunct="1"/>
              <a:r>
                <a:rPr lang="zh-CN" altLang="en-US" sz="1000">
                  <a:solidFill>
                    <a:schemeClr val="bg1"/>
                  </a:solidFill>
                  <a:latin typeface="方正兰亭细黑_GBK" panose="02000000000000000000" pitchFamily="2" charset="-122"/>
                </a:rPr>
                <a:t>您的内容打在这里，或者通过复制您的文本后</a:t>
              </a:r>
              <a:endParaRPr lang="en-US" altLang="zh-CN" sz="1000">
                <a:solidFill>
                  <a:schemeClr val="bg1"/>
                </a:solidFill>
                <a:latin typeface="方正兰亭细黑_GBK" panose="02000000000000000000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68" name="组合 267"/>
          <p:cNvGrpSpPr/>
          <p:nvPr/>
        </p:nvGrpSpPr>
        <p:grpSpPr bwMode="auto">
          <a:xfrm>
            <a:off x="2270125" y="1260475"/>
            <a:ext cx="468313" cy="446088"/>
            <a:chOff x="3245416" y="680837"/>
            <a:chExt cx="469486" cy="445917"/>
          </a:xfrm>
        </p:grpSpPr>
        <p:sp>
          <p:nvSpPr>
            <p:cNvPr id="269" name="椭圆 268"/>
            <p:cNvSpPr/>
            <p:nvPr/>
          </p:nvSpPr>
          <p:spPr>
            <a:xfrm>
              <a:off x="3254965" y="680837"/>
              <a:ext cx="445613" cy="445917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7434" name="文本框 269"/>
            <p:cNvSpPr txBox="1">
              <a:spLocks noChangeArrowheads="1"/>
            </p:cNvSpPr>
            <p:nvPr/>
          </p:nvSpPr>
          <p:spPr bwMode="auto">
            <a:xfrm>
              <a:off x="3245416" y="783353"/>
              <a:ext cx="4694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chemeClr val="bg1"/>
                  </a:solidFill>
                </a:rPr>
                <a:t>60%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271" name="组合 270"/>
          <p:cNvGrpSpPr/>
          <p:nvPr/>
        </p:nvGrpSpPr>
        <p:grpSpPr bwMode="auto">
          <a:xfrm>
            <a:off x="411163" y="3260725"/>
            <a:ext cx="2606675" cy="600075"/>
            <a:chOff x="410547" y="3870462"/>
            <a:chExt cx="2606733" cy="600164"/>
          </a:xfrm>
        </p:grpSpPr>
        <p:grpSp>
          <p:nvGrpSpPr>
            <p:cNvPr id="17429" name="组合 271"/>
            <p:cNvGrpSpPr/>
            <p:nvPr/>
          </p:nvGrpSpPr>
          <p:grpSpPr bwMode="auto">
            <a:xfrm>
              <a:off x="2074305" y="3890672"/>
              <a:ext cx="942975" cy="210623"/>
              <a:chOff x="1988553" y="2061090"/>
              <a:chExt cx="942975" cy="210623"/>
            </a:xfrm>
          </p:grpSpPr>
          <p:cxnSp>
            <p:nvCxnSpPr>
              <p:cNvPr id="274" name="Straight Connector 27"/>
              <p:cNvCxnSpPr/>
              <p:nvPr/>
            </p:nvCxnSpPr>
            <p:spPr>
              <a:xfrm flipH="1">
                <a:off x="2717210" y="2061521"/>
                <a:ext cx="214318" cy="209581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8"/>
              <p:cNvCxnSpPr/>
              <p:nvPr/>
            </p:nvCxnSpPr>
            <p:spPr>
              <a:xfrm flipH="1">
                <a:off x="1988532" y="2271102"/>
                <a:ext cx="728678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30" name="Rectangle 29"/>
            <p:cNvSpPr>
              <a:spLocks noChangeArrowheads="1"/>
            </p:cNvSpPr>
            <p:nvPr/>
          </p:nvSpPr>
          <p:spPr bwMode="auto">
            <a:xfrm>
              <a:off x="410547" y="3870462"/>
              <a:ext cx="1566897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9pPr>
            </a:lstStyle>
            <a:p>
              <a:pPr algn="r" eaLnBrk="1" hangingPunct="1"/>
              <a:r>
                <a:rPr lang="zh-CN" altLang="en-US" sz="1200">
                  <a:solidFill>
                    <a:schemeClr val="bg1"/>
                  </a:solidFill>
                  <a:latin typeface="方正兰亭细黑_GBK" panose="02000000000000000000" pitchFamily="2" charset="-122"/>
                  <a:cs typeface="Arial" panose="020B0604020202020204" pitchFamily="34" charset="0"/>
                </a:rPr>
                <a:t>添加标题</a:t>
              </a:r>
              <a:endParaRPr lang="en-US" altLang="zh-CN" sz="1200">
                <a:solidFill>
                  <a:schemeClr val="bg1"/>
                </a:solidFill>
                <a:latin typeface="方正兰亭细黑_GBK" panose="02000000000000000000" pitchFamily="2" charset="-122"/>
                <a:cs typeface="Arial" panose="020B0604020202020204" pitchFamily="34" charset="0"/>
              </a:endParaRPr>
            </a:p>
            <a:p>
              <a:pPr algn="r" eaLnBrk="1" hangingPunct="1"/>
              <a:r>
                <a:rPr lang="zh-CN" altLang="en-US" sz="1000">
                  <a:solidFill>
                    <a:schemeClr val="bg1"/>
                  </a:solidFill>
                  <a:latin typeface="方正兰亭细黑_GBK" panose="02000000000000000000" pitchFamily="2" charset="-122"/>
                </a:rPr>
                <a:t>您的内容打在这里，或者通过复制您的文本后</a:t>
              </a:r>
              <a:endParaRPr lang="en-US" altLang="zh-CN" sz="800">
                <a:solidFill>
                  <a:schemeClr val="bg1"/>
                </a:solidFill>
                <a:latin typeface="方正兰亭细黑_GBK" panose="02000000000000000000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 bwMode="auto">
          <a:xfrm>
            <a:off x="2887663" y="2768600"/>
            <a:ext cx="469900" cy="446088"/>
            <a:chOff x="3245416" y="680837"/>
            <a:chExt cx="469486" cy="445917"/>
          </a:xfrm>
        </p:grpSpPr>
        <p:sp>
          <p:nvSpPr>
            <p:cNvPr id="277" name="椭圆 276"/>
            <p:cNvSpPr/>
            <p:nvPr/>
          </p:nvSpPr>
          <p:spPr>
            <a:xfrm>
              <a:off x="3254933" y="680837"/>
              <a:ext cx="445694" cy="445917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7428" name="文本框 277"/>
            <p:cNvSpPr txBox="1">
              <a:spLocks noChangeArrowheads="1"/>
            </p:cNvSpPr>
            <p:nvPr/>
          </p:nvSpPr>
          <p:spPr bwMode="auto">
            <a:xfrm>
              <a:off x="3245416" y="783353"/>
              <a:ext cx="4694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chemeClr val="bg1"/>
                  </a:solidFill>
                </a:rPr>
                <a:t>80%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279" name="组合 278"/>
          <p:cNvGrpSpPr/>
          <p:nvPr/>
        </p:nvGrpSpPr>
        <p:grpSpPr bwMode="auto">
          <a:xfrm>
            <a:off x="6175375" y="1757363"/>
            <a:ext cx="468313" cy="446087"/>
            <a:chOff x="4446422" y="3918124"/>
            <a:chExt cx="469486" cy="445917"/>
          </a:xfrm>
        </p:grpSpPr>
        <p:sp>
          <p:nvSpPr>
            <p:cNvPr id="280" name="椭圆 279"/>
            <p:cNvSpPr/>
            <p:nvPr/>
          </p:nvSpPr>
          <p:spPr>
            <a:xfrm>
              <a:off x="4463929" y="3918124"/>
              <a:ext cx="447204" cy="445917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7426" name="文本框 280"/>
            <p:cNvSpPr txBox="1">
              <a:spLocks noChangeArrowheads="1"/>
            </p:cNvSpPr>
            <p:nvPr/>
          </p:nvSpPr>
          <p:spPr bwMode="auto">
            <a:xfrm>
              <a:off x="4446422" y="4020660"/>
              <a:ext cx="4694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chemeClr val="bg1"/>
                  </a:solidFill>
                </a:rPr>
                <a:t>90%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 bwMode="auto">
          <a:xfrm>
            <a:off x="4946650" y="3276600"/>
            <a:ext cx="2063750" cy="965200"/>
            <a:chOff x="4947016" y="3886853"/>
            <a:chExt cx="2063384" cy="964646"/>
          </a:xfrm>
        </p:grpSpPr>
        <p:grpSp>
          <p:nvGrpSpPr>
            <p:cNvPr id="17421" name="组合 282"/>
            <p:cNvGrpSpPr/>
            <p:nvPr/>
          </p:nvGrpSpPr>
          <p:grpSpPr bwMode="auto">
            <a:xfrm flipV="1">
              <a:off x="4947016" y="3886853"/>
              <a:ext cx="857804" cy="342900"/>
              <a:chOff x="4912537" y="3006108"/>
              <a:chExt cx="857804" cy="342900"/>
            </a:xfrm>
          </p:grpSpPr>
          <p:cxnSp>
            <p:nvCxnSpPr>
              <p:cNvPr id="285" name="Straight Connector 21"/>
              <p:cNvCxnSpPr/>
              <p:nvPr/>
            </p:nvCxnSpPr>
            <p:spPr>
              <a:xfrm flipV="1">
                <a:off x="4912537" y="3006305"/>
                <a:ext cx="214275" cy="342703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2"/>
              <p:cNvCxnSpPr/>
              <p:nvPr/>
            </p:nvCxnSpPr>
            <p:spPr>
              <a:xfrm>
                <a:off x="5126812" y="3006305"/>
                <a:ext cx="642823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22" name="Rectangle 23"/>
            <p:cNvSpPr>
              <a:spLocks noChangeArrowheads="1"/>
            </p:cNvSpPr>
            <p:nvPr/>
          </p:nvSpPr>
          <p:spPr bwMode="auto">
            <a:xfrm>
              <a:off x="5477147" y="4251768"/>
              <a:ext cx="1533253" cy="599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chemeClr val="bg1"/>
                  </a:solidFill>
                  <a:latin typeface="方正兰亭细黑_GBK" panose="02000000000000000000" pitchFamily="2" charset="-122"/>
                  <a:cs typeface="Arial" panose="020B0604020202020204" pitchFamily="34" charset="0"/>
                </a:rPr>
                <a:t>添加标题</a:t>
              </a:r>
              <a:endParaRPr lang="en-US" altLang="zh-CN" sz="1200">
                <a:solidFill>
                  <a:schemeClr val="bg1"/>
                </a:solidFill>
                <a:latin typeface="方正兰亭细黑_GBK" panose="02000000000000000000" pitchFamily="2" charset="-122"/>
                <a:cs typeface="Arial" panose="020B0604020202020204" pitchFamily="34" charset="0"/>
              </a:endParaRPr>
            </a:p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方正兰亭细黑_GBK" panose="02000000000000000000" pitchFamily="2" charset="-122"/>
                </a:rPr>
                <a:t>您的内容打在这里，或者通过复制您的文本后</a:t>
              </a:r>
              <a:endParaRPr lang="en-US" altLang="zh-CN" sz="800">
                <a:solidFill>
                  <a:schemeClr val="bg1"/>
                </a:solidFill>
                <a:latin typeface="方正兰亭细黑_GBK" panose="02000000000000000000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87" name="组合 286"/>
          <p:cNvGrpSpPr/>
          <p:nvPr/>
        </p:nvGrpSpPr>
        <p:grpSpPr bwMode="auto">
          <a:xfrm>
            <a:off x="4538663" y="2795588"/>
            <a:ext cx="469900" cy="446087"/>
            <a:chOff x="4446422" y="3918124"/>
            <a:chExt cx="469486" cy="445917"/>
          </a:xfrm>
        </p:grpSpPr>
        <p:sp>
          <p:nvSpPr>
            <p:cNvPr id="288" name="椭圆 287"/>
            <p:cNvSpPr/>
            <p:nvPr/>
          </p:nvSpPr>
          <p:spPr>
            <a:xfrm>
              <a:off x="4463869" y="3918124"/>
              <a:ext cx="447281" cy="445917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7420" name="文本框 288"/>
            <p:cNvSpPr txBox="1">
              <a:spLocks noChangeArrowheads="1"/>
            </p:cNvSpPr>
            <p:nvPr/>
          </p:nvSpPr>
          <p:spPr bwMode="auto">
            <a:xfrm>
              <a:off x="4446422" y="4020660"/>
              <a:ext cx="4694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方正兰亭细黑_GBK" panose="02000000000000000000" pitchFamily="2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chemeClr val="bg1"/>
                  </a:solidFill>
                </a:rPr>
                <a:t>40%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</p:grpSp>
      <p:sp>
        <p:nvSpPr>
          <p:cNvPr id="290" name="矩形 289"/>
          <p:cNvSpPr/>
          <p:nvPr/>
        </p:nvSpPr>
        <p:spPr>
          <a:xfrm>
            <a:off x="0" y="4767263"/>
            <a:ext cx="9144000" cy="376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1" name="矩形 290"/>
          <p:cNvSpPr/>
          <p:nvPr/>
        </p:nvSpPr>
        <p:spPr>
          <a:xfrm>
            <a:off x="0" y="4732338"/>
            <a:ext cx="9144000" cy="71437"/>
          </a:xfrm>
          <a:prstGeom prst="rect">
            <a:avLst/>
          </a:prstGeom>
          <a:solidFill>
            <a:srgbClr val="F0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2" name="圆角矩形 6"/>
          <p:cNvSpPr/>
          <p:nvPr/>
        </p:nvSpPr>
        <p:spPr>
          <a:xfrm>
            <a:off x="1054100" y="4750618"/>
            <a:ext cx="7035800" cy="184134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rgbClr val="E77B27"/>
              </a:gs>
              <a:gs pos="58000">
                <a:srgbClr val="E17725"/>
              </a:gs>
              <a:gs pos="0">
                <a:srgbClr val="F0812B"/>
              </a:gs>
              <a:gs pos="100000">
                <a:srgbClr val="99480B"/>
              </a:gs>
            </a:gsLst>
            <a:lin ang="5400000" scaled="0"/>
          </a:gradFill>
          <a:ln>
            <a:noFill/>
          </a:ln>
          <a:effectLst>
            <a:innerShdw dist="38100" dir="5400000">
              <a:srgbClr val="99480B">
                <a:alpha val="79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3" name="圆角矩形 7"/>
          <p:cNvSpPr/>
          <p:nvPr/>
        </p:nvSpPr>
        <p:spPr>
          <a:xfrm>
            <a:off x="5957888" y="4675188"/>
            <a:ext cx="558800" cy="74612"/>
          </a:xfrm>
          <a:prstGeom prst="roundRect">
            <a:avLst>
              <a:gd name="adj" fmla="val 25199"/>
            </a:avLst>
          </a:prstGeom>
          <a:gradFill>
            <a:gsLst>
              <a:gs pos="22510">
                <a:srgbClr val="F8F8F8"/>
              </a:gs>
              <a:gs pos="35806">
                <a:srgbClr val="F1F1F1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94" name="组合 10"/>
          <p:cNvGrpSpPr/>
          <p:nvPr/>
        </p:nvGrpSpPr>
        <p:grpSpPr bwMode="auto">
          <a:xfrm>
            <a:off x="6732588" y="4435475"/>
            <a:ext cx="650875" cy="319088"/>
            <a:chOff x="5867312" y="2754634"/>
            <a:chExt cx="721088" cy="354311"/>
          </a:xfrm>
        </p:grpSpPr>
        <p:sp>
          <p:nvSpPr>
            <p:cNvPr id="295" name="圆角矩形 8"/>
            <p:cNvSpPr/>
            <p:nvPr/>
          </p:nvSpPr>
          <p:spPr>
            <a:xfrm>
              <a:off x="5867312" y="2821618"/>
              <a:ext cx="721088" cy="287327"/>
            </a:xfrm>
            <a:prstGeom prst="roundRect">
              <a:avLst>
                <a:gd name="adj" fmla="val 36508"/>
              </a:avLst>
            </a:prstGeom>
            <a:gradFill>
              <a:gsLst>
                <a:gs pos="33000">
                  <a:srgbClr val="E7DD0F">
                    <a:lumMod val="97000"/>
                  </a:srgbClr>
                </a:gs>
                <a:gs pos="100000">
                  <a:srgbClr val="E7DD0F">
                    <a:lumMod val="81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6" name="椭圆 9"/>
            <p:cNvSpPr/>
            <p:nvPr/>
          </p:nvSpPr>
          <p:spPr>
            <a:xfrm>
              <a:off x="5867312" y="2754634"/>
              <a:ext cx="721088" cy="253928"/>
            </a:xfrm>
            <a:custGeom>
              <a:avLst/>
              <a:gdLst>
                <a:gd name="connsiteX0" fmla="*/ 0 w 720080"/>
                <a:gd name="connsiteY0" fmla="*/ 124582 h 249163"/>
                <a:gd name="connsiteX1" fmla="*/ 360040 w 720080"/>
                <a:gd name="connsiteY1" fmla="*/ 0 h 249163"/>
                <a:gd name="connsiteX2" fmla="*/ 720080 w 720080"/>
                <a:gd name="connsiteY2" fmla="*/ 124582 h 249163"/>
                <a:gd name="connsiteX3" fmla="*/ 360040 w 720080"/>
                <a:gd name="connsiteY3" fmla="*/ 249164 h 249163"/>
                <a:gd name="connsiteX4" fmla="*/ 0 w 720080"/>
                <a:gd name="connsiteY4" fmla="*/ 124582 h 249163"/>
                <a:gd name="connsiteX0-1" fmla="*/ 0 w 720080"/>
                <a:gd name="connsiteY0-2" fmla="*/ 124582 h 257959"/>
                <a:gd name="connsiteX1-3" fmla="*/ 360040 w 720080"/>
                <a:gd name="connsiteY1-4" fmla="*/ 0 h 257959"/>
                <a:gd name="connsiteX2-5" fmla="*/ 720080 w 720080"/>
                <a:gd name="connsiteY2-6" fmla="*/ 124582 h 257959"/>
                <a:gd name="connsiteX3-7" fmla="*/ 360040 w 720080"/>
                <a:gd name="connsiteY3-8" fmla="*/ 249164 h 257959"/>
                <a:gd name="connsiteX4-9" fmla="*/ 0 w 720080"/>
                <a:gd name="connsiteY4-10" fmla="*/ 124582 h 257959"/>
                <a:gd name="connsiteX0-11" fmla="*/ 0 w 720080"/>
                <a:gd name="connsiteY0-12" fmla="*/ 124582 h 253928"/>
                <a:gd name="connsiteX1-13" fmla="*/ 360040 w 720080"/>
                <a:gd name="connsiteY1-14" fmla="*/ 0 h 253928"/>
                <a:gd name="connsiteX2-15" fmla="*/ 720080 w 720080"/>
                <a:gd name="connsiteY2-16" fmla="*/ 124582 h 253928"/>
                <a:gd name="connsiteX3-17" fmla="*/ 360040 w 720080"/>
                <a:gd name="connsiteY3-18" fmla="*/ 249164 h 253928"/>
                <a:gd name="connsiteX4-19" fmla="*/ 0 w 720080"/>
                <a:gd name="connsiteY4-20" fmla="*/ 124582 h 253928"/>
                <a:gd name="connsiteX0-21" fmla="*/ 0 w 720080"/>
                <a:gd name="connsiteY0-22" fmla="*/ 124582 h 253928"/>
                <a:gd name="connsiteX1-23" fmla="*/ 360040 w 720080"/>
                <a:gd name="connsiteY1-24" fmla="*/ 0 h 253928"/>
                <a:gd name="connsiteX2-25" fmla="*/ 720080 w 720080"/>
                <a:gd name="connsiteY2-26" fmla="*/ 124582 h 253928"/>
                <a:gd name="connsiteX3-27" fmla="*/ 360040 w 720080"/>
                <a:gd name="connsiteY3-28" fmla="*/ 249164 h 253928"/>
                <a:gd name="connsiteX4-29" fmla="*/ 0 w 720080"/>
                <a:gd name="connsiteY4-30" fmla="*/ 124582 h 253928"/>
                <a:gd name="connsiteX0-31" fmla="*/ 0 w 720080"/>
                <a:gd name="connsiteY0-32" fmla="*/ 124582 h 263606"/>
                <a:gd name="connsiteX1-33" fmla="*/ 360040 w 720080"/>
                <a:gd name="connsiteY1-34" fmla="*/ 0 h 263606"/>
                <a:gd name="connsiteX2-35" fmla="*/ 720080 w 720080"/>
                <a:gd name="connsiteY2-36" fmla="*/ 124582 h 263606"/>
                <a:gd name="connsiteX3-37" fmla="*/ 360040 w 720080"/>
                <a:gd name="connsiteY3-38" fmla="*/ 249164 h 263606"/>
                <a:gd name="connsiteX4-39" fmla="*/ 0 w 720080"/>
                <a:gd name="connsiteY4-40" fmla="*/ 124582 h 263606"/>
                <a:gd name="connsiteX0-41" fmla="*/ 0 w 720911"/>
                <a:gd name="connsiteY0-42" fmla="*/ 124582 h 263606"/>
                <a:gd name="connsiteX1-43" fmla="*/ 360040 w 720911"/>
                <a:gd name="connsiteY1-44" fmla="*/ 0 h 263606"/>
                <a:gd name="connsiteX2-45" fmla="*/ 720080 w 720911"/>
                <a:gd name="connsiteY2-46" fmla="*/ 124582 h 263606"/>
                <a:gd name="connsiteX3-47" fmla="*/ 360040 w 720911"/>
                <a:gd name="connsiteY3-48" fmla="*/ 249164 h 263606"/>
                <a:gd name="connsiteX4-49" fmla="*/ 0 w 720911"/>
                <a:gd name="connsiteY4-50" fmla="*/ 124582 h 263606"/>
                <a:gd name="connsiteX0-51" fmla="*/ 4749 w 725660"/>
                <a:gd name="connsiteY0-52" fmla="*/ 124582 h 260155"/>
                <a:gd name="connsiteX1-53" fmla="*/ 364789 w 725660"/>
                <a:gd name="connsiteY1-54" fmla="*/ 0 h 260155"/>
                <a:gd name="connsiteX2-55" fmla="*/ 724829 w 725660"/>
                <a:gd name="connsiteY2-56" fmla="*/ 124582 h 260155"/>
                <a:gd name="connsiteX3-57" fmla="*/ 364789 w 725660"/>
                <a:gd name="connsiteY3-58" fmla="*/ 249164 h 260155"/>
                <a:gd name="connsiteX4-59" fmla="*/ 4749 w 725660"/>
                <a:gd name="connsiteY4-60" fmla="*/ 124582 h 260155"/>
                <a:gd name="connsiteX0-61" fmla="*/ 4749 w 725005"/>
                <a:gd name="connsiteY0-62" fmla="*/ 124582 h 260155"/>
                <a:gd name="connsiteX1-63" fmla="*/ 364789 w 725005"/>
                <a:gd name="connsiteY1-64" fmla="*/ 0 h 260155"/>
                <a:gd name="connsiteX2-65" fmla="*/ 724829 w 725005"/>
                <a:gd name="connsiteY2-66" fmla="*/ 124582 h 260155"/>
                <a:gd name="connsiteX3-67" fmla="*/ 364789 w 725005"/>
                <a:gd name="connsiteY3-68" fmla="*/ 249164 h 260155"/>
                <a:gd name="connsiteX4-69" fmla="*/ 4749 w 725005"/>
                <a:gd name="connsiteY4-70" fmla="*/ 124582 h 260155"/>
                <a:gd name="connsiteX0-71" fmla="*/ 832 w 721088"/>
                <a:gd name="connsiteY0-72" fmla="*/ 124582 h 253928"/>
                <a:gd name="connsiteX1-73" fmla="*/ 360872 w 721088"/>
                <a:gd name="connsiteY1-74" fmla="*/ 0 h 253928"/>
                <a:gd name="connsiteX2-75" fmla="*/ 720912 w 721088"/>
                <a:gd name="connsiteY2-76" fmla="*/ 124582 h 253928"/>
                <a:gd name="connsiteX3-77" fmla="*/ 360872 w 721088"/>
                <a:gd name="connsiteY3-78" fmla="*/ 249164 h 253928"/>
                <a:gd name="connsiteX4-79" fmla="*/ 832 w 721088"/>
                <a:gd name="connsiteY4-80" fmla="*/ 124582 h 253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1088" h="253928">
                  <a:moveTo>
                    <a:pt x="832" y="124582"/>
                  </a:moveTo>
                  <a:cubicBezTo>
                    <a:pt x="832" y="55777"/>
                    <a:pt x="162027" y="0"/>
                    <a:pt x="360872" y="0"/>
                  </a:cubicBezTo>
                  <a:cubicBezTo>
                    <a:pt x="559717" y="0"/>
                    <a:pt x="720912" y="55777"/>
                    <a:pt x="720912" y="124582"/>
                  </a:cubicBezTo>
                  <a:cubicBezTo>
                    <a:pt x="720912" y="193387"/>
                    <a:pt x="740692" y="252339"/>
                    <a:pt x="360872" y="249164"/>
                  </a:cubicBezTo>
                  <a:cubicBezTo>
                    <a:pt x="-34823" y="274564"/>
                    <a:pt x="832" y="193387"/>
                    <a:pt x="832" y="124582"/>
                  </a:cubicBezTo>
                  <a:close/>
                </a:path>
              </a:pathLst>
            </a:custGeom>
            <a:gradFill>
              <a:gsLst>
                <a:gs pos="99000">
                  <a:srgbClr val="884E22"/>
                </a:gs>
                <a:gs pos="0">
                  <a:srgbClr val="D1B8A4"/>
                </a:gs>
                <a:gs pos="57000">
                  <a:srgbClr val="743200">
                    <a:lumMod val="90000"/>
                  </a:srgbClr>
                </a:gs>
              </a:gsLst>
              <a:lin ang="5400000" scaled="0"/>
            </a:gradFill>
            <a:ln w="12700">
              <a:gradFill>
                <a:gsLst>
                  <a:gs pos="0">
                    <a:schemeClr val="bg2">
                      <a:lumMod val="75000"/>
                      <a:alpha val="0"/>
                    </a:schemeClr>
                  </a:gs>
                  <a:gs pos="57000">
                    <a:srgbClr val="743200">
                      <a:alpha val="57000"/>
                    </a:srgbClr>
                  </a:gs>
                  <a:gs pos="100000">
                    <a:srgbClr val="743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"/>
          <p:cNvGrpSpPr/>
          <p:nvPr/>
        </p:nvGrpSpPr>
        <p:grpSpPr>
          <a:xfrm>
            <a:off x="844058" y="1351800"/>
            <a:ext cx="1597446" cy="1318398"/>
            <a:chOff x="844058" y="2016195"/>
            <a:chExt cx="1597446" cy="1317991"/>
          </a:xfrm>
          <a:noFill/>
        </p:grpSpPr>
        <p:sp>
          <p:nvSpPr>
            <p:cNvPr id="30" name="Freeform 8"/>
            <p:cNvSpPr/>
            <p:nvPr/>
          </p:nvSpPr>
          <p:spPr bwMode="auto">
            <a:xfrm>
              <a:off x="844058" y="2016195"/>
              <a:ext cx="1597446" cy="1317991"/>
            </a:xfrm>
            <a:custGeom>
              <a:avLst/>
              <a:gdLst>
                <a:gd name="connsiteX0" fmla="*/ 0 w 1281166"/>
                <a:gd name="connsiteY0" fmla="*/ 105669 h 1056694"/>
                <a:gd name="connsiteX1" fmla="*/ 105669 w 1281166"/>
                <a:gd name="connsiteY1" fmla="*/ 0 h 1056694"/>
                <a:gd name="connsiteX2" fmla="*/ 1175497 w 1281166"/>
                <a:gd name="connsiteY2" fmla="*/ 0 h 1056694"/>
                <a:gd name="connsiteX3" fmla="*/ 1281166 w 1281166"/>
                <a:gd name="connsiteY3" fmla="*/ 105669 h 1056694"/>
                <a:gd name="connsiteX4" fmla="*/ 1281166 w 1281166"/>
                <a:gd name="connsiteY4" fmla="*/ 951025 h 1056694"/>
                <a:gd name="connsiteX5" fmla="*/ 1175497 w 1281166"/>
                <a:gd name="connsiteY5" fmla="*/ 1056694 h 1056694"/>
                <a:gd name="connsiteX6" fmla="*/ 105669 w 1281166"/>
                <a:gd name="connsiteY6" fmla="*/ 1056694 h 1056694"/>
                <a:gd name="connsiteX7" fmla="*/ 0 w 1281166"/>
                <a:gd name="connsiteY7" fmla="*/ 951025 h 1056694"/>
                <a:gd name="connsiteX8" fmla="*/ 0 w 1281166"/>
                <a:gd name="connsiteY8" fmla="*/ 105669 h 10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166" h="1056694">
                  <a:moveTo>
                    <a:pt x="0" y="105669"/>
                  </a:moveTo>
                  <a:cubicBezTo>
                    <a:pt x="0" y="47310"/>
                    <a:pt x="47310" y="0"/>
                    <a:pt x="105669" y="0"/>
                  </a:cubicBezTo>
                  <a:lnTo>
                    <a:pt x="1175497" y="0"/>
                  </a:lnTo>
                  <a:cubicBezTo>
                    <a:pt x="1233856" y="0"/>
                    <a:pt x="1281166" y="47310"/>
                    <a:pt x="1281166" y="105669"/>
                  </a:cubicBezTo>
                  <a:lnTo>
                    <a:pt x="1281166" y="951025"/>
                  </a:lnTo>
                  <a:cubicBezTo>
                    <a:pt x="1281166" y="1009384"/>
                    <a:pt x="1233856" y="1056694"/>
                    <a:pt x="1175497" y="1056694"/>
                  </a:cubicBezTo>
                  <a:lnTo>
                    <a:pt x="105669" y="1056694"/>
                  </a:lnTo>
                  <a:cubicBezTo>
                    <a:pt x="47310" y="1056694"/>
                    <a:pt x="0" y="1009384"/>
                    <a:pt x="0" y="951025"/>
                  </a:cubicBezTo>
                  <a:lnTo>
                    <a:pt x="0" y="10566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66227" rIns="66227" bIns="91440"/>
            <a:lstStyle/>
            <a:p>
              <a:pPr marL="0" lvl="1" algn="ctr" defTabSz="9779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TextBox 57"/>
            <p:cNvSpPr>
              <a:spLocks noChangeArrowheads="1"/>
            </p:cNvSpPr>
            <p:nvPr/>
          </p:nvSpPr>
          <p:spPr bwMode="auto">
            <a:xfrm>
              <a:off x="868875" y="2130412"/>
              <a:ext cx="1547812" cy="71536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添加文本说明内容</a:t>
              </a:r>
              <a:endParaRPr 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添加文本说明内容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添加文本说明内容</a:t>
              </a:r>
            </a:p>
          </p:txBody>
        </p:sp>
      </p:grpSp>
      <p:grpSp>
        <p:nvGrpSpPr>
          <p:cNvPr id="32" name="组合 5"/>
          <p:cNvGrpSpPr/>
          <p:nvPr/>
        </p:nvGrpSpPr>
        <p:grpSpPr>
          <a:xfrm>
            <a:off x="2855729" y="1353782"/>
            <a:ext cx="1667763" cy="1318399"/>
            <a:chOff x="2855728" y="2018177"/>
            <a:chExt cx="1667763" cy="1317992"/>
          </a:xfrm>
          <a:noFill/>
        </p:grpSpPr>
        <p:sp>
          <p:nvSpPr>
            <p:cNvPr id="45" name="Freeform 11"/>
            <p:cNvSpPr/>
            <p:nvPr/>
          </p:nvSpPr>
          <p:spPr bwMode="auto">
            <a:xfrm>
              <a:off x="2855728" y="2018177"/>
              <a:ext cx="1597446" cy="1317992"/>
            </a:xfrm>
            <a:custGeom>
              <a:avLst/>
              <a:gdLst>
                <a:gd name="connsiteX0" fmla="*/ 0 w 1281166"/>
                <a:gd name="connsiteY0" fmla="*/ 105669 h 1056694"/>
                <a:gd name="connsiteX1" fmla="*/ 105669 w 1281166"/>
                <a:gd name="connsiteY1" fmla="*/ 0 h 1056694"/>
                <a:gd name="connsiteX2" fmla="*/ 1175497 w 1281166"/>
                <a:gd name="connsiteY2" fmla="*/ 0 h 1056694"/>
                <a:gd name="connsiteX3" fmla="*/ 1281166 w 1281166"/>
                <a:gd name="connsiteY3" fmla="*/ 105669 h 1056694"/>
                <a:gd name="connsiteX4" fmla="*/ 1281166 w 1281166"/>
                <a:gd name="connsiteY4" fmla="*/ 951025 h 1056694"/>
                <a:gd name="connsiteX5" fmla="*/ 1175497 w 1281166"/>
                <a:gd name="connsiteY5" fmla="*/ 1056694 h 1056694"/>
                <a:gd name="connsiteX6" fmla="*/ 105669 w 1281166"/>
                <a:gd name="connsiteY6" fmla="*/ 1056694 h 1056694"/>
                <a:gd name="connsiteX7" fmla="*/ 0 w 1281166"/>
                <a:gd name="connsiteY7" fmla="*/ 951025 h 1056694"/>
                <a:gd name="connsiteX8" fmla="*/ 0 w 1281166"/>
                <a:gd name="connsiteY8" fmla="*/ 105669 h 10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166" h="1056694">
                  <a:moveTo>
                    <a:pt x="0" y="105669"/>
                  </a:moveTo>
                  <a:cubicBezTo>
                    <a:pt x="0" y="47310"/>
                    <a:pt x="47310" y="0"/>
                    <a:pt x="105669" y="0"/>
                  </a:cubicBezTo>
                  <a:lnTo>
                    <a:pt x="1175497" y="0"/>
                  </a:lnTo>
                  <a:cubicBezTo>
                    <a:pt x="1233856" y="0"/>
                    <a:pt x="1281166" y="47310"/>
                    <a:pt x="1281166" y="105669"/>
                  </a:cubicBezTo>
                  <a:lnTo>
                    <a:pt x="1281166" y="951025"/>
                  </a:lnTo>
                  <a:cubicBezTo>
                    <a:pt x="1281166" y="1009384"/>
                    <a:pt x="1233856" y="1056694"/>
                    <a:pt x="1175497" y="1056694"/>
                  </a:cubicBezTo>
                  <a:lnTo>
                    <a:pt x="105669" y="1056694"/>
                  </a:lnTo>
                  <a:cubicBezTo>
                    <a:pt x="47310" y="1056694"/>
                    <a:pt x="0" y="1009384"/>
                    <a:pt x="0" y="951025"/>
                  </a:cubicBezTo>
                  <a:lnTo>
                    <a:pt x="0" y="10566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6227" tIns="292662" rIns="66227" bIns="66226" spcCol="1270"/>
            <a:lstStyle/>
            <a:p>
              <a:pPr marL="0" lvl="1" algn="ctr" defTabSz="9779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Box 57"/>
            <p:cNvSpPr>
              <a:spLocks noChangeArrowheads="1"/>
            </p:cNvSpPr>
            <p:nvPr/>
          </p:nvSpPr>
          <p:spPr bwMode="auto">
            <a:xfrm>
              <a:off x="2975679" y="2332577"/>
              <a:ext cx="1547812" cy="71536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添加文本说明内容</a:t>
              </a:r>
              <a:endParaRPr 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添加文本说明内容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添加文本说明内容</a:t>
              </a:r>
            </a:p>
          </p:txBody>
        </p:sp>
      </p:grpSp>
      <p:grpSp>
        <p:nvGrpSpPr>
          <p:cNvPr id="47" name="组合 8"/>
          <p:cNvGrpSpPr/>
          <p:nvPr/>
        </p:nvGrpSpPr>
        <p:grpSpPr>
          <a:xfrm>
            <a:off x="4867400" y="1351800"/>
            <a:ext cx="1597446" cy="1318398"/>
            <a:chOff x="4867400" y="2016195"/>
            <a:chExt cx="1597446" cy="1317991"/>
          </a:xfrm>
          <a:noFill/>
        </p:grpSpPr>
        <p:sp>
          <p:nvSpPr>
            <p:cNvPr id="48" name="Freeform 14"/>
            <p:cNvSpPr/>
            <p:nvPr/>
          </p:nvSpPr>
          <p:spPr bwMode="auto">
            <a:xfrm>
              <a:off x="4867400" y="2016195"/>
              <a:ext cx="1597446" cy="1317991"/>
            </a:xfrm>
            <a:custGeom>
              <a:avLst/>
              <a:gdLst>
                <a:gd name="connsiteX0" fmla="*/ 0 w 1281166"/>
                <a:gd name="connsiteY0" fmla="*/ 105669 h 1056694"/>
                <a:gd name="connsiteX1" fmla="*/ 105669 w 1281166"/>
                <a:gd name="connsiteY1" fmla="*/ 0 h 1056694"/>
                <a:gd name="connsiteX2" fmla="*/ 1175497 w 1281166"/>
                <a:gd name="connsiteY2" fmla="*/ 0 h 1056694"/>
                <a:gd name="connsiteX3" fmla="*/ 1281166 w 1281166"/>
                <a:gd name="connsiteY3" fmla="*/ 105669 h 1056694"/>
                <a:gd name="connsiteX4" fmla="*/ 1281166 w 1281166"/>
                <a:gd name="connsiteY4" fmla="*/ 951025 h 1056694"/>
                <a:gd name="connsiteX5" fmla="*/ 1175497 w 1281166"/>
                <a:gd name="connsiteY5" fmla="*/ 1056694 h 1056694"/>
                <a:gd name="connsiteX6" fmla="*/ 105669 w 1281166"/>
                <a:gd name="connsiteY6" fmla="*/ 1056694 h 1056694"/>
                <a:gd name="connsiteX7" fmla="*/ 0 w 1281166"/>
                <a:gd name="connsiteY7" fmla="*/ 951025 h 1056694"/>
                <a:gd name="connsiteX8" fmla="*/ 0 w 1281166"/>
                <a:gd name="connsiteY8" fmla="*/ 105669 h 10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166" h="1056694">
                  <a:moveTo>
                    <a:pt x="0" y="105669"/>
                  </a:moveTo>
                  <a:cubicBezTo>
                    <a:pt x="0" y="47310"/>
                    <a:pt x="47310" y="0"/>
                    <a:pt x="105669" y="0"/>
                  </a:cubicBezTo>
                  <a:lnTo>
                    <a:pt x="1175497" y="0"/>
                  </a:lnTo>
                  <a:cubicBezTo>
                    <a:pt x="1233856" y="0"/>
                    <a:pt x="1281166" y="47310"/>
                    <a:pt x="1281166" y="105669"/>
                  </a:cubicBezTo>
                  <a:lnTo>
                    <a:pt x="1281166" y="951025"/>
                  </a:lnTo>
                  <a:cubicBezTo>
                    <a:pt x="1281166" y="1009384"/>
                    <a:pt x="1233856" y="1056694"/>
                    <a:pt x="1175497" y="1056694"/>
                  </a:cubicBezTo>
                  <a:lnTo>
                    <a:pt x="105669" y="1056694"/>
                  </a:lnTo>
                  <a:cubicBezTo>
                    <a:pt x="47310" y="1056694"/>
                    <a:pt x="0" y="1009384"/>
                    <a:pt x="0" y="951025"/>
                  </a:cubicBezTo>
                  <a:lnTo>
                    <a:pt x="0" y="10566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6227" tIns="66227" rIns="66227" bIns="292661" spcCol="1270"/>
            <a:lstStyle/>
            <a:p>
              <a:pPr marL="0" lvl="1" defTabSz="9779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Box 57"/>
            <p:cNvSpPr>
              <a:spLocks noChangeArrowheads="1"/>
            </p:cNvSpPr>
            <p:nvPr/>
          </p:nvSpPr>
          <p:spPr bwMode="auto">
            <a:xfrm>
              <a:off x="4917034" y="2130412"/>
              <a:ext cx="1547812" cy="71536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添加文本说明内容</a:t>
              </a:r>
              <a:endParaRPr 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添加文本说明内容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添加文本说明内容</a:t>
              </a:r>
            </a:p>
          </p:txBody>
        </p:sp>
      </p:grpSp>
      <p:grpSp>
        <p:nvGrpSpPr>
          <p:cNvPr id="50" name="组合 11"/>
          <p:cNvGrpSpPr/>
          <p:nvPr/>
        </p:nvGrpSpPr>
        <p:grpSpPr>
          <a:xfrm>
            <a:off x="6865199" y="1369642"/>
            <a:ext cx="1635220" cy="1320381"/>
            <a:chOff x="6865199" y="2034032"/>
            <a:chExt cx="1635220" cy="1319973"/>
          </a:xfrm>
          <a:noFill/>
        </p:grpSpPr>
        <p:sp>
          <p:nvSpPr>
            <p:cNvPr id="51" name="Freeform 17"/>
            <p:cNvSpPr/>
            <p:nvPr/>
          </p:nvSpPr>
          <p:spPr bwMode="auto">
            <a:xfrm>
              <a:off x="6865199" y="2034032"/>
              <a:ext cx="1599427" cy="1319973"/>
            </a:xfrm>
            <a:custGeom>
              <a:avLst/>
              <a:gdLst>
                <a:gd name="connsiteX0" fmla="*/ 0 w 1281166"/>
                <a:gd name="connsiteY0" fmla="*/ 105669 h 1056694"/>
                <a:gd name="connsiteX1" fmla="*/ 105669 w 1281166"/>
                <a:gd name="connsiteY1" fmla="*/ 0 h 1056694"/>
                <a:gd name="connsiteX2" fmla="*/ 1175497 w 1281166"/>
                <a:gd name="connsiteY2" fmla="*/ 0 h 1056694"/>
                <a:gd name="connsiteX3" fmla="*/ 1281166 w 1281166"/>
                <a:gd name="connsiteY3" fmla="*/ 105669 h 1056694"/>
                <a:gd name="connsiteX4" fmla="*/ 1281166 w 1281166"/>
                <a:gd name="connsiteY4" fmla="*/ 951025 h 1056694"/>
                <a:gd name="connsiteX5" fmla="*/ 1175497 w 1281166"/>
                <a:gd name="connsiteY5" fmla="*/ 1056694 h 1056694"/>
                <a:gd name="connsiteX6" fmla="*/ 105669 w 1281166"/>
                <a:gd name="connsiteY6" fmla="*/ 1056694 h 1056694"/>
                <a:gd name="connsiteX7" fmla="*/ 0 w 1281166"/>
                <a:gd name="connsiteY7" fmla="*/ 951025 h 1056694"/>
                <a:gd name="connsiteX8" fmla="*/ 0 w 1281166"/>
                <a:gd name="connsiteY8" fmla="*/ 105669 h 10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166" h="1056694">
                  <a:moveTo>
                    <a:pt x="0" y="105669"/>
                  </a:moveTo>
                  <a:cubicBezTo>
                    <a:pt x="0" y="47310"/>
                    <a:pt x="47310" y="0"/>
                    <a:pt x="105669" y="0"/>
                  </a:cubicBezTo>
                  <a:lnTo>
                    <a:pt x="1175497" y="0"/>
                  </a:lnTo>
                  <a:cubicBezTo>
                    <a:pt x="1233856" y="0"/>
                    <a:pt x="1281166" y="47310"/>
                    <a:pt x="1281166" y="105669"/>
                  </a:cubicBezTo>
                  <a:lnTo>
                    <a:pt x="1281166" y="951025"/>
                  </a:lnTo>
                  <a:cubicBezTo>
                    <a:pt x="1281166" y="1009384"/>
                    <a:pt x="1233856" y="1056694"/>
                    <a:pt x="1175497" y="1056694"/>
                  </a:cubicBezTo>
                  <a:lnTo>
                    <a:pt x="105669" y="1056694"/>
                  </a:lnTo>
                  <a:cubicBezTo>
                    <a:pt x="47310" y="1056694"/>
                    <a:pt x="0" y="1009384"/>
                    <a:pt x="0" y="951025"/>
                  </a:cubicBezTo>
                  <a:lnTo>
                    <a:pt x="0" y="10566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6227" tIns="292662" rIns="66227" bIns="66226" spcCol="1270"/>
            <a:lstStyle/>
            <a:p>
              <a:pPr marL="0" lvl="1" algn="ctr" defTabSz="9779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Box 57"/>
            <p:cNvSpPr>
              <a:spLocks noChangeArrowheads="1"/>
            </p:cNvSpPr>
            <p:nvPr/>
          </p:nvSpPr>
          <p:spPr bwMode="auto">
            <a:xfrm>
              <a:off x="6952607" y="2363034"/>
              <a:ext cx="1547812" cy="71536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添加文本说明内容</a:t>
              </a:r>
              <a:endParaRPr 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添加文本说明内容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添加文本说明内容</a:t>
              </a:r>
            </a:p>
          </p:txBody>
        </p:sp>
      </p:grpSp>
      <p:sp>
        <p:nvSpPr>
          <p:cNvPr id="53" name="Shape 9"/>
          <p:cNvSpPr/>
          <p:nvPr/>
        </p:nvSpPr>
        <p:spPr>
          <a:xfrm>
            <a:off x="1751013" y="1698770"/>
            <a:ext cx="1714500" cy="1716087"/>
          </a:xfrm>
          <a:prstGeom prst="leftCircularArrow">
            <a:avLst>
              <a:gd name="adj1" fmla="val 2872"/>
              <a:gd name="adj2" fmla="val 351158"/>
              <a:gd name="adj3" fmla="val 2126668"/>
              <a:gd name="adj4" fmla="val 9024489"/>
              <a:gd name="adj5" fmla="val 335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Circular Arrow 12"/>
          <p:cNvSpPr/>
          <p:nvPr/>
        </p:nvSpPr>
        <p:spPr>
          <a:xfrm>
            <a:off x="3749675" y="557357"/>
            <a:ext cx="1920875" cy="1920875"/>
          </a:xfrm>
          <a:prstGeom prst="circularArrow">
            <a:avLst>
              <a:gd name="adj1" fmla="val 2567"/>
              <a:gd name="adj2" fmla="val 311540"/>
              <a:gd name="adj3" fmla="val 19512949"/>
              <a:gd name="adj4" fmla="val 12575511"/>
              <a:gd name="adj5" fmla="val 29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Shape 16"/>
          <p:cNvSpPr/>
          <p:nvPr/>
        </p:nvSpPr>
        <p:spPr>
          <a:xfrm>
            <a:off x="5761038" y="1716232"/>
            <a:ext cx="1716087" cy="1717675"/>
          </a:xfrm>
          <a:prstGeom prst="leftCircularArrow">
            <a:avLst>
              <a:gd name="adj1" fmla="val 2872"/>
              <a:gd name="adj2" fmla="val 351158"/>
              <a:gd name="adj3" fmla="val 2126668"/>
              <a:gd name="adj4" fmla="val 9024489"/>
              <a:gd name="adj5" fmla="val 335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6" name="组合 17"/>
          <p:cNvGrpSpPr/>
          <p:nvPr/>
        </p:nvGrpSpPr>
        <p:grpSpPr>
          <a:xfrm>
            <a:off x="1308477" y="2525112"/>
            <a:ext cx="1421053" cy="565028"/>
            <a:chOff x="1308476" y="3189145"/>
            <a:chExt cx="1421053" cy="564854"/>
          </a:xfrm>
          <a:solidFill>
            <a:srgbClr val="79A4C7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7" name="Freeform 10"/>
            <p:cNvSpPr/>
            <p:nvPr/>
          </p:nvSpPr>
          <p:spPr bwMode="auto">
            <a:xfrm>
              <a:off x="1308476" y="3189145"/>
              <a:ext cx="1421053" cy="564854"/>
            </a:xfrm>
            <a:custGeom>
              <a:avLst/>
              <a:gdLst>
                <a:gd name="connsiteX0" fmla="*/ 0 w 1138814"/>
                <a:gd name="connsiteY0" fmla="*/ 45287 h 452869"/>
                <a:gd name="connsiteX1" fmla="*/ 45287 w 1138814"/>
                <a:gd name="connsiteY1" fmla="*/ 0 h 452869"/>
                <a:gd name="connsiteX2" fmla="*/ 1093527 w 1138814"/>
                <a:gd name="connsiteY2" fmla="*/ 0 h 452869"/>
                <a:gd name="connsiteX3" fmla="*/ 1138814 w 1138814"/>
                <a:gd name="connsiteY3" fmla="*/ 45287 h 452869"/>
                <a:gd name="connsiteX4" fmla="*/ 1138814 w 1138814"/>
                <a:gd name="connsiteY4" fmla="*/ 407582 h 452869"/>
                <a:gd name="connsiteX5" fmla="*/ 1093527 w 1138814"/>
                <a:gd name="connsiteY5" fmla="*/ 452869 h 452869"/>
                <a:gd name="connsiteX6" fmla="*/ 45287 w 1138814"/>
                <a:gd name="connsiteY6" fmla="*/ 452869 h 452869"/>
                <a:gd name="connsiteX7" fmla="*/ 0 w 1138814"/>
                <a:gd name="connsiteY7" fmla="*/ 407582 h 452869"/>
                <a:gd name="connsiteX8" fmla="*/ 0 w 1138814"/>
                <a:gd name="connsiteY8" fmla="*/ 45287 h 45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814" h="452869">
                  <a:moveTo>
                    <a:pt x="0" y="45287"/>
                  </a:moveTo>
                  <a:cubicBezTo>
                    <a:pt x="0" y="20276"/>
                    <a:pt x="20276" y="0"/>
                    <a:pt x="45287" y="0"/>
                  </a:cubicBezTo>
                  <a:lnTo>
                    <a:pt x="1093527" y="0"/>
                  </a:lnTo>
                  <a:cubicBezTo>
                    <a:pt x="1118538" y="0"/>
                    <a:pt x="1138814" y="20276"/>
                    <a:pt x="1138814" y="45287"/>
                  </a:cubicBezTo>
                  <a:lnTo>
                    <a:pt x="1138814" y="407582"/>
                  </a:lnTo>
                  <a:cubicBezTo>
                    <a:pt x="1138814" y="432593"/>
                    <a:pt x="1118538" y="452869"/>
                    <a:pt x="1093527" y="452869"/>
                  </a:cubicBezTo>
                  <a:lnTo>
                    <a:pt x="45287" y="452869"/>
                  </a:lnTo>
                  <a:cubicBezTo>
                    <a:pt x="20276" y="452869"/>
                    <a:pt x="0" y="432593"/>
                    <a:pt x="0" y="407582"/>
                  </a:cubicBezTo>
                  <a:lnTo>
                    <a:pt x="0" y="452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ffectLst/>
            <a:sp3d prstMaterial="matte">
              <a:bevelT w="0" h="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889" tIns="45014" rIns="60889" bIns="45014" spcCol="1270" anchor="ctr"/>
            <a:lstStyle/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TextBox 19"/>
            <p:cNvSpPr txBox="1"/>
            <p:nvPr/>
          </p:nvSpPr>
          <p:spPr>
            <a:xfrm>
              <a:off x="1403647" y="3194658"/>
              <a:ext cx="954107" cy="27691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0" h="0"/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</a:p>
          </p:txBody>
        </p:sp>
      </p:grpSp>
      <p:grpSp>
        <p:nvGrpSpPr>
          <p:cNvPr id="59" name="组合 20"/>
          <p:cNvGrpSpPr/>
          <p:nvPr/>
        </p:nvGrpSpPr>
        <p:grpSpPr>
          <a:xfrm>
            <a:off x="3118424" y="955290"/>
            <a:ext cx="1421052" cy="565027"/>
            <a:chOff x="3118424" y="1619807"/>
            <a:chExt cx="1421052" cy="564853"/>
          </a:xfrm>
          <a:solidFill>
            <a:srgbClr val="F5CA4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0" name="Freeform 13"/>
            <p:cNvSpPr/>
            <p:nvPr/>
          </p:nvSpPr>
          <p:spPr bwMode="auto">
            <a:xfrm>
              <a:off x="3118424" y="1619807"/>
              <a:ext cx="1421052" cy="564853"/>
            </a:xfrm>
            <a:custGeom>
              <a:avLst/>
              <a:gdLst>
                <a:gd name="connsiteX0" fmla="*/ 0 w 1138814"/>
                <a:gd name="connsiteY0" fmla="*/ 45287 h 452869"/>
                <a:gd name="connsiteX1" fmla="*/ 45287 w 1138814"/>
                <a:gd name="connsiteY1" fmla="*/ 0 h 452869"/>
                <a:gd name="connsiteX2" fmla="*/ 1093527 w 1138814"/>
                <a:gd name="connsiteY2" fmla="*/ 0 h 452869"/>
                <a:gd name="connsiteX3" fmla="*/ 1138814 w 1138814"/>
                <a:gd name="connsiteY3" fmla="*/ 45287 h 452869"/>
                <a:gd name="connsiteX4" fmla="*/ 1138814 w 1138814"/>
                <a:gd name="connsiteY4" fmla="*/ 407582 h 452869"/>
                <a:gd name="connsiteX5" fmla="*/ 1093527 w 1138814"/>
                <a:gd name="connsiteY5" fmla="*/ 452869 h 452869"/>
                <a:gd name="connsiteX6" fmla="*/ 45287 w 1138814"/>
                <a:gd name="connsiteY6" fmla="*/ 452869 h 452869"/>
                <a:gd name="connsiteX7" fmla="*/ 0 w 1138814"/>
                <a:gd name="connsiteY7" fmla="*/ 407582 h 452869"/>
                <a:gd name="connsiteX8" fmla="*/ 0 w 1138814"/>
                <a:gd name="connsiteY8" fmla="*/ 45287 h 45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814" h="452869">
                  <a:moveTo>
                    <a:pt x="0" y="45287"/>
                  </a:moveTo>
                  <a:cubicBezTo>
                    <a:pt x="0" y="20276"/>
                    <a:pt x="20276" y="0"/>
                    <a:pt x="45287" y="0"/>
                  </a:cubicBezTo>
                  <a:lnTo>
                    <a:pt x="1093527" y="0"/>
                  </a:lnTo>
                  <a:cubicBezTo>
                    <a:pt x="1118538" y="0"/>
                    <a:pt x="1138814" y="20276"/>
                    <a:pt x="1138814" y="45287"/>
                  </a:cubicBezTo>
                  <a:lnTo>
                    <a:pt x="1138814" y="407582"/>
                  </a:lnTo>
                  <a:cubicBezTo>
                    <a:pt x="1138814" y="432593"/>
                    <a:pt x="1118538" y="452869"/>
                    <a:pt x="1093527" y="452869"/>
                  </a:cubicBezTo>
                  <a:lnTo>
                    <a:pt x="45287" y="452869"/>
                  </a:lnTo>
                  <a:cubicBezTo>
                    <a:pt x="20276" y="452869"/>
                    <a:pt x="0" y="432593"/>
                    <a:pt x="0" y="407582"/>
                  </a:cubicBezTo>
                  <a:lnTo>
                    <a:pt x="0" y="452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ffectLst/>
            <a:sp3d prstMaterial="matte">
              <a:bevelT w="0" h="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889" tIns="45014" rIns="60889" bIns="45014" spcCol="1270" anchor="ctr"/>
            <a:lstStyle/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TextBox 22"/>
            <p:cNvSpPr txBox="1"/>
            <p:nvPr/>
          </p:nvSpPr>
          <p:spPr>
            <a:xfrm>
              <a:off x="3473877" y="1862922"/>
              <a:ext cx="954107" cy="27691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</a:p>
          </p:txBody>
        </p:sp>
      </p:grpSp>
      <p:grpSp>
        <p:nvGrpSpPr>
          <p:cNvPr id="62" name="组合 23"/>
          <p:cNvGrpSpPr/>
          <p:nvPr/>
        </p:nvGrpSpPr>
        <p:grpSpPr>
          <a:xfrm>
            <a:off x="5273759" y="2502146"/>
            <a:ext cx="1421053" cy="565028"/>
            <a:chOff x="5222167" y="3052750"/>
            <a:chExt cx="1421053" cy="564854"/>
          </a:xfrm>
          <a:solidFill>
            <a:srgbClr val="F86251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3" name="Freeform 15"/>
            <p:cNvSpPr/>
            <p:nvPr/>
          </p:nvSpPr>
          <p:spPr bwMode="auto">
            <a:xfrm>
              <a:off x="5222167" y="3052750"/>
              <a:ext cx="1421053" cy="564854"/>
            </a:xfrm>
            <a:custGeom>
              <a:avLst/>
              <a:gdLst>
                <a:gd name="connsiteX0" fmla="*/ 0 w 1138814"/>
                <a:gd name="connsiteY0" fmla="*/ 45287 h 452869"/>
                <a:gd name="connsiteX1" fmla="*/ 45287 w 1138814"/>
                <a:gd name="connsiteY1" fmla="*/ 0 h 452869"/>
                <a:gd name="connsiteX2" fmla="*/ 1093527 w 1138814"/>
                <a:gd name="connsiteY2" fmla="*/ 0 h 452869"/>
                <a:gd name="connsiteX3" fmla="*/ 1138814 w 1138814"/>
                <a:gd name="connsiteY3" fmla="*/ 45287 h 452869"/>
                <a:gd name="connsiteX4" fmla="*/ 1138814 w 1138814"/>
                <a:gd name="connsiteY4" fmla="*/ 407582 h 452869"/>
                <a:gd name="connsiteX5" fmla="*/ 1093527 w 1138814"/>
                <a:gd name="connsiteY5" fmla="*/ 452869 h 452869"/>
                <a:gd name="connsiteX6" fmla="*/ 45287 w 1138814"/>
                <a:gd name="connsiteY6" fmla="*/ 452869 h 452869"/>
                <a:gd name="connsiteX7" fmla="*/ 0 w 1138814"/>
                <a:gd name="connsiteY7" fmla="*/ 407582 h 452869"/>
                <a:gd name="connsiteX8" fmla="*/ 0 w 1138814"/>
                <a:gd name="connsiteY8" fmla="*/ 45287 h 45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814" h="452869">
                  <a:moveTo>
                    <a:pt x="0" y="45287"/>
                  </a:moveTo>
                  <a:cubicBezTo>
                    <a:pt x="0" y="20276"/>
                    <a:pt x="20276" y="0"/>
                    <a:pt x="45287" y="0"/>
                  </a:cubicBezTo>
                  <a:lnTo>
                    <a:pt x="1093527" y="0"/>
                  </a:lnTo>
                  <a:cubicBezTo>
                    <a:pt x="1118538" y="0"/>
                    <a:pt x="1138814" y="20276"/>
                    <a:pt x="1138814" y="45287"/>
                  </a:cubicBezTo>
                  <a:lnTo>
                    <a:pt x="1138814" y="407582"/>
                  </a:lnTo>
                  <a:cubicBezTo>
                    <a:pt x="1138814" y="432593"/>
                    <a:pt x="1118538" y="452869"/>
                    <a:pt x="1093527" y="452869"/>
                  </a:cubicBezTo>
                  <a:lnTo>
                    <a:pt x="45287" y="452869"/>
                  </a:lnTo>
                  <a:cubicBezTo>
                    <a:pt x="20276" y="452869"/>
                    <a:pt x="0" y="432593"/>
                    <a:pt x="0" y="407582"/>
                  </a:cubicBezTo>
                  <a:lnTo>
                    <a:pt x="0" y="452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ffectLst/>
            <a:sp3d prstMaterial="matte">
              <a:bevelT w="0" h="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889" tIns="45014" rIns="60889" bIns="45014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TextBox 25"/>
            <p:cNvSpPr txBox="1"/>
            <p:nvPr/>
          </p:nvSpPr>
          <p:spPr>
            <a:xfrm>
              <a:off x="5454096" y="3194658"/>
              <a:ext cx="954107" cy="27691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</a:p>
          </p:txBody>
        </p:sp>
      </p:grpSp>
      <p:grpSp>
        <p:nvGrpSpPr>
          <p:cNvPr id="65" name="组合 26"/>
          <p:cNvGrpSpPr/>
          <p:nvPr/>
        </p:nvGrpSpPr>
        <p:grpSpPr>
          <a:xfrm>
            <a:off x="7211978" y="914974"/>
            <a:ext cx="1423035" cy="567010"/>
            <a:chOff x="7211978" y="1579504"/>
            <a:chExt cx="1423035" cy="566835"/>
          </a:xfrm>
          <a:solidFill>
            <a:srgbClr val="92E2D9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9" name="Freeform 18"/>
            <p:cNvSpPr/>
            <p:nvPr/>
          </p:nvSpPr>
          <p:spPr bwMode="auto">
            <a:xfrm>
              <a:off x="7211978" y="1579504"/>
              <a:ext cx="1423035" cy="566835"/>
            </a:xfrm>
            <a:custGeom>
              <a:avLst/>
              <a:gdLst>
                <a:gd name="connsiteX0" fmla="*/ 0 w 1138814"/>
                <a:gd name="connsiteY0" fmla="*/ 45287 h 452869"/>
                <a:gd name="connsiteX1" fmla="*/ 45287 w 1138814"/>
                <a:gd name="connsiteY1" fmla="*/ 0 h 452869"/>
                <a:gd name="connsiteX2" fmla="*/ 1093527 w 1138814"/>
                <a:gd name="connsiteY2" fmla="*/ 0 h 452869"/>
                <a:gd name="connsiteX3" fmla="*/ 1138814 w 1138814"/>
                <a:gd name="connsiteY3" fmla="*/ 45287 h 452869"/>
                <a:gd name="connsiteX4" fmla="*/ 1138814 w 1138814"/>
                <a:gd name="connsiteY4" fmla="*/ 407582 h 452869"/>
                <a:gd name="connsiteX5" fmla="*/ 1093527 w 1138814"/>
                <a:gd name="connsiteY5" fmla="*/ 452869 h 452869"/>
                <a:gd name="connsiteX6" fmla="*/ 45287 w 1138814"/>
                <a:gd name="connsiteY6" fmla="*/ 452869 h 452869"/>
                <a:gd name="connsiteX7" fmla="*/ 0 w 1138814"/>
                <a:gd name="connsiteY7" fmla="*/ 407582 h 452869"/>
                <a:gd name="connsiteX8" fmla="*/ 0 w 1138814"/>
                <a:gd name="connsiteY8" fmla="*/ 45287 h 45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814" h="452869">
                  <a:moveTo>
                    <a:pt x="0" y="45287"/>
                  </a:moveTo>
                  <a:cubicBezTo>
                    <a:pt x="0" y="20276"/>
                    <a:pt x="20276" y="0"/>
                    <a:pt x="45287" y="0"/>
                  </a:cubicBezTo>
                  <a:lnTo>
                    <a:pt x="1093527" y="0"/>
                  </a:lnTo>
                  <a:cubicBezTo>
                    <a:pt x="1118538" y="0"/>
                    <a:pt x="1138814" y="20276"/>
                    <a:pt x="1138814" y="45287"/>
                  </a:cubicBezTo>
                  <a:lnTo>
                    <a:pt x="1138814" y="407582"/>
                  </a:lnTo>
                  <a:cubicBezTo>
                    <a:pt x="1138814" y="432593"/>
                    <a:pt x="1118538" y="452869"/>
                    <a:pt x="1093527" y="452869"/>
                  </a:cubicBezTo>
                  <a:lnTo>
                    <a:pt x="45287" y="452869"/>
                  </a:lnTo>
                  <a:cubicBezTo>
                    <a:pt x="20276" y="452869"/>
                    <a:pt x="0" y="432593"/>
                    <a:pt x="0" y="407582"/>
                  </a:cubicBezTo>
                  <a:lnTo>
                    <a:pt x="0" y="452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ffectLst/>
            <a:sp3d prstMaterial="matte">
              <a:bevelT w="0" h="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0889" tIns="45014" rIns="60889" bIns="45014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TextBox 28"/>
            <p:cNvSpPr txBox="1"/>
            <p:nvPr/>
          </p:nvSpPr>
          <p:spPr>
            <a:xfrm>
              <a:off x="7470321" y="1862921"/>
              <a:ext cx="954107" cy="27691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0" y="4767263"/>
            <a:ext cx="9144000" cy="376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0" y="4732338"/>
            <a:ext cx="9144000" cy="71437"/>
          </a:xfrm>
          <a:prstGeom prst="rect">
            <a:avLst/>
          </a:prstGeom>
          <a:solidFill>
            <a:srgbClr val="F0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圆角矩形 6"/>
          <p:cNvSpPr/>
          <p:nvPr/>
        </p:nvSpPr>
        <p:spPr>
          <a:xfrm>
            <a:off x="1054100" y="4750618"/>
            <a:ext cx="7035800" cy="184134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rgbClr val="E77B27"/>
              </a:gs>
              <a:gs pos="58000">
                <a:srgbClr val="E17725"/>
              </a:gs>
              <a:gs pos="0">
                <a:srgbClr val="F0812B"/>
              </a:gs>
              <a:gs pos="100000">
                <a:srgbClr val="99480B"/>
              </a:gs>
            </a:gsLst>
            <a:lin ang="5400000" scaled="0"/>
          </a:gradFill>
          <a:ln>
            <a:noFill/>
          </a:ln>
          <a:effectLst>
            <a:innerShdw dist="38100" dir="5400000">
              <a:srgbClr val="99480B">
                <a:alpha val="79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圆角矩形 7"/>
          <p:cNvSpPr/>
          <p:nvPr/>
        </p:nvSpPr>
        <p:spPr>
          <a:xfrm>
            <a:off x="5957888" y="4675188"/>
            <a:ext cx="558800" cy="74612"/>
          </a:xfrm>
          <a:prstGeom prst="roundRect">
            <a:avLst>
              <a:gd name="adj" fmla="val 25199"/>
            </a:avLst>
          </a:prstGeom>
          <a:gradFill>
            <a:gsLst>
              <a:gs pos="22510">
                <a:srgbClr val="F8F8F8"/>
              </a:gs>
              <a:gs pos="35806">
                <a:srgbClr val="F1F1F1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7" name="组合 10"/>
          <p:cNvGrpSpPr/>
          <p:nvPr/>
        </p:nvGrpSpPr>
        <p:grpSpPr bwMode="auto">
          <a:xfrm>
            <a:off x="6732588" y="4435475"/>
            <a:ext cx="650875" cy="319088"/>
            <a:chOff x="5867312" y="2754634"/>
            <a:chExt cx="721088" cy="354311"/>
          </a:xfrm>
        </p:grpSpPr>
        <p:sp>
          <p:nvSpPr>
            <p:cNvPr id="38" name="圆角矩形 8"/>
            <p:cNvSpPr/>
            <p:nvPr/>
          </p:nvSpPr>
          <p:spPr>
            <a:xfrm>
              <a:off x="5867312" y="2821618"/>
              <a:ext cx="721088" cy="287327"/>
            </a:xfrm>
            <a:prstGeom prst="roundRect">
              <a:avLst>
                <a:gd name="adj" fmla="val 36508"/>
              </a:avLst>
            </a:prstGeom>
            <a:gradFill>
              <a:gsLst>
                <a:gs pos="33000">
                  <a:srgbClr val="E7DD0F">
                    <a:lumMod val="97000"/>
                  </a:srgbClr>
                </a:gs>
                <a:gs pos="100000">
                  <a:srgbClr val="E7DD0F">
                    <a:lumMod val="81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椭圆 9"/>
            <p:cNvSpPr/>
            <p:nvPr/>
          </p:nvSpPr>
          <p:spPr>
            <a:xfrm>
              <a:off x="5867312" y="2754634"/>
              <a:ext cx="721088" cy="253928"/>
            </a:xfrm>
            <a:custGeom>
              <a:avLst/>
              <a:gdLst>
                <a:gd name="connsiteX0" fmla="*/ 0 w 720080"/>
                <a:gd name="connsiteY0" fmla="*/ 124582 h 249163"/>
                <a:gd name="connsiteX1" fmla="*/ 360040 w 720080"/>
                <a:gd name="connsiteY1" fmla="*/ 0 h 249163"/>
                <a:gd name="connsiteX2" fmla="*/ 720080 w 720080"/>
                <a:gd name="connsiteY2" fmla="*/ 124582 h 249163"/>
                <a:gd name="connsiteX3" fmla="*/ 360040 w 720080"/>
                <a:gd name="connsiteY3" fmla="*/ 249164 h 249163"/>
                <a:gd name="connsiteX4" fmla="*/ 0 w 720080"/>
                <a:gd name="connsiteY4" fmla="*/ 124582 h 249163"/>
                <a:gd name="connsiteX0-1" fmla="*/ 0 w 720080"/>
                <a:gd name="connsiteY0-2" fmla="*/ 124582 h 257959"/>
                <a:gd name="connsiteX1-3" fmla="*/ 360040 w 720080"/>
                <a:gd name="connsiteY1-4" fmla="*/ 0 h 257959"/>
                <a:gd name="connsiteX2-5" fmla="*/ 720080 w 720080"/>
                <a:gd name="connsiteY2-6" fmla="*/ 124582 h 257959"/>
                <a:gd name="connsiteX3-7" fmla="*/ 360040 w 720080"/>
                <a:gd name="connsiteY3-8" fmla="*/ 249164 h 257959"/>
                <a:gd name="connsiteX4-9" fmla="*/ 0 w 720080"/>
                <a:gd name="connsiteY4-10" fmla="*/ 124582 h 257959"/>
                <a:gd name="connsiteX0-11" fmla="*/ 0 w 720080"/>
                <a:gd name="connsiteY0-12" fmla="*/ 124582 h 253928"/>
                <a:gd name="connsiteX1-13" fmla="*/ 360040 w 720080"/>
                <a:gd name="connsiteY1-14" fmla="*/ 0 h 253928"/>
                <a:gd name="connsiteX2-15" fmla="*/ 720080 w 720080"/>
                <a:gd name="connsiteY2-16" fmla="*/ 124582 h 253928"/>
                <a:gd name="connsiteX3-17" fmla="*/ 360040 w 720080"/>
                <a:gd name="connsiteY3-18" fmla="*/ 249164 h 253928"/>
                <a:gd name="connsiteX4-19" fmla="*/ 0 w 720080"/>
                <a:gd name="connsiteY4-20" fmla="*/ 124582 h 253928"/>
                <a:gd name="connsiteX0-21" fmla="*/ 0 w 720080"/>
                <a:gd name="connsiteY0-22" fmla="*/ 124582 h 253928"/>
                <a:gd name="connsiteX1-23" fmla="*/ 360040 w 720080"/>
                <a:gd name="connsiteY1-24" fmla="*/ 0 h 253928"/>
                <a:gd name="connsiteX2-25" fmla="*/ 720080 w 720080"/>
                <a:gd name="connsiteY2-26" fmla="*/ 124582 h 253928"/>
                <a:gd name="connsiteX3-27" fmla="*/ 360040 w 720080"/>
                <a:gd name="connsiteY3-28" fmla="*/ 249164 h 253928"/>
                <a:gd name="connsiteX4-29" fmla="*/ 0 w 720080"/>
                <a:gd name="connsiteY4-30" fmla="*/ 124582 h 253928"/>
                <a:gd name="connsiteX0-31" fmla="*/ 0 w 720080"/>
                <a:gd name="connsiteY0-32" fmla="*/ 124582 h 263606"/>
                <a:gd name="connsiteX1-33" fmla="*/ 360040 w 720080"/>
                <a:gd name="connsiteY1-34" fmla="*/ 0 h 263606"/>
                <a:gd name="connsiteX2-35" fmla="*/ 720080 w 720080"/>
                <a:gd name="connsiteY2-36" fmla="*/ 124582 h 263606"/>
                <a:gd name="connsiteX3-37" fmla="*/ 360040 w 720080"/>
                <a:gd name="connsiteY3-38" fmla="*/ 249164 h 263606"/>
                <a:gd name="connsiteX4-39" fmla="*/ 0 w 720080"/>
                <a:gd name="connsiteY4-40" fmla="*/ 124582 h 263606"/>
                <a:gd name="connsiteX0-41" fmla="*/ 0 w 720911"/>
                <a:gd name="connsiteY0-42" fmla="*/ 124582 h 263606"/>
                <a:gd name="connsiteX1-43" fmla="*/ 360040 w 720911"/>
                <a:gd name="connsiteY1-44" fmla="*/ 0 h 263606"/>
                <a:gd name="connsiteX2-45" fmla="*/ 720080 w 720911"/>
                <a:gd name="connsiteY2-46" fmla="*/ 124582 h 263606"/>
                <a:gd name="connsiteX3-47" fmla="*/ 360040 w 720911"/>
                <a:gd name="connsiteY3-48" fmla="*/ 249164 h 263606"/>
                <a:gd name="connsiteX4-49" fmla="*/ 0 w 720911"/>
                <a:gd name="connsiteY4-50" fmla="*/ 124582 h 263606"/>
                <a:gd name="connsiteX0-51" fmla="*/ 4749 w 725660"/>
                <a:gd name="connsiteY0-52" fmla="*/ 124582 h 260155"/>
                <a:gd name="connsiteX1-53" fmla="*/ 364789 w 725660"/>
                <a:gd name="connsiteY1-54" fmla="*/ 0 h 260155"/>
                <a:gd name="connsiteX2-55" fmla="*/ 724829 w 725660"/>
                <a:gd name="connsiteY2-56" fmla="*/ 124582 h 260155"/>
                <a:gd name="connsiteX3-57" fmla="*/ 364789 w 725660"/>
                <a:gd name="connsiteY3-58" fmla="*/ 249164 h 260155"/>
                <a:gd name="connsiteX4-59" fmla="*/ 4749 w 725660"/>
                <a:gd name="connsiteY4-60" fmla="*/ 124582 h 260155"/>
                <a:gd name="connsiteX0-61" fmla="*/ 4749 w 725005"/>
                <a:gd name="connsiteY0-62" fmla="*/ 124582 h 260155"/>
                <a:gd name="connsiteX1-63" fmla="*/ 364789 w 725005"/>
                <a:gd name="connsiteY1-64" fmla="*/ 0 h 260155"/>
                <a:gd name="connsiteX2-65" fmla="*/ 724829 w 725005"/>
                <a:gd name="connsiteY2-66" fmla="*/ 124582 h 260155"/>
                <a:gd name="connsiteX3-67" fmla="*/ 364789 w 725005"/>
                <a:gd name="connsiteY3-68" fmla="*/ 249164 h 260155"/>
                <a:gd name="connsiteX4-69" fmla="*/ 4749 w 725005"/>
                <a:gd name="connsiteY4-70" fmla="*/ 124582 h 260155"/>
                <a:gd name="connsiteX0-71" fmla="*/ 832 w 721088"/>
                <a:gd name="connsiteY0-72" fmla="*/ 124582 h 253928"/>
                <a:gd name="connsiteX1-73" fmla="*/ 360872 w 721088"/>
                <a:gd name="connsiteY1-74" fmla="*/ 0 h 253928"/>
                <a:gd name="connsiteX2-75" fmla="*/ 720912 w 721088"/>
                <a:gd name="connsiteY2-76" fmla="*/ 124582 h 253928"/>
                <a:gd name="connsiteX3-77" fmla="*/ 360872 w 721088"/>
                <a:gd name="connsiteY3-78" fmla="*/ 249164 h 253928"/>
                <a:gd name="connsiteX4-79" fmla="*/ 832 w 721088"/>
                <a:gd name="connsiteY4-80" fmla="*/ 124582 h 253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1088" h="253928">
                  <a:moveTo>
                    <a:pt x="832" y="124582"/>
                  </a:moveTo>
                  <a:cubicBezTo>
                    <a:pt x="832" y="55777"/>
                    <a:pt x="162027" y="0"/>
                    <a:pt x="360872" y="0"/>
                  </a:cubicBezTo>
                  <a:cubicBezTo>
                    <a:pt x="559717" y="0"/>
                    <a:pt x="720912" y="55777"/>
                    <a:pt x="720912" y="124582"/>
                  </a:cubicBezTo>
                  <a:cubicBezTo>
                    <a:pt x="720912" y="193387"/>
                    <a:pt x="740692" y="252339"/>
                    <a:pt x="360872" y="249164"/>
                  </a:cubicBezTo>
                  <a:cubicBezTo>
                    <a:pt x="-34823" y="274564"/>
                    <a:pt x="832" y="193387"/>
                    <a:pt x="832" y="124582"/>
                  </a:cubicBezTo>
                  <a:close/>
                </a:path>
              </a:pathLst>
            </a:custGeom>
            <a:gradFill>
              <a:gsLst>
                <a:gs pos="99000">
                  <a:srgbClr val="884E22"/>
                </a:gs>
                <a:gs pos="0">
                  <a:srgbClr val="D1B8A4"/>
                </a:gs>
                <a:gs pos="57000">
                  <a:srgbClr val="743200">
                    <a:lumMod val="90000"/>
                  </a:srgbClr>
                </a:gs>
              </a:gsLst>
              <a:lin ang="5400000" scaled="0"/>
            </a:gradFill>
            <a:ln w="12700">
              <a:gradFill>
                <a:gsLst>
                  <a:gs pos="0">
                    <a:schemeClr val="bg2">
                      <a:lumMod val="75000"/>
                      <a:alpha val="0"/>
                    </a:schemeClr>
                  </a:gs>
                  <a:gs pos="57000">
                    <a:srgbClr val="743200">
                      <a:alpha val="57000"/>
                    </a:srgbClr>
                  </a:gs>
                  <a:gs pos="100000">
                    <a:srgbClr val="743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 bwMode="auto">
          <a:xfrm>
            <a:off x="722313" y="1340572"/>
            <a:ext cx="1603375" cy="1219200"/>
            <a:chOff x="910361" y="1498145"/>
            <a:chExt cx="1604239" cy="1219655"/>
          </a:xfrm>
        </p:grpSpPr>
        <p:sp>
          <p:nvSpPr>
            <p:cNvPr id="21" name="任意多边形 20"/>
            <p:cNvSpPr/>
            <p:nvPr/>
          </p:nvSpPr>
          <p:spPr>
            <a:xfrm>
              <a:off x="1587000" y="1853878"/>
              <a:ext cx="927600" cy="863922"/>
            </a:xfrm>
            <a:custGeom>
              <a:avLst/>
              <a:gdLst>
                <a:gd name="connsiteX0" fmla="*/ 0 w 927100"/>
                <a:gd name="connsiteY0" fmla="*/ 279400 h 863600"/>
                <a:gd name="connsiteX1" fmla="*/ 215900 w 927100"/>
                <a:gd name="connsiteY1" fmla="*/ 0 h 863600"/>
                <a:gd name="connsiteX2" fmla="*/ 927100 w 927100"/>
                <a:gd name="connsiteY2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00" h="863600">
                  <a:moveTo>
                    <a:pt x="0" y="279400"/>
                  </a:moveTo>
                  <a:lnTo>
                    <a:pt x="215900" y="0"/>
                  </a:lnTo>
                  <a:lnTo>
                    <a:pt x="927100" y="8636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10361" y="1498145"/>
              <a:ext cx="1213504" cy="296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aseline="-3000" dirty="0">
                  <a:solidFill>
                    <a:schemeClr val="bg1"/>
                  </a:solidFill>
                  <a:latin typeface="+mn-ea"/>
                  <a:ea typeface="+mn-ea"/>
                </a:rPr>
                <a:t>点击添加标题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4208463" y="1127847"/>
            <a:ext cx="1711325" cy="1749425"/>
            <a:chOff x="4396710" y="1284513"/>
            <a:chExt cx="1711990" cy="1750787"/>
          </a:xfrm>
        </p:grpSpPr>
        <p:sp>
          <p:nvSpPr>
            <p:cNvPr id="24" name="任意多边形 23"/>
            <p:cNvSpPr/>
            <p:nvPr/>
          </p:nvSpPr>
          <p:spPr>
            <a:xfrm>
              <a:off x="5054190" y="1613381"/>
              <a:ext cx="1054510" cy="1421919"/>
            </a:xfrm>
            <a:custGeom>
              <a:avLst/>
              <a:gdLst>
                <a:gd name="connsiteX0" fmla="*/ 152400 w 889000"/>
                <a:gd name="connsiteY0" fmla="*/ 1016000 h 1016000"/>
                <a:gd name="connsiteX1" fmla="*/ 0 w 889000"/>
                <a:gd name="connsiteY1" fmla="*/ 0 h 1016000"/>
                <a:gd name="connsiteX2" fmla="*/ 889000 w 889000"/>
                <a:gd name="connsiteY2" fmla="*/ 292100 h 1016000"/>
                <a:gd name="connsiteX0-1" fmla="*/ 317500 w 1054100"/>
                <a:gd name="connsiteY0-2" fmla="*/ 1422400 h 1422400"/>
                <a:gd name="connsiteX1-3" fmla="*/ 0 w 1054100"/>
                <a:gd name="connsiteY1-4" fmla="*/ 0 h 1422400"/>
                <a:gd name="connsiteX2-5" fmla="*/ 1054100 w 1054100"/>
                <a:gd name="connsiteY2-6" fmla="*/ 698500 h 1422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54100" h="1422400">
                  <a:moveTo>
                    <a:pt x="317500" y="1422400"/>
                  </a:moveTo>
                  <a:lnTo>
                    <a:pt x="0" y="0"/>
                  </a:lnTo>
                  <a:lnTo>
                    <a:pt x="1054100" y="6985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396710" y="1284513"/>
              <a:ext cx="1262552" cy="308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+mn-ea"/>
                  <a:ea typeface="+mn-ea"/>
                </a:rPr>
                <a:t>点击添加标题</a:t>
              </a:r>
            </a:p>
          </p:txBody>
        </p:sp>
      </p:grpSp>
      <p:sp>
        <p:nvSpPr>
          <p:cNvPr id="26" name="任意多边形 25"/>
          <p:cNvSpPr/>
          <p:nvPr/>
        </p:nvSpPr>
        <p:spPr>
          <a:xfrm>
            <a:off x="325438" y="1646959"/>
            <a:ext cx="7940675" cy="1765300"/>
          </a:xfrm>
          <a:custGeom>
            <a:avLst/>
            <a:gdLst>
              <a:gd name="connsiteX0" fmla="*/ 0 w 7941502"/>
              <a:gd name="connsiteY0" fmla="*/ 1252603 h 1766170"/>
              <a:gd name="connsiteX1" fmla="*/ 0 w 7941502"/>
              <a:gd name="connsiteY1" fmla="*/ 1252603 h 1766170"/>
              <a:gd name="connsiteX2" fmla="*/ 1077239 w 7941502"/>
              <a:gd name="connsiteY2" fmla="*/ 313151 h 1766170"/>
              <a:gd name="connsiteX3" fmla="*/ 1979113 w 7941502"/>
              <a:gd name="connsiteY3" fmla="*/ 951978 h 1766170"/>
              <a:gd name="connsiteX4" fmla="*/ 2780779 w 7941502"/>
              <a:gd name="connsiteY4" fmla="*/ 162838 h 1766170"/>
              <a:gd name="connsiteX5" fmla="*/ 3306872 w 7941502"/>
              <a:gd name="connsiteY5" fmla="*/ 676405 h 1766170"/>
              <a:gd name="connsiteX6" fmla="*/ 4885151 w 7941502"/>
              <a:gd name="connsiteY6" fmla="*/ 1202498 h 1766170"/>
              <a:gd name="connsiteX7" fmla="*/ 5586609 w 7941502"/>
              <a:gd name="connsiteY7" fmla="*/ 488515 h 1766170"/>
              <a:gd name="connsiteX8" fmla="*/ 6263014 w 7941502"/>
              <a:gd name="connsiteY8" fmla="*/ 300624 h 1766170"/>
              <a:gd name="connsiteX9" fmla="*/ 6601217 w 7941502"/>
              <a:gd name="connsiteY9" fmla="*/ 1766170 h 1766170"/>
              <a:gd name="connsiteX10" fmla="*/ 7177414 w 7941502"/>
              <a:gd name="connsiteY10" fmla="*/ 0 h 1766170"/>
              <a:gd name="connsiteX11" fmla="*/ 7941502 w 7941502"/>
              <a:gd name="connsiteY11" fmla="*/ 701457 h 17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41502" h="1766170">
                <a:moveTo>
                  <a:pt x="0" y="1252603"/>
                </a:moveTo>
                <a:lnTo>
                  <a:pt x="0" y="1252603"/>
                </a:lnTo>
                <a:lnTo>
                  <a:pt x="1077239" y="313151"/>
                </a:lnTo>
                <a:lnTo>
                  <a:pt x="1979113" y="951978"/>
                </a:lnTo>
                <a:lnTo>
                  <a:pt x="2780779" y="162838"/>
                </a:lnTo>
                <a:lnTo>
                  <a:pt x="3306872" y="676405"/>
                </a:lnTo>
                <a:lnTo>
                  <a:pt x="4885151" y="1202498"/>
                </a:lnTo>
                <a:lnTo>
                  <a:pt x="5586609" y="488515"/>
                </a:lnTo>
                <a:lnTo>
                  <a:pt x="6263014" y="300624"/>
                </a:lnTo>
                <a:lnTo>
                  <a:pt x="6601217" y="1766170"/>
                </a:lnTo>
                <a:lnTo>
                  <a:pt x="7177414" y="0"/>
                </a:lnTo>
                <a:lnTo>
                  <a:pt x="7941502" y="701457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2286000" y="1862859"/>
            <a:ext cx="1222375" cy="1728788"/>
            <a:chOff x="2473526" y="2425699"/>
            <a:chExt cx="1223413" cy="1730280"/>
          </a:xfrm>
        </p:grpSpPr>
        <p:sp>
          <p:nvSpPr>
            <p:cNvPr id="28" name="任意多边形 27"/>
            <p:cNvSpPr/>
            <p:nvPr/>
          </p:nvSpPr>
          <p:spPr>
            <a:xfrm>
              <a:off x="3301316" y="2425699"/>
              <a:ext cx="46076" cy="1374373"/>
            </a:xfrm>
            <a:custGeom>
              <a:avLst/>
              <a:gdLst>
                <a:gd name="connsiteX0" fmla="*/ 0 w 0"/>
                <a:gd name="connsiteY0" fmla="*/ 0 h 1193800"/>
                <a:gd name="connsiteX1" fmla="*/ 0 w 0"/>
                <a:gd name="connsiteY1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93800">
                  <a:moveTo>
                    <a:pt x="0" y="0"/>
                  </a:moveTo>
                  <a:lnTo>
                    <a:pt x="0" y="11938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473526" y="3855682"/>
              <a:ext cx="1223413" cy="300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bg1"/>
                  </a:solidFill>
                  <a:latin typeface="+mn-ea"/>
                  <a:ea typeface="+mn-ea"/>
                </a:rPr>
                <a:t>点击添加标题</a:t>
              </a: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1077913" y="1915247"/>
            <a:ext cx="823912" cy="514350"/>
            <a:chOff x="1266729" y="2071701"/>
            <a:chExt cx="822661" cy="515669"/>
          </a:xfrm>
        </p:grpSpPr>
        <p:sp>
          <p:nvSpPr>
            <p:cNvPr id="31" name="椭圆 30"/>
            <p:cNvSpPr/>
            <p:nvPr/>
          </p:nvSpPr>
          <p:spPr>
            <a:xfrm>
              <a:off x="1499737" y="2071701"/>
              <a:ext cx="163265" cy="1623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266729" y="2332719"/>
              <a:ext cx="822661" cy="254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+mn-ea"/>
                  <a:ea typeface="+mn-ea"/>
                </a:rPr>
                <a:t>2013.06</a:t>
              </a:r>
              <a:endParaRPr lang="zh-CN" altLang="en-US" sz="10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1925638" y="2501034"/>
            <a:ext cx="822325" cy="452438"/>
            <a:chOff x="2113346" y="3064841"/>
            <a:chExt cx="822661" cy="452968"/>
          </a:xfrm>
        </p:grpSpPr>
        <p:sp>
          <p:nvSpPr>
            <p:cNvPr id="34" name="椭圆 33"/>
            <p:cNvSpPr/>
            <p:nvPr/>
          </p:nvSpPr>
          <p:spPr>
            <a:xfrm>
              <a:off x="2407153" y="3064841"/>
              <a:ext cx="163580" cy="16211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13346" y="3263511"/>
              <a:ext cx="822661" cy="254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+mn-ea"/>
                  <a:ea typeface="+mn-ea"/>
                </a:rPr>
                <a:t>2013.09</a:t>
              </a:r>
              <a:endParaRPr lang="zh-CN" altLang="en-US" sz="10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2790825" y="1500909"/>
            <a:ext cx="822325" cy="415925"/>
            <a:chOff x="2979182" y="2064744"/>
            <a:chExt cx="822661" cy="416176"/>
          </a:xfrm>
        </p:grpSpPr>
        <p:sp>
          <p:nvSpPr>
            <p:cNvPr id="37" name="椭圆 36"/>
            <p:cNvSpPr/>
            <p:nvPr/>
          </p:nvSpPr>
          <p:spPr>
            <a:xfrm>
              <a:off x="3222169" y="2317309"/>
              <a:ext cx="163579" cy="16361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979182" y="2064744"/>
              <a:ext cx="822661" cy="2541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+mn-ea"/>
                  <a:ea typeface="+mn-ea"/>
                </a:rPr>
                <a:t>2014.01</a:t>
              </a:r>
              <a:endParaRPr lang="zh-CN" altLang="en-US" sz="10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3529013" y="2170834"/>
            <a:ext cx="1033462" cy="254000"/>
            <a:chOff x="3717829" y="2733933"/>
            <a:chExt cx="1033426" cy="254048"/>
          </a:xfrm>
        </p:grpSpPr>
        <p:sp>
          <p:nvSpPr>
            <p:cNvPr id="40" name="椭圆 39"/>
            <p:cNvSpPr/>
            <p:nvPr/>
          </p:nvSpPr>
          <p:spPr>
            <a:xfrm>
              <a:off x="3717829" y="2791094"/>
              <a:ext cx="163506" cy="16195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928959" y="2733933"/>
              <a:ext cx="822296" cy="254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+mn-ea"/>
                  <a:ea typeface="+mn-ea"/>
                </a:rPr>
                <a:t>2014.06</a:t>
              </a:r>
              <a:endParaRPr lang="zh-CN" altLang="en-US" sz="10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4959345" y="2782023"/>
            <a:ext cx="673582" cy="431716"/>
            <a:chOff x="5133702" y="3346781"/>
            <a:chExt cx="674181" cy="430917"/>
          </a:xfrm>
        </p:grpSpPr>
        <p:sp>
          <p:nvSpPr>
            <p:cNvPr id="43" name="椭圆 42"/>
            <p:cNvSpPr/>
            <p:nvPr/>
          </p:nvSpPr>
          <p:spPr>
            <a:xfrm>
              <a:off x="5310072" y="3346781"/>
              <a:ext cx="163657" cy="16320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133702" y="3524252"/>
              <a:ext cx="674181" cy="253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+mn-ea"/>
                  <a:ea typeface="+mn-ea"/>
                </a:rPr>
                <a:t>201</a:t>
              </a:r>
              <a:r>
                <a:rPr lang="en-US" altLang="zh-CN" sz="1050" dirty="0">
                  <a:solidFill>
                    <a:schemeClr val="bg1"/>
                  </a:solidFill>
                  <a:latin typeface="+mn-ea"/>
                </a:rPr>
                <a:t>5</a:t>
              </a:r>
              <a:r>
                <a:rPr lang="en-US" altLang="zh-CN" sz="1050" dirty="0">
                  <a:solidFill>
                    <a:schemeClr val="bg1"/>
                  </a:solidFill>
                  <a:latin typeface="+mn-ea"/>
                  <a:ea typeface="+mn-ea"/>
                </a:rPr>
                <a:t>.08 </a:t>
              </a:r>
              <a:endParaRPr lang="zh-CN" altLang="en-US" sz="10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5734044" y="2081934"/>
            <a:ext cx="636713" cy="458704"/>
            <a:chOff x="5908402" y="2645741"/>
            <a:chExt cx="636973" cy="458857"/>
          </a:xfrm>
        </p:grpSpPr>
        <p:sp>
          <p:nvSpPr>
            <p:cNvPr id="46" name="椭圆 45"/>
            <p:cNvSpPr/>
            <p:nvPr/>
          </p:nvSpPr>
          <p:spPr>
            <a:xfrm>
              <a:off x="6025925" y="2645741"/>
              <a:ext cx="163580" cy="163568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908402" y="2850597"/>
              <a:ext cx="636973" cy="2540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+mn-ea"/>
                  <a:ea typeface="+mn-ea"/>
                </a:rPr>
                <a:t>2015.10</a:t>
              </a:r>
              <a:endParaRPr lang="zh-CN" altLang="en-US" sz="10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6253165" y="1624734"/>
            <a:ext cx="636713" cy="414338"/>
            <a:chOff x="6441129" y="2188789"/>
            <a:chExt cx="636973" cy="414051"/>
          </a:xfrm>
        </p:grpSpPr>
        <p:sp>
          <p:nvSpPr>
            <p:cNvPr id="49" name="椭圆 48"/>
            <p:cNvSpPr/>
            <p:nvPr/>
          </p:nvSpPr>
          <p:spPr>
            <a:xfrm>
              <a:off x="6682528" y="2439440"/>
              <a:ext cx="161991" cy="1634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441129" y="2188789"/>
              <a:ext cx="636973" cy="2537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+mn-ea"/>
                  <a:ea typeface="+mn-ea"/>
                </a:rPr>
                <a:t>2016.08</a:t>
              </a:r>
              <a:endParaRPr lang="zh-CN" altLang="en-US" sz="10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6634165" y="3309070"/>
            <a:ext cx="636713" cy="449178"/>
            <a:chOff x="6822054" y="3872561"/>
            <a:chExt cx="636973" cy="450482"/>
          </a:xfrm>
        </p:grpSpPr>
        <p:sp>
          <p:nvSpPr>
            <p:cNvPr id="52" name="椭圆 51"/>
            <p:cNvSpPr/>
            <p:nvPr/>
          </p:nvSpPr>
          <p:spPr>
            <a:xfrm>
              <a:off x="7055511" y="3872561"/>
              <a:ext cx="161991" cy="16239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822054" y="4068390"/>
              <a:ext cx="636973" cy="2546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+mn-ea"/>
                  <a:ea typeface="+mn-ea"/>
                </a:rPr>
                <a:t>2017.02</a:t>
              </a:r>
              <a:endParaRPr lang="zh-CN" altLang="en-US" sz="10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7439027" y="1494559"/>
            <a:ext cx="822451" cy="255588"/>
            <a:chOff x="7626889" y="2058017"/>
            <a:chExt cx="822747" cy="255263"/>
          </a:xfrm>
        </p:grpSpPr>
        <p:sp>
          <p:nvSpPr>
            <p:cNvPr id="55" name="椭圆 54"/>
            <p:cNvSpPr/>
            <p:nvPr/>
          </p:nvSpPr>
          <p:spPr>
            <a:xfrm>
              <a:off x="7626889" y="2149975"/>
              <a:ext cx="163572" cy="16330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812694" y="2058017"/>
              <a:ext cx="636942" cy="253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+mn-ea"/>
                  <a:ea typeface="+mn-ea"/>
                </a:rPr>
                <a:t>2017.04</a:t>
              </a:r>
              <a:endParaRPr lang="zh-CN" altLang="en-US" sz="10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7227888" y="1739034"/>
            <a:ext cx="1223962" cy="1474788"/>
            <a:chOff x="7416713" y="2092528"/>
            <a:chExt cx="1223412" cy="1474343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7745177" y="2092528"/>
              <a:ext cx="230085" cy="1115676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7416713" y="3266924"/>
              <a:ext cx="1223412" cy="299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dirty="0">
                  <a:solidFill>
                    <a:schemeClr val="bg1"/>
                  </a:solidFill>
                  <a:latin typeface="+mn-ea"/>
                  <a:ea typeface="+mn-ea"/>
                </a:rPr>
                <a:t>点击添加标题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0" y="4767263"/>
            <a:ext cx="9144000" cy="3762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0" y="4732338"/>
            <a:ext cx="9144000" cy="71437"/>
          </a:xfrm>
          <a:prstGeom prst="rect">
            <a:avLst/>
          </a:prstGeom>
          <a:solidFill>
            <a:srgbClr val="F0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圆角矩形 6"/>
          <p:cNvSpPr/>
          <p:nvPr/>
        </p:nvSpPr>
        <p:spPr>
          <a:xfrm>
            <a:off x="1054100" y="4750618"/>
            <a:ext cx="7035800" cy="184134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rgbClr val="E77B27"/>
              </a:gs>
              <a:gs pos="58000">
                <a:srgbClr val="E17725"/>
              </a:gs>
              <a:gs pos="0">
                <a:srgbClr val="F0812B"/>
              </a:gs>
              <a:gs pos="100000">
                <a:srgbClr val="99480B"/>
              </a:gs>
            </a:gsLst>
            <a:lin ang="5400000" scaled="0"/>
          </a:gradFill>
          <a:ln>
            <a:noFill/>
          </a:ln>
          <a:effectLst>
            <a:innerShdw dist="38100" dir="5400000">
              <a:srgbClr val="99480B">
                <a:alpha val="79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圆角矩形 7"/>
          <p:cNvSpPr/>
          <p:nvPr/>
        </p:nvSpPr>
        <p:spPr>
          <a:xfrm>
            <a:off x="5957888" y="4675188"/>
            <a:ext cx="558800" cy="74612"/>
          </a:xfrm>
          <a:prstGeom prst="roundRect">
            <a:avLst>
              <a:gd name="adj" fmla="val 25199"/>
            </a:avLst>
          </a:prstGeom>
          <a:gradFill>
            <a:gsLst>
              <a:gs pos="22510">
                <a:srgbClr val="F8F8F8"/>
              </a:gs>
              <a:gs pos="35806">
                <a:srgbClr val="F1F1F1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5" name="组合 10"/>
          <p:cNvGrpSpPr/>
          <p:nvPr/>
        </p:nvGrpSpPr>
        <p:grpSpPr bwMode="auto">
          <a:xfrm>
            <a:off x="6732588" y="4435475"/>
            <a:ext cx="650875" cy="319088"/>
            <a:chOff x="5867312" y="2754634"/>
            <a:chExt cx="721088" cy="354311"/>
          </a:xfrm>
        </p:grpSpPr>
        <p:sp>
          <p:nvSpPr>
            <p:cNvPr id="66" name="圆角矩形 8"/>
            <p:cNvSpPr/>
            <p:nvPr/>
          </p:nvSpPr>
          <p:spPr>
            <a:xfrm>
              <a:off x="5867312" y="2821618"/>
              <a:ext cx="721088" cy="287327"/>
            </a:xfrm>
            <a:prstGeom prst="roundRect">
              <a:avLst>
                <a:gd name="adj" fmla="val 36508"/>
              </a:avLst>
            </a:prstGeom>
            <a:gradFill>
              <a:gsLst>
                <a:gs pos="33000">
                  <a:srgbClr val="E7DD0F">
                    <a:lumMod val="97000"/>
                  </a:srgbClr>
                </a:gs>
                <a:gs pos="100000">
                  <a:srgbClr val="E7DD0F">
                    <a:lumMod val="81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椭圆 9"/>
            <p:cNvSpPr/>
            <p:nvPr/>
          </p:nvSpPr>
          <p:spPr>
            <a:xfrm>
              <a:off x="5867312" y="2754634"/>
              <a:ext cx="721088" cy="253928"/>
            </a:xfrm>
            <a:custGeom>
              <a:avLst/>
              <a:gdLst>
                <a:gd name="connsiteX0" fmla="*/ 0 w 720080"/>
                <a:gd name="connsiteY0" fmla="*/ 124582 h 249163"/>
                <a:gd name="connsiteX1" fmla="*/ 360040 w 720080"/>
                <a:gd name="connsiteY1" fmla="*/ 0 h 249163"/>
                <a:gd name="connsiteX2" fmla="*/ 720080 w 720080"/>
                <a:gd name="connsiteY2" fmla="*/ 124582 h 249163"/>
                <a:gd name="connsiteX3" fmla="*/ 360040 w 720080"/>
                <a:gd name="connsiteY3" fmla="*/ 249164 h 249163"/>
                <a:gd name="connsiteX4" fmla="*/ 0 w 720080"/>
                <a:gd name="connsiteY4" fmla="*/ 124582 h 249163"/>
                <a:gd name="connsiteX0-1" fmla="*/ 0 w 720080"/>
                <a:gd name="connsiteY0-2" fmla="*/ 124582 h 257959"/>
                <a:gd name="connsiteX1-3" fmla="*/ 360040 w 720080"/>
                <a:gd name="connsiteY1-4" fmla="*/ 0 h 257959"/>
                <a:gd name="connsiteX2-5" fmla="*/ 720080 w 720080"/>
                <a:gd name="connsiteY2-6" fmla="*/ 124582 h 257959"/>
                <a:gd name="connsiteX3-7" fmla="*/ 360040 w 720080"/>
                <a:gd name="connsiteY3-8" fmla="*/ 249164 h 257959"/>
                <a:gd name="connsiteX4-9" fmla="*/ 0 w 720080"/>
                <a:gd name="connsiteY4-10" fmla="*/ 124582 h 257959"/>
                <a:gd name="connsiteX0-11" fmla="*/ 0 w 720080"/>
                <a:gd name="connsiteY0-12" fmla="*/ 124582 h 253928"/>
                <a:gd name="connsiteX1-13" fmla="*/ 360040 w 720080"/>
                <a:gd name="connsiteY1-14" fmla="*/ 0 h 253928"/>
                <a:gd name="connsiteX2-15" fmla="*/ 720080 w 720080"/>
                <a:gd name="connsiteY2-16" fmla="*/ 124582 h 253928"/>
                <a:gd name="connsiteX3-17" fmla="*/ 360040 w 720080"/>
                <a:gd name="connsiteY3-18" fmla="*/ 249164 h 253928"/>
                <a:gd name="connsiteX4-19" fmla="*/ 0 w 720080"/>
                <a:gd name="connsiteY4-20" fmla="*/ 124582 h 253928"/>
                <a:gd name="connsiteX0-21" fmla="*/ 0 w 720080"/>
                <a:gd name="connsiteY0-22" fmla="*/ 124582 h 253928"/>
                <a:gd name="connsiteX1-23" fmla="*/ 360040 w 720080"/>
                <a:gd name="connsiteY1-24" fmla="*/ 0 h 253928"/>
                <a:gd name="connsiteX2-25" fmla="*/ 720080 w 720080"/>
                <a:gd name="connsiteY2-26" fmla="*/ 124582 h 253928"/>
                <a:gd name="connsiteX3-27" fmla="*/ 360040 w 720080"/>
                <a:gd name="connsiteY3-28" fmla="*/ 249164 h 253928"/>
                <a:gd name="connsiteX4-29" fmla="*/ 0 w 720080"/>
                <a:gd name="connsiteY4-30" fmla="*/ 124582 h 253928"/>
                <a:gd name="connsiteX0-31" fmla="*/ 0 w 720080"/>
                <a:gd name="connsiteY0-32" fmla="*/ 124582 h 263606"/>
                <a:gd name="connsiteX1-33" fmla="*/ 360040 w 720080"/>
                <a:gd name="connsiteY1-34" fmla="*/ 0 h 263606"/>
                <a:gd name="connsiteX2-35" fmla="*/ 720080 w 720080"/>
                <a:gd name="connsiteY2-36" fmla="*/ 124582 h 263606"/>
                <a:gd name="connsiteX3-37" fmla="*/ 360040 w 720080"/>
                <a:gd name="connsiteY3-38" fmla="*/ 249164 h 263606"/>
                <a:gd name="connsiteX4-39" fmla="*/ 0 w 720080"/>
                <a:gd name="connsiteY4-40" fmla="*/ 124582 h 263606"/>
                <a:gd name="connsiteX0-41" fmla="*/ 0 w 720911"/>
                <a:gd name="connsiteY0-42" fmla="*/ 124582 h 263606"/>
                <a:gd name="connsiteX1-43" fmla="*/ 360040 w 720911"/>
                <a:gd name="connsiteY1-44" fmla="*/ 0 h 263606"/>
                <a:gd name="connsiteX2-45" fmla="*/ 720080 w 720911"/>
                <a:gd name="connsiteY2-46" fmla="*/ 124582 h 263606"/>
                <a:gd name="connsiteX3-47" fmla="*/ 360040 w 720911"/>
                <a:gd name="connsiteY3-48" fmla="*/ 249164 h 263606"/>
                <a:gd name="connsiteX4-49" fmla="*/ 0 w 720911"/>
                <a:gd name="connsiteY4-50" fmla="*/ 124582 h 263606"/>
                <a:gd name="connsiteX0-51" fmla="*/ 4749 w 725660"/>
                <a:gd name="connsiteY0-52" fmla="*/ 124582 h 260155"/>
                <a:gd name="connsiteX1-53" fmla="*/ 364789 w 725660"/>
                <a:gd name="connsiteY1-54" fmla="*/ 0 h 260155"/>
                <a:gd name="connsiteX2-55" fmla="*/ 724829 w 725660"/>
                <a:gd name="connsiteY2-56" fmla="*/ 124582 h 260155"/>
                <a:gd name="connsiteX3-57" fmla="*/ 364789 w 725660"/>
                <a:gd name="connsiteY3-58" fmla="*/ 249164 h 260155"/>
                <a:gd name="connsiteX4-59" fmla="*/ 4749 w 725660"/>
                <a:gd name="connsiteY4-60" fmla="*/ 124582 h 260155"/>
                <a:gd name="connsiteX0-61" fmla="*/ 4749 w 725005"/>
                <a:gd name="connsiteY0-62" fmla="*/ 124582 h 260155"/>
                <a:gd name="connsiteX1-63" fmla="*/ 364789 w 725005"/>
                <a:gd name="connsiteY1-64" fmla="*/ 0 h 260155"/>
                <a:gd name="connsiteX2-65" fmla="*/ 724829 w 725005"/>
                <a:gd name="connsiteY2-66" fmla="*/ 124582 h 260155"/>
                <a:gd name="connsiteX3-67" fmla="*/ 364789 w 725005"/>
                <a:gd name="connsiteY3-68" fmla="*/ 249164 h 260155"/>
                <a:gd name="connsiteX4-69" fmla="*/ 4749 w 725005"/>
                <a:gd name="connsiteY4-70" fmla="*/ 124582 h 260155"/>
                <a:gd name="connsiteX0-71" fmla="*/ 832 w 721088"/>
                <a:gd name="connsiteY0-72" fmla="*/ 124582 h 253928"/>
                <a:gd name="connsiteX1-73" fmla="*/ 360872 w 721088"/>
                <a:gd name="connsiteY1-74" fmla="*/ 0 h 253928"/>
                <a:gd name="connsiteX2-75" fmla="*/ 720912 w 721088"/>
                <a:gd name="connsiteY2-76" fmla="*/ 124582 h 253928"/>
                <a:gd name="connsiteX3-77" fmla="*/ 360872 w 721088"/>
                <a:gd name="connsiteY3-78" fmla="*/ 249164 h 253928"/>
                <a:gd name="connsiteX4-79" fmla="*/ 832 w 721088"/>
                <a:gd name="connsiteY4-80" fmla="*/ 124582 h 253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1088" h="253928">
                  <a:moveTo>
                    <a:pt x="832" y="124582"/>
                  </a:moveTo>
                  <a:cubicBezTo>
                    <a:pt x="832" y="55777"/>
                    <a:pt x="162027" y="0"/>
                    <a:pt x="360872" y="0"/>
                  </a:cubicBezTo>
                  <a:cubicBezTo>
                    <a:pt x="559717" y="0"/>
                    <a:pt x="720912" y="55777"/>
                    <a:pt x="720912" y="124582"/>
                  </a:cubicBezTo>
                  <a:cubicBezTo>
                    <a:pt x="720912" y="193387"/>
                    <a:pt x="740692" y="252339"/>
                    <a:pt x="360872" y="249164"/>
                  </a:cubicBezTo>
                  <a:cubicBezTo>
                    <a:pt x="-34823" y="274564"/>
                    <a:pt x="832" y="193387"/>
                    <a:pt x="832" y="124582"/>
                  </a:cubicBezTo>
                  <a:close/>
                </a:path>
              </a:pathLst>
            </a:custGeom>
            <a:gradFill>
              <a:gsLst>
                <a:gs pos="99000">
                  <a:srgbClr val="884E22"/>
                </a:gs>
                <a:gs pos="0">
                  <a:srgbClr val="D1B8A4"/>
                </a:gs>
                <a:gs pos="57000">
                  <a:srgbClr val="743200">
                    <a:lumMod val="90000"/>
                  </a:srgbClr>
                </a:gs>
              </a:gsLst>
              <a:lin ang="5400000" scaled="0"/>
            </a:gradFill>
            <a:ln w="12700">
              <a:gradFill>
                <a:gsLst>
                  <a:gs pos="0">
                    <a:schemeClr val="bg2">
                      <a:lumMod val="75000"/>
                      <a:alpha val="0"/>
                    </a:schemeClr>
                  </a:gs>
                  <a:gs pos="57000">
                    <a:srgbClr val="743200">
                      <a:alpha val="57000"/>
                    </a:srgbClr>
                  </a:gs>
                  <a:gs pos="100000">
                    <a:srgbClr val="743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矩形: 圆角 1"/>
          <p:cNvSpPr/>
          <p:nvPr/>
        </p:nvSpPr>
        <p:spPr>
          <a:xfrm>
            <a:off x="345570" y="373679"/>
            <a:ext cx="2258435" cy="4771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645030" y="343009"/>
            <a:ext cx="17605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教师节专题总结汇报课件PPT模板"/>
</p:tagLst>
</file>

<file path=ppt/theme/theme1.xml><?xml version="1.0" encoding="utf-8"?>
<a:theme xmlns:a="http://schemas.openxmlformats.org/drawingml/2006/main" name="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2113</Words>
  <Application>Microsoft Office PowerPoint</Application>
  <PresentationFormat>全屏显示(16:9)</PresentationFormat>
  <Paragraphs>252</Paragraphs>
  <Slides>25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DFLiShuW7-B5</vt:lpstr>
      <vt:lpstr>Lifeline JL</vt:lpstr>
      <vt:lpstr>Neris Thin</vt:lpstr>
      <vt:lpstr>等线</vt:lpstr>
      <vt:lpstr>等线 Light</vt:lpstr>
      <vt:lpstr>方正兰亭细黑_GBK</vt:lpstr>
      <vt:lpstr>方正兰亭纤黑_GBK</vt:lpstr>
      <vt:lpstr>汉仪综艺体简</vt:lpstr>
      <vt:lpstr>迷你简习字</vt:lpstr>
      <vt:lpstr>微软雅黑</vt:lpstr>
      <vt:lpstr>Arial</vt:lpstr>
      <vt:lpstr>Calibri</vt:lpstr>
      <vt:lpstr>Calibri Light</vt:lpstr>
      <vt:lpstr>Segoe UI Semilight</vt:lpstr>
      <vt:lpstr>1</vt:lpstr>
      <vt:lpstr>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18</cp:revision>
  <dcterms:created xsi:type="dcterms:W3CDTF">2017-07-27T15:30:00Z</dcterms:created>
  <dcterms:modified xsi:type="dcterms:W3CDTF">2021-01-06T09:03:03Z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